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  <p:sldMasterId id="2147483712" r:id="rId3"/>
    <p:sldMasterId id="2147483673" r:id="rId4"/>
  </p:sldMasterIdLst>
  <p:notesMasterIdLst>
    <p:notesMasterId r:id="rId8"/>
  </p:notesMasterIdLst>
  <p:handoutMasterIdLst>
    <p:handoutMasterId r:id="rId9"/>
  </p:handoutMasterIdLst>
  <p:sldIdLst>
    <p:sldId id="388" r:id="rId5"/>
    <p:sldId id="390" r:id="rId6"/>
    <p:sldId id="389" r:id="rId7"/>
  </p:sldIdLst>
  <p:sldSz cx="10907713" cy="777557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6F2"/>
    <a:srgbClr val="E2DFD0"/>
    <a:srgbClr val="E1002B"/>
    <a:srgbClr val="EE7603"/>
    <a:srgbClr val="CDD5D2"/>
    <a:srgbClr val="E52220"/>
    <a:srgbClr val="FEF0E5"/>
    <a:srgbClr val="F1D3BD"/>
    <a:srgbClr val="EFC1B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86" autoAdjust="0"/>
    <p:restoredTop sz="84235" autoAdjust="0"/>
  </p:normalViewPr>
  <p:slideViewPr>
    <p:cSldViewPr snapToGrid="0" showGuides="1">
      <p:cViewPr varScale="1">
        <p:scale>
          <a:sx n="78" d="100"/>
          <a:sy n="78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54585-4646-42F3-8111-AFBBCB238E4A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265B0-17CE-4EC7-8A09-1D60C1426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7231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841B0-72D5-4E6F-9168-40F5A6D17207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63650" y="1143000"/>
            <a:ext cx="4330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544CD-EF12-437E-BDE6-F5B922CDA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840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8"/>
            <a:ext cx="10907713" cy="777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1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1913" y="7225856"/>
            <a:ext cx="1523887" cy="413977"/>
          </a:xfrm>
          <a:prstGeom prst="rect">
            <a:avLst/>
          </a:prstGeom>
        </p:spPr>
        <p:txBody>
          <a:bodyPr/>
          <a:lstStyle>
            <a:lvl1pPr algn="ctr">
              <a:defRPr sz="1000"/>
            </a:lvl1pPr>
          </a:lstStyle>
          <a:p>
            <a:fld id="{DD5DF45D-17A4-422E-925E-9AC28CF491C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666750" y="936625"/>
            <a:ext cx="9591675" cy="0"/>
          </a:xfrm>
          <a:prstGeom prst="line">
            <a:avLst/>
          </a:prstGeom>
          <a:ln>
            <a:solidFill>
              <a:srgbClr val="EE76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 userDrawn="1"/>
        </p:nvGrpSpPr>
        <p:grpSpPr>
          <a:xfrm>
            <a:off x="663574" y="507041"/>
            <a:ext cx="553071" cy="54554"/>
            <a:chOff x="663573" y="513873"/>
            <a:chExt cx="383065" cy="37785"/>
          </a:xfrm>
        </p:grpSpPr>
        <p:sp>
          <p:nvSpPr>
            <p:cNvPr id="13" name="타원 12"/>
            <p:cNvSpPr/>
            <p:nvPr/>
          </p:nvSpPr>
          <p:spPr>
            <a:xfrm>
              <a:off x="663573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732629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801685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70741" y="513873"/>
              <a:ext cx="37785" cy="37785"/>
            </a:xfrm>
            <a:prstGeom prst="ellipse">
              <a:avLst/>
            </a:prstGeom>
            <a:solidFill>
              <a:srgbClr val="EE76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939797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1008853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59473" y="674051"/>
            <a:ext cx="2856034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rIns="36000">
            <a:spAutoFit/>
          </a:bodyPr>
          <a:lstStyle>
            <a:lvl1pPr>
              <a:defRPr sz="2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1223395" y="438870"/>
            <a:ext cx="7775125" cy="21107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 marL="518373" indent="0">
              <a:buNone/>
              <a:defRPr sz="1400"/>
            </a:lvl2pPr>
            <a:lvl3pPr marL="1036746" indent="0">
              <a:buNone/>
              <a:defRPr sz="1200"/>
            </a:lvl3pPr>
            <a:lvl4pPr marL="1555120" indent="0">
              <a:buNone/>
              <a:defRPr sz="1200"/>
            </a:lvl4pPr>
            <a:lvl5pPr marL="2073493" indent="0"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3"/>
          </p:nvPr>
        </p:nvSpPr>
        <p:spPr>
          <a:xfrm>
            <a:off x="651657" y="1097525"/>
            <a:ext cx="9606768" cy="65507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 defTabSz="914400" rtl="0" eaLnBrk="1" fontAlgn="base" latinLnBrk="1" hangingPunct="1">
              <a:lnSpc>
                <a:spcPct val="110000"/>
              </a:lnSpc>
              <a:buNone/>
              <a:defRPr lang="ko-KR" altLang="en-US" sz="1600" kern="1200" dirty="0" smtClean="0">
                <a:ln>
                  <a:solidFill>
                    <a:srgbClr val="5B9BD5">
                      <a:alpha val="0"/>
                    </a:srgbClr>
                  </a:solidFill>
                </a:ln>
                <a:gradFill>
                  <a:gsLst>
                    <a:gs pos="32824">
                      <a:schemeClr val="tx1">
                        <a:lumMod val="75000"/>
                        <a:lumOff val="25000"/>
                      </a:schemeClr>
                    </a:gs>
                    <a:gs pos="4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1pPr>
            <a:lvl2pPr marL="518373" indent="0">
              <a:buNone/>
              <a:defRPr sz="1400"/>
            </a:lvl2pPr>
            <a:lvl3pPr marL="1036746" indent="0">
              <a:buNone/>
              <a:defRPr sz="1200"/>
            </a:lvl3pPr>
            <a:lvl4pPr marL="1555120" indent="0">
              <a:buNone/>
              <a:defRPr sz="1200"/>
            </a:lvl4pPr>
            <a:lvl5pPr marL="2073493" indent="0"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5258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1913" y="7225856"/>
            <a:ext cx="1523887" cy="413977"/>
          </a:xfrm>
          <a:prstGeom prst="rect">
            <a:avLst/>
          </a:prstGeom>
        </p:spPr>
        <p:txBody>
          <a:bodyPr/>
          <a:lstStyle>
            <a:lvl1pPr algn="ctr">
              <a:defRPr sz="1000"/>
            </a:lvl1pPr>
          </a:lstStyle>
          <a:p>
            <a:fld id="{DD5DF45D-17A4-422E-925E-9AC28CF491C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666750" y="936625"/>
            <a:ext cx="9591675" cy="0"/>
          </a:xfrm>
          <a:prstGeom prst="line">
            <a:avLst/>
          </a:prstGeom>
          <a:ln>
            <a:solidFill>
              <a:srgbClr val="EE76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 userDrawn="1"/>
        </p:nvGrpSpPr>
        <p:grpSpPr>
          <a:xfrm>
            <a:off x="663574" y="507041"/>
            <a:ext cx="553071" cy="54554"/>
            <a:chOff x="663573" y="513873"/>
            <a:chExt cx="383065" cy="37785"/>
          </a:xfrm>
        </p:grpSpPr>
        <p:sp>
          <p:nvSpPr>
            <p:cNvPr id="13" name="타원 12"/>
            <p:cNvSpPr/>
            <p:nvPr/>
          </p:nvSpPr>
          <p:spPr>
            <a:xfrm>
              <a:off x="663573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732629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801685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70741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939797" y="513873"/>
              <a:ext cx="37785" cy="37785"/>
            </a:xfrm>
            <a:prstGeom prst="ellipse">
              <a:avLst/>
            </a:prstGeom>
            <a:solidFill>
              <a:srgbClr val="EE76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1008853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59473" y="674051"/>
            <a:ext cx="2856034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rIns="36000">
            <a:spAutoFit/>
          </a:bodyPr>
          <a:lstStyle>
            <a:lvl1pPr>
              <a:defRPr sz="2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1223395" y="438870"/>
            <a:ext cx="7775125" cy="21107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 marL="518373" indent="0">
              <a:buNone/>
              <a:defRPr sz="1400"/>
            </a:lvl2pPr>
            <a:lvl3pPr marL="1036746" indent="0">
              <a:buNone/>
              <a:defRPr sz="1200"/>
            </a:lvl3pPr>
            <a:lvl4pPr marL="1555120" indent="0">
              <a:buNone/>
              <a:defRPr sz="1200"/>
            </a:lvl4pPr>
            <a:lvl5pPr marL="2073493" indent="0"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3"/>
          </p:nvPr>
        </p:nvSpPr>
        <p:spPr>
          <a:xfrm>
            <a:off x="651657" y="1097525"/>
            <a:ext cx="9606768" cy="65507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 defTabSz="914400" rtl="0" eaLnBrk="1" fontAlgn="base" latinLnBrk="1" hangingPunct="1">
              <a:lnSpc>
                <a:spcPct val="110000"/>
              </a:lnSpc>
              <a:buNone/>
              <a:defRPr lang="ko-KR" altLang="en-US" sz="1600" kern="1200" dirty="0" smtClean="0">
                <a:ln>
                  <a:solidFill>
                    <a:srgbClr val="5B9BD5">
                      <a:alpha val="0"/>
                    </a:srgbClr>
                  </a:solidFill>
                </a:ln>
                <a:gradFill>
                  <a:gsLst>
                    <a:gs pos="32824">
                      <a:schemeClr val="tx1">
                        <a:lumMod val="75000"/>
                        <a:lumOff val="25000"/>
                      </a:schemeClr>
                    </a:gs>
                    <a:gs pos="4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1pPr>
            <a:lvl2pPr marL="518373" indent="0">
              <a:buNone/>
              <a:defRPr sz="1400"/>
            </a:lvl2pPr>
            <a:lvl3pPr marL="1036746" indent="0">
              <a:buNone/>
              <a:defRPr sz="1200"/>
            </a:lvl3pPr>
            <a:lvl4pPr marL="1555120" indent="0">
              <a:buNone/>
              <a:defRPr sz="1200"/>
            </a:lvl4pPr>
            <a:lvl5pPr marL="2073493" indent="0"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83364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1913" y="7225856"/>
            <a:ext cx="1523887" cy="413977"/>
          </a:xfrm>
          <a:prstGeom prst="rect">
            <a:avLst/>
          </a:prstGeom>
        </p:spPr>
        <p:txBody>
          <a:bodyPr/>
          <a:lstStyle>
            <a:lvl1pPr algn="ctr">
              <a:defRPr sz="1000"/>
            </a:lvl1pPr>
          </a:lstStyle>
          <a:p>
            <a:fld id="{DD5DF45D-17A4-422E-925E-9AC28CF491C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666750" y="936625"/>
            <a:ext cx="9591675" cy="0"/>
          </a:xfrm>
          <a:prstGeom prst="line">
            <a:avLst/>
          </a:prstGeom>
          <a:ln>
            <a:solidFill>
              <a:srgbClr val="EE76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 userDrawn="1"/>
        </p:nvGrpSpPr>
        <p:grpSpPr>
          <a:xfrm>
            <a:off x="663574" y="507041"/>
            <a:ext cx="553071" cy="54554"/>
            <a:chOff x="663573" y="513873"/>
            <a:chExt cx="383065" cy="37785"/>
          </a:xfrm>
        </p:grpSpPr>
        <p:sp>
          <p:nvSpPr>
            <p:cNvPr id="13" name="타원 12"/>
            <p:cNvSpPr/>
            <p:nvPr/>
          </p:nvSpPr>
          <p:spPr>
            <a:xfrm>
              <a:off x="663573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732629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801685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70741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939797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1008853" y="513873"/>
              <a:ext cx="37785" cy="37785"/>
            </a:xfrm>
            <a:prstGeom prst="ellipse">
              <a:avLst/>
            </a:prstGeom>
            <a:solidFill>
              <a:srgbClr val="EE76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59473" y="674051"/>
            <a:ext cx="2856034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rIns="36000">
            <a:spAutoFit/>
          </a:bodyPr>
          <a:lstStyle>
            <a:lvl1pPr>
              <a:defRPr sz="2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1223395" y="438870"/>
            <a:ext cx="7775125" cy="21107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 marL="518373" indent="0">
              <a:buNone/>
              <a:defRPr sz="1400"/>
            </a:lvl2pPr>
            <a:lvl3pPr marL="1036746" indent="0">
              <a:buNone/>
              <a:defRPr sz="1200"/>
            </a:lvl3pPr>
            <a:lvl4pPr marL="1555120" indent="0">
              <a:buNone/>
              <a:defRPr sz="1200"/>
            </a:lvl4pPr>
            <a:lvl5pPr marL="2073493" indent="0"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3"/>
          </p:nvPr>
        </p:nvSpPr>
        <p:spPr>
          <a:xfrm>
            <a:off x="651657" y="1097525"/>
            <a:ext cx="9606768" cy="65507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 defTabSz="914400" rtl="0" eaLnBrk="1" fontAlgn="base" latinLnBrk="1" hangingPunct="1">
              <a:lnSpc>
                <a:spcPct val="110000"/>
              </a:lnSpc>
              <a:buNone/>
              <a:defRPr lang="ko-KR" altLang="en-US" sz="1600" kern="1200" dirty="0" smtClean="0">
                <a:ln>
                  <a:solidFill>
                    <a:srgbClr val="5B9BD5">
                      <a:alpha val="0"/>
                    </a:srgbClr>
                  </a:solidFill>
                </a:ln>
                <a:gradFill>
                  <a:gsLst>
                    <a:gs pos="32824">
                      <a:schemeClr val="tx1">
                        <a:lumMod val="75000"/>
                        <a:lumOff val="25000"/>
                      </a:schemeClr>
                    </a:gs>
                    <a:gs pos="4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1pPr>
            <a:lvl2pPr marL="518373" indent="0">
              <a:buNone/>
              <a:defRPr sz="1400"/>
            </a:lvl2pPr>
            <a:lvl3pPr marL="1036746" indent="0">
              <a:buNone/>
              <a:defRPr sz="1200"/>
            </a:lvl3pPr>
            <a:lvl4pPr marL="1555120" indent="0">
              <a:buNone/>
              <a:defRPr sz="1200"/>
            </a:lvl4pPr>
            <a:lvl5pPr marL="2073493" indent="0"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07739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4683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8"/>
            <a:ext cx="10907713" cy="777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67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0" y="448"/>
            <a:ext cx="10907713" cy="7774679"/>
            <a:chOff x="0" y="448"/>
            <a:chExt cx="10907713" cy="7774679"/>
          </a:xfrm>
        </p:grpSpPr>
        <p:pic>
          <p:nvPicPr>
            <p:cNvPr id="2" name="그림 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48"/>
              <a:ext cx="10907713" cy="7774679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 userDrawn="1"/>
          </p:nvSpPr>
          <p:spPr>
            <a:xfrm>
              <a:off x="8742066" y="6993653"/>
              <a:ext cx="1657978" cy="662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98170" y="7241310"/>
            <a:ext cx="555493" cy="26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7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8"/>
            <a:ext cx="10907713" cy="7774679"/>
          </a:xfrm>
          <a:prstGeom prst="rect">
            <a:avLst/>
          </a:prstGeom>
        </p:spPr>
      </p:pic>
      <p:grpSp>
        <p:nvGrpSpPr>
          <p:cNvPr id="4" name="그룹 3"/>
          <p:cNvGrpSpPr/>
          <p:nvPr userDrawn="1"/>
        </p:nvGrpSpPr>
        <p:grpSpPr>
          <a:xfrm>
            <a:off x="9698038" y="7240588"/>
            <a:ext cx="555626" cy="261937"/>
            <a:chOff x="9698038" y="7240588"/>
            <a:chExt cx="555626" cy="261937"/>
          </a:xfrm>
          <a:solidFill>
            <a:srgbClr val="F7F6F2"/>
          </a:solidFill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9698038" y="7388225"/>
              <a:ext cx="79375" cy="114300"/>
            </a:xfrm>
            <a:custGeom>
              <a:avLst/>
              <a:gdLst>
                <a:gd name="T0" fmla="*/ 112 w 180"/>
                <a:gd name="T1" fmla="*/ 103 h 261"/>
                <a:gd name="T2" fmla="*/ 73 w 180"/>
                <a:gd name="T3" fmla="*/ 69 h 261"/>
                <a:gd name="T4" fmla="*/ 102 w 180"/>
                <a:gd name="T5" fmla="*/ 48 h 261"/>
                <a:gd name="T6" fmla="*/ 122 w 180"/>
                <a:gd name="T7" fmla="*/ 50 h 261"/>
                <a:gd name="T8" fmla="*/ 131 w 180"/>
                <a:gd name="T9" fmla="*/ 51 h 261"/>
                <a:gd name="T10" fmla="*/ 164 w 180"/>
                <a:gd name="T11" fmla="*/ 22 h 261"/>
                <a:gd name="T12" fmla="*/ 166 w 180"/>
                <a:gd name="T13" fmla="*/ 14 h 261"/>
                <a:gd name="T14" fmla="*/ 100 w 180"/>
                <a:gd name="T15" fmla="*/ 0 h 261"/>
                <a:gd name="T16" fmla="*/ 12 w 180"/>
                <a:gd name="T17" fmla="*/ 76 h 261"/>
                <a:gd name="T18" fmla="*/ 27 w 180"/>
                <a:gd name="T19" fmla="*/ 120 h 261"/>
                <a:gd name="T20" fmla="*/ 73 w 180"/>
                <a:gd name="T21" fmla="*/ 152 h 261"/>
                <a:gd name="T22" fmla="*/ 118 w 180"/>
                <a:gd name="T23" fmla="*/ 189 h 261"/>
                <a:gd name="T24" fmla="*/ 81 w 180"/>
                <a:gd name="T25" fmla="*/ 213 h 261"/>
                <a:gd name="T26" fmla="*/ 24 w 180"/>
                <a:gd name="T27" fmla="*/ 195 h 261"/>
                <a:gd name="T28" fmla="*/ 0 w 180"/>
                <a:gd name="T29" fmla="*/ 239 h 261"/>
                <a:gd name="T30" fmla="*/ 85 w 180"/>
                <a:gd name="T31" fmla="*/ 261 h 261"/>
                <a:gd name="T32" fmla="*/ 180 w 180"/>
                <a:gd name="T33" fmla="*/ 183 h 261"/>
                <a:gd name="T34" fmla="*/ 112 w 180"/>
                <a:gd name="T35" fmla="*/ 103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261">
                  <a:moveTo>
                    <a:pt x="112" y="103"/>
                  </a:moveTo>
                  <a:cubicBezTo>
                    <a:pt x="90" y="93"/>
                    <a:pt x="73" y="85"/>
                    <a:pt x="73" y="69"/>
                  </a:cubicBezTo>
                  <a:cubicBezTo>
                    <a:pt x="73" y="57"/>
                    <a:pt x="83" y="48"/>
                    <a:pt x="102" y="48"/>
                  </a:cubicBezTo>
                  <a:cubicBezTo>
                    <a:pt x="110" y="48"/>
                    <a:pt x="115" y="49"/>
                    <a:pt x="122" y="50"/>
                  </a:cubicBezTo>
                  <a:cubicBezTo>
                    <a:pt x="125" y="51"/>
                    <a:pt x="128" y="51"/>
                    <a:pt x="131" y="51"/>
                  </a:cubicBezTo>
                  <a:cubicBezTo>
                    <a:pt x="148" y="51"/>
                    <a:pt x="157" y="41"/>
                    <a:pt x="164" y="22"/>
                  </a:cubicBezTo>
                  <a:cubicBezTo>
                    <a:pt x="166" y="14"/>
                    <a:pt x="166" y="14"/>
                    <a:pt x="166" y="14"/>
                  </a:cubicBezTo>
                  <a:cubicBezTo>
                    <a:pt x="164" y="13"/>
                    <a:pt x="136" y="0"/>
                    <a:pt x="100" y="0"/>
                  </a:cubicBezTo>
                  <a:cubicBezTo>
                    <a:pt x="42" y="0"/>
                    <a:pt x="12" y="37"/>
                    <a:pt x="12" y="76"/>
                  </a:cubicBezTo>
                  <a:cubicBezTo>
                    <a:pt x="12" y="95"/>
                    <a:pt x="18" y="109"/>
                    <a:pt x="27" y="120"/>
                  </a:cubicBezTo>
                  <a:cubicBezTo>
                    <a:pt x="39" y="134"/>
                    <a:pt x="57" y="144"/>
                    <a:pt x="73" y="152"/>
                  </a:cubicBezTo>
                  <a:cubicBezTo>
                    <a:pt x="97" y="163"/>
                    <a:pt x="118" y="172"/>
                    <a:pt x="118" y="189"/>
                  </a:cubicBezTo>
                  <a:cubicBezTo>
                    <a:pt x="118" y="204"/>
                    <a:pt x="103" y="213"/>
                    <a:pt x="81" y="213"/>
                  </a:cubicBezTo>
                  <a:cubicBezTo>
                    <a:pt x="52" y="213"/>
                    <a:pt x="27" y="197"/>
                    <a:pt x="24" y="195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4" y="242"/>
                    <a:pt x="35" y="261"/>
                    <a:pt x="85" y="261"/>
                  </a:cubicBezTo>
                  <a:cubicBezTo>
                    <a:pt x="139" y="261"/>
                    <a:pt x="180" y="230"/>
                    <a:pt x="180" y="183"/>
                  </a:cubicBezTo>
                  <a:cubicBezTo>
                    <a:pt x="180" y="136"/>
                    <a:pt x="142" y="118"/>
                    <a:pt x="112" y="10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9791701" y="7389813"/>
              <a:ext cx="93663" cy="111125"/>
            </a:xfrm>
            <a:custGeom>
              <a:avLst/>
              <a:gdLst>
                <a:gd name="T0" fmla="*/ 108 w 211"/>
                <a:gd name="T1" fmla="*/ 119 h 253"/>
                <a:gd name="T2" fmla="*/ 205 w 211"/>
                <a:gd name="T3" fmla="*/ 0 h 253"/>
                <a:gd name="T4" fmla="*/ 136 w 211"/>
                <a:gd name="T5" fmla="*/ 0 h 253"/>
                <a:gd name="T6" fmla="*/ 58 w 211"/>
                <a:gd name="T7" fmla="*/ 103 h 253"/>
                <a:gd name="T8" fmla="*/ 57 w 211"/>
                <a:gd name="T9" fmla="*/ 103 h 253"/>
                <a:gd name="T10" fmla="*/ 57 w 211"/>
                <a:gd name="T11" fmla="*/ 0 h 253"/>
                <a:gd name="T12" fmla="*/ 0 w 211"/>
                <a:gd name="T13" fmla="*/ 0 h 253"/>
                <a:gd name="T14" fmla="*/ 0 w 211"/>
                <a:gd name="T15" fmla="*/ 253 h 253"/>
                <a:gd name="T16" fmla="*/ 3 w 211"/>
                <a:gd name="T17" fmla="*/ 253 h 253"/>
                <a:gd name="T18" fmla="*/ 57 w 211"/>
                <a:gd name="T19" fmla="*/ 200 h 253"/>
                <a:gd name="T20" fmla="*/ 57 w 211"/>
                <a:gd name="T21" fmla="*/ 142 h 253"/>
                <a:gd name="T22" fmla="*/ 58 w 211"/>
                <a:gd name="T23" fmla="*/ 142 h 253"/>
                <a:gd name="T24" fmla="*/ 138 w 211"/>
                <a:gd name="T25" fmla="*/ 250 h 253"/>
                <a:gd name="T26" fmla="*/ 211 w 211"/>
                <a:gd name="T27" fmla="*/ 250 h 253"/>
                <a:gd name="T28" fmla="*/ 108 w 211"/>
                <a:gd name="T29" fmla="*/ 11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1" h="253">
                  <a:moveTo>
                    <a:pt x="108" y="119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3" y="253"/>
                    <a:pt x="3" y="253"/>
                    <a:pt x="3" y="253"/>
                  </a:cubicBezTo>
                  <a:cubicBezTo>
                    <a:pt x="28" y="253"/>
                    <a:pt x="57" y="242"/>
                    <a:pt x="57" y="200"/>
                  </a:cubicBezTo>
                  <a:cubicBezTo>
                    <a:pt x="57" y="142"/>
                    <a:pt x="57" y="142"/>
                    <a:pt x="57" y="142"/>
                  </a:cubicBezTo>
                  <a:cubicBezTo>
                    <a:pt x="58" y="142"/>
                    <a:pt x="58" y="142"/>
                    <a:pt x="58" y="142"/>
                  </a:cubicBezTo>
                  <a:cubicBezTo>
                    <a:pt x="138" y="250"/>
                    <a:pt x="138" y="250"/>
                    <a:pt x="138" y="250"/>
                  </a:cubicBezTo>
                  <a:cubicBezTo>
                    <a:pt x="211" y="250"/>
                    <a:pt x="211" y="250"/>
                    <a:pt x="211" y="250"/>
                  </a:cubicBezTo>
                  <a:lnTo>
                    <a:pt x="108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9858376" y="7270750"/>
              <a:ext cx="61913" cy="87312"/>
            </a:xfrm>
            <a:custGeom>
              <a:avLst/>
              <a:gdLst>
                <a:gd name="T0" fmla="*/ 59 w 142"/>
                <a:gd name="T1" fmla="*/ 0 h 201"/>
                <a:gd name="T2" fmla="*/ 9 w 142"/>
                <a:gd name="T3" fmla="*/ 55 h 201"/>
                <a:gd name="T4" fmla="*/ 33 w 142"/>
                <a:gd name="T5" fmla="*/ 141 h 201"/>
                <a:gd name="T6" fmla="*/ 0 w 142"/>
                <a:gd name="T7" fmla="*/ 200 h 201"/>
                <a:gd name="T8" fmla="*/ 23 w 142"/>
                <a:gd name="T9" fmla="*/ 199 h 201"/>
                <a:gd name="T10" fmla="*/ 52 w 142"/>
                <a:gd name="T11" fmla="*/ 201 h 201"/>
                <a:gd name="T12" fmla="*/ 142 w 142"/>
                <a:gd name="T13" fmla="*/ 90 h 201"/>
                <a:gd name="T14" fmla="*/ 59 w 142"/>
                <a:gd name="T15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201">
                  <a:moveTo>
                    <a:pt x="59" y="0"/>
                  </a:moveTo>
                  <a:cubicBezTo>
                    <a:pt x="38" y="4"/>
                    <a:pt x="9" y="22"/>
                    <a:pt x="9" y="55"/>
                  </a:cubicBezTo>
                  <a:cubicBezTo>
                    <a:pt x="9" y="84"/>
                    <a:pt x="33" y="102"/>
                    <a:pt x="33" y="141"/>
                  </a:cubicBezTo>
                  <a:cubicBezTo>
                    <a:pt x="33" y="170"/>
                    <a:pt x="17" y="189"/>
                    <a:pt x="0" y="200"/>
                  </a:cubicBezTo>
                  <a:cubicBezTo>
                    <a:pt x="7" y="199"/>
                    <a:pt x="14" y="199"/>
                    <a:pt x="23" y="199"/>
                  </a:cubicBezTo>
                  <a:cubicBezTo>
                    <a:pt x="40" y="199"/>
                    <a:pt x="51" y="200"/>
                    <a:pt x="52" y="201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17" y="52"/>
                    <a:pt x="88" y="23"/>
                    <a:pt x="5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9899651" y="7310438"/>
              <a:ext cx="103188" cy="92075"/>
            </a:xfrm>
            <a:custGeom>
              <a:avLst/>
              <a:gdLst>
                <a:gd name="T0" fmla="*/ 41 w 235"/>
                <a:gd name="T1" fmla="*/ 210 h 210"/>
                <a:gd name="T2" fmla="*/ 54 w 235"/>
                <a:gd name="T3" fmla="*/ 135 h 210"/>
                <a:gd name="T4" fmla="*/ 97 w 235"/>
                <a:gd name="T5" fmla="*/ 88 h 210"/>
                <a:gd name="T6" fmla="*/ 126 w 235"/>
                <a:gd name="T7" fmla="*/ 89 h 210"/>
                <a:gd name="T8" fmla="*/ 235 w 235"/>
                <a:gd name="T9" fmla="*/ 59 h 210"/>
                <a:gd name="T10" fmla="*/ 48 w 235"/>
                <a:gd name="T11" fmla="*/ 0 h 210"/>
                <a:gd name="T12" fmla="*/ 0 w 235"/>
                <a:gd name="T13" fmla="*/ 134 h 210"/>
                <a:gd name="T14" fmla="*/ 16 w 235"/>
                <a:gd name="T15" fmla="*/ 158 h 210"/>
                <a:gd name="T16" fmla="*/ 41 w 235"/>
                <a:gd name="T1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210">
                  <a:moveTo>
                    <a:pt x="41" y="210"/>
                  </a:moveTo>
                  <a:cubicBezTo>
                    <a:pt x="52" y="192"/>
                    <a:pt x="53" y="164"/>
                    <a:pt x="54" y="135"/>
                  </a:cubicBezTo>
                  <a:cubicBezTo>
                    <a:pt x="55" y="109"/>
                    <a:pt x="61" y="88"/>
                    <a:pt x="97" y="88"/>
                  </a:cubicBezTo>
                  <a:cubicBezTo>
                    <a:pt x="105" y="88"/>
                    <a:pt x="112" y="89"/>
                    <a:pt x="126" y="89"/>
                  </a:cubicBezTo>
                  <a:cubicBezTo>
                    <a:pt x="179" y="89"/>
                    <a:pt x="213" y="71"/>
                    <a:pt x="235" y="59"/>
                  </a:cubicBezTo>
                  <a:cubicBezTo>
                    <a:pt x="191" y="31"/>
                    <a:pt x="127" y="3"/>
                    <a:pt x="48" y="0"/>
                  </a:cubicBezTo>
                  <a:cubicBezTo>
                    <a:pt x="43" y="14"/>
                    <a:pt x="3" y="125"/>
                    <a:pt x="0" y="134"/>
                  </a:cubicBezTo>
                  <a:cubicBezTo>
                    <a:pt x="0" y="135"/>
                    <a:pt x="7" y="143"/>
                    <a:pt x="16" y="158"/>
                  </a:cubicBezTo>
                  <a:cubicBezTo>
                    <a:pt x="29" y="179"/>
                    <a:pt x="36" y="197"/>
                    <a:pt x="41" y="2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9817101" y="7240588"/>
              <a:ext cx="61913" cy="122237"/>
            </a:xfrm>
            <a:custGeom>
              <a:avLst/>
              <a:gdLst>
                <a:gd name="T0" fmla="*/ 35 w 138"/>
                <a:gd name="T1" fmla="*/ 275 h 275"/>
                <a:gd name="T2" fmla="*/ 28 w 138"/>
                <a:gd name="T3" fmla="*/ 267 h 275"/>
                <a:gd name="T4" fmla="*/ 1 w 138"/>
                <a:gd name="T5" fmla="*/ 23 h 275"/>
                <a:gd name="T6" fmla="*/ 0 w 138"/>
                <a:gd name="T7" fmla="*/ 7 h 275"/>
                <a:gd name="T8" fmla="*/ 7 w 138"/>
                <a:gd name="T9" fmla="*/ 0 h 275"/>
                <a:gd name="T10" fmla="*/ 138 w 138"/>
                <a:gd name="T11" fmla="*/ 57 h 275"/>
                <a:gd name="T12" fmla="*/ 88 w 138"/>
                <a:gd name="T13" fmla="*/ 119 h 275"/>
                <a:gd name="T14" fmla="*/ 112 w 138"/>
                <a:gd name="T15" fmla="*/ 206 h 275"/>
                <a:gd name="T16" fmla="*/ 35 w 138"/>
                <a:gd name="T1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275">
                  <a:moveTo>
                    <a:pt x="35" y="275"/>
                  </a:moveTo>
                  <a:cubicBezTo>
                    <a:pt x="31" y="275"/>
                    <a:pt x="29" y="272"/>
                    <a:pt x="28" y="267"/>
                  </a:cubicBezTo>
                  <a:cubicBezTo>
                    <a:pt x="27" y="262"/>
                    <a:pt x="5" y="55"/>
                    <a:pt x="1" y="23"/>
                  </a:cubicBezTo>
                  <a:cubicBezTo>
                    <a:pt x="1" y="19"/>
                    <a:pt x="0" y="10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7" y="0"/>
                    <a:pt x="76" y="14"/>
                    <a:pt x="138" y="57"/>
                  </a:cubicBezTo>
                  <a:cubicBezTo>
                    <a:pt x="120" y="62"/>
                    <a:pt x="88" y="81"/>
                    <a:pt x="88" y="119"/>
                  </a:cubicBezTo>
                  <a:cubicBezTo>
                    <a:pt x="88" y="153"/>
                    <a:pt x="112" y="172"/>
                    <a:pt x="112" y="206"/>
                  </a:cubicBezTo>
                  <a:cubicBezTo>
                    <a:pt x="113" y="262"/>
                    <a:pt x="49" y="275"/>
                    <a:pt x="35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9920288" y="7339013"/>
              <a:ext cx="111125" cy="74612"/>
            </a:xfrm>
            <a:custGeom>
              <a:avLst/>
              <a:gdLst>
                <a:gd name="T0" fmla="*/ 0 w 254"/>
                <a:gd name="T1" fmla="*/ 158 h 168"/>
                <a:gd name="T2" fmla="*/ 3 w 254"/>
                <a:gd name="T3" fmla="*/ 164 h 168"/>
                <a:gd name="T4" fmla="*/ 8 w 254"/>
                <a:gd name="T5" fmla="*/ 168 h 168"/>
                <a:gd name="T6" fmla="*/ 13 w 254"/>
                <a:gd name="T7" fmla="*/ 166 h 168"/>
                <a:gd name="T8" fmla="*/ 235 w 254"/>
                <a:gd name="T9" fmla="*/ 63 h 168"/>
                <a:gd name="T10" fmla="*/ 250 w 254"/>
                <a:gd name="T11" fmla="*/ 56 h 168"/>
                <a:gd name="T12" fmla="*/ 254 w 254"/>
                <a:gd name="T13" fmla="*/ 50 h 168"/>
                <a:gd name="T14" fmla="*/ 253 w 254"/>
                <a:gd name="T15" fmla="*/ 46 h 168"/>
                <a:gd name="T16" fmla="*/ 200 w 254"/>
                <a:gd name="T17" fmla="*/ 0 h 168"/>
                <a:gd name="T18" fmla="*/ 82 w 254"/>
                <a:gd name="T19" fmla="*/ 34 h 168"/>
                <a:gd name="T20" fmla="*/ 56 w 254"/>
                <a:gd name="T21" fmla="*/ 33 h 168"/>
                <a:gd name="T22" fmla="*/ 20 w 254"/>
                <a:gd name="T23" fmla="*/ 69 h 168"/>
                <a:gd name="T24" fmla="*/ 20 w 254"/>
                <a:gd name="T25" fmla="*/ 87 h 168"/>
                <a:gd name="T26" fmla="*/ 0 w 254"/>
                <a:gd name="T27" fmla="*/ 15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4" h="168">
                  <a:moveTo>
                    <a:pt x="0" y="158"/>
                  </a:moveTo>
                  <a:cubicBezTo>
                    <a:pt x="1" y="160"/>
                    <a:pt x="2" y="163"/>
                    <a:pt x="3" y="164"/>
                  </a:cubicBezTo>
                  <a:cubicBezTo>
                    <a:pt x="4" y="167"/>
                    <a:pt x="6" y="168"/>
                    <a:pt x="8" y="168"/>
                  </a:cubicBezTo>
                  <a:cubicBezTo>
                    <a:pt x="10" y="168"/>
                    <a:pt x="11" y="167"/>
                    <a:pt x="13" y="166"/>
                  </a:cubicBezTo>
                  <a:cubicBezTo>
                    <a:pt x="18" y="164"/>
                    <a:pt x="207" y="76"/>
                    <a:pt x="235" y="63"/>
                  </a:cubicBezTo>
                  <a:cubicBezTo>
                    <a:pt x="240" y="61"/>
                    <a:pt x="247" y="58"/>
                    <a:pt x="250" y="56"/>
                  </a:cubicBezTo>
                  <a:cubicBezTo>
                    <a:pt x="253" y="54"/>
                    <a:pt x="254" y="52"/>
                    <a:pt x="254" y="50"/>
                  </a:cubicBezTo>
                  <a:cubicBezTo>
                    <a:pt x="254" y="49"/>
                    <a:pt x="254" y="47"/>
                    <a:pt x="253" y="46"/>
                  </a:cubicBezTo>
                  <a:cubicBezTo>
                    <a:pt x="249" y="41"/>
                    <a:pt x="231" y="21"/>
                    <a:pt x="200" y="0"/>
                  </a:cubicBezTo>
                  <a:cubicBezTo>
                    <a:pt x="176" y="13"/>
                    <a:pt x="138" y="34"/>
                    <a:pt x="82" y="34"/>
                  </a:cubicBezTo>
                  <a:cubicBezTo>
                    <a:pt x="68" y="34"/>
                    <a:pt x="65" y="33"/>
                    <a:pt x="56" y="33"/>
                  </a:cubicBezTo>
                  <a:cubicBezTo>
                    <a:pt x="28" y="33"/>
                    <a:pt x="21" y="45"/>
                    <a:pt x="20" y="69"/>
                  </a:cubicBezTo>
                  <a:cubicBezTo>
                    <a:pt x="20" y="74"/>
                    <a:pt x="20" y="80"/>
                    <a:pt x="20" y="87"/>
                  </a:cubicBezTo>
                  <a:cubicBezTo>
                    <a:pt x="19" y="108"/>
                    <a:pt x="16" y="138"/>
                    <a:pt x="0" y="1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10169526" y="7412038"/>
              <a:ext cx="80963" cy="46037"/>
            </a:xfrm>
            <a:custGeom>
              <a:avLst/>
              <a:gdLst>
                <a:gd name="T0" fmla="*/ 92 w 184"/>
                <a:gd name="T1" fmla="*/ 26 h 104"/>
                <a:gd name="T2" fmla="*/ 142 w 184"/>
                <a:gd name="T3" fmla="*/ 95 h 104"/>
                <a:gd name="T4" fmla="*/ 159 w 184"/>
                <a:gd name="T5" fmla="*/ 104 h 104"/>
                <a:gd name="T6" fmla="*/ 184 w 184"/>
                <a:gd name="T7" fmla="*/ 104 h 104"/>
                <a:gd name="T8" fmla="*/ 108 w 184"/>
                <a:gd name="T9" fmla="*/ 0 h 104"/>
                <a:gd name="T10" fmla="*/ 86 w 184"/>
                <a:gd name="T11" fmla="*/ 0 h 104"/>
                <a:gd name="T12" fmla="*/ 69 w 184"/>
                <a:gd name="T13" fmla="*/ 8 h 104"/>
                <a:gd name="T14" fmla="*/ 0 w 184"/>
                <a:gd name="T15" fmla="*/ 104 h 104"/>
                <a:gd name="T16" fmla="*/ 36 w 184"/>
                <a:gd name="T17" fmla="*/ 104 h 104"/>
                <a:gd name="T18" fmla="*/ 92 w 184"/>
                <a:gd name="T19" fmla="*/ 2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104">
                  <a:moveTo>
                    <a:pt x="92" y="26"/>
                  </a:moveTo>
                  <a:cubicBezTo>
                    <a:pt x="142" y="95"/>
                    <a:pt x="142" y="95"/>
                    <a:pt x="142" y="95"/>
                  </a:cubicBezTo>
                  <a:cubicBezTo>
                    <a:pt x="146" y="101"/>
                    <a:pt x="153" y="104"/>
                    <a:pt x="159" y="104"/>
                  </a:cubicBezTo>
                  <a:cubicBezTo>
                    <a:pt x="184" y="104"/>
                    <a:pt x="184" y="104"/>
                    <a:pt x="184" y="104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0" y="0"/>
                    <a:pt x="73" y="3"/>
                    <a:pt x="69" y="8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36" y="104"/>
                    <a:pt x="36" y="104"/>
                    <a:pt x="36" y="104"/>
                  </a:cubicBezTo>
                  <a:lnTo>
                    <a:pt x="9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0166351" y="7480300"/>
              <a:ext cx="87313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10071101" y="7412038"/>
              <a:ext cx="57150" cy="61912"/>
            </a:xfrm>
            <a:custGeom>
              <a:avLst/>
              <a:gdLst>
                <a:gd name="T0" fmla="*/ 30 w 129"/>
                <a:gd name="T1" fmla="*/ 20 h 138"/>
                <a:gd name="T2" fmla="*/ 125 w 129"/>
                <a:gd name="T3" fmla="*/ 20 h 138"/>
                <a:gd name="T4" fmla="*/ 125 w 129"/>
                <a:gd name="T5" fmla="*/ 0 h 138"/>
                <a:gd name="T6" fmla="*/ 22 w 129"/>
                <a:gd name="T7" fmla="*/ 0 h 138"/>
                <a:gd name="T8" fmla="*/ 0 w 129"/>
                <a:gd name="T9" fmla="*/ 21 h 138"/>
                <a:gd name="T10" fmla="*/ 0 w 129"/>
                <a:gd name="T11" fmla="*/ 116 h 138"/>
                <a:gd name="T12" fmla="*/ 22 w 129"/>
                <a:gd name="T13" fmla="*/ 138 h 138"/>
                <a:gd name="T14" fmla="*/ 129 w 129"/>
                <a:gd name="T15" fmla="*/ 138 h 138"/>
                <a:gd name="T16" fmla="*/ 129 w 129"/>
                <a:gd name="T17" fmla="*/ 117 h 138"/>
                <a:gd name="T18" fmla="*/ 30 w 129"/>
                <a:gd name="T19" fmla="*/ 117 h 138"/>
                <a:gd name="T20" fmla="*/ 30 w 129"/>
                <a:gd name="T21" fmla="*/ 2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38">
                  <a:moveTo>
                    <a:pt x="30" y="20"/>
                  </a:moveTo>
                  <a:cubicBezTo>
                    <a:pt x="125" y="20"/>
                    <a:pt x="125" y="20"/>
                    <a:pt x="125" y="2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9"/>
                    <a:pt x="9" y="138"/>
                    <a:pt x="22" y="138"/>
                  </a:cubicBezTo>
                  <a:cubicBezTo>
                    <a:pt x="129" y="138"/>
                    <a:pt x="129" y="138"/>
                    <a:pt x="129" y="138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30" y="117"/>
                    <a:pt x="30" y="117"/>
                    <a:pt x="30" y="117"/>
                  </a:cubicBezTo>
                  <a:lnTo>
                    <a:pt x="30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10104438" y="7412038"/>
              <a:ext cx="44450" cy="88900"/>
            </a:xfrm>
            <a:custGeom>
              <a:avLst/>
              <a:gdLst>
                <a:gd name="T0" fmla="*/ 71 w 101"/>
                <a:gd name="T1" fmla="*/ 52 h 200"/>
                <a:gd name="T2" fmla="*/ 0 w 101"/>
                <a:gd name="T3" fmla="*/ 52 h 200"/>
                <a:gd name="T4" fmla="*/ 0 w 101"/>
                <a:gd name="T5" fmla="*/ 73 h 200"/>
                <a:gd name="T6" fmla="*/ 71 w 101"/>
                <a:gd name="T7" fmla="*/ 73 h 200"/>
                <a:gd name="T8" fmla="*/ 71 w 101"/>
                <a:gd name="T9" fmla="*/ 200 h 200"/>
                <a:gd name="T10" fmla="*/ 80 w 101"/>
                <a:gd name="T11" fmla="*/ 200 h 200"/>
                <a:gd name="T12" fmla="*/ 101 w 101"/>
                <a:gd name="T13" fmla="*/ 178 h 200"/>
                <a:gd name="T14" fmla="*/ 101 w 101"/>
                <a:gd name="T15" fmla="*/ 0 h 200"/>
                <a:gd name="T16" fmla="*/ 71 w 101"/>
                <a:gd name="T17" fmla="*/ 0 h 200"/>
                <a:gd name="T18" fmla="*/ 71 w 101"/>
                <a:gd name="T19" fmla="*/ 5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200">
                  <a:moveTo>
                    <a:pt x="71" y="52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1" y="200"/>
                    <a:pt x="71" y="200"/>
                    <a:pt x="71" y="200"/>
                  </a:cubicBezTo>
                  <a:cubicBezTo>
                    <a:pt x="80" y="200"/>
                    <a:pt x="80" y="200"/>
                    <a:pt x="80" y="200"/>
                  </a:cubicBezTo>
                  <a:cubicBezTo>
                    <a:pt x="92" y="200"/>
                    <a:pt x="101" y="190"/>
                    <a:pt x="101" y="178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71" y="0"/>
                    <a:pt x="71" y="0"/>
                    <a:pt x="71" y="0"/>
                  </a:cubicBezTo>
                  <a:lnTo>
                    <a:pt x="7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9983788" y="7464425"/>
              <a:ext cx="73025" cy="36512"/>
            </a:xfrm>
            <a:custGeom>
              <a:avLst/>
              <a:gdLst>
                <a:gd name="T0" fmla="*/ 31 w 163"/>
                <a:gd name="T1" fmla="*/ 51 h 81"/>
                <a:gd name="T2" fmla="*/ 158 w 163"/>
                <a:gd name="T3" fmla="*/ 51 h 81"/>
                <a:gd name="T4" fmla="*/ 158 w 163"/>
                <a:gd name="T5" fmla="*/ 21 h 81"/>
                <a:gd name="T6" fmla="*/ 136 w 163"/>
                <a:gd name="T7" fmla="*/ 0 h 81"/>
                <a:gd name="T8" fmla="*/ 0 w 163"/>
                <a:gd name="T9" fmla="*/ 0 h 81"/>
                <a:gd name="T10" fmla="*/ 0 w 163"/>
                <a:gd name="T11" fmla="*/ 20 h 81"/>
                <a:gd name="T12" fmla="*/ 127 w 163"/>
                <a:gd name="T13" fmla="*/ 20 h 81"/>
                <a:gd name="T14" fmla="*/ 127 w 163"/>
                <a:gd name="T15" fmla="*/ 30 h 81"/>
                <a:gd name="T16" fmla="*/ 0 w 163"/>
                <a:gd name="T17" fmla="*/ 30 h 81"/>
                <a:gd name="T18" fmla="*/ 0 w 163"/>
                <a:gd name="T19" fmla="*/ 60 h 81"/>
                <a:gd name="T20" fmla="*/ 21 w 163"/>
                <a:gd name="T21" fmla="*/ 81 h 81"/>
                <a:gd name="T22" fmla="*/ 27 w 163"/>
                <a:gd name="T23" fmla="*/ 81 h 81"/>
                <a:gd name="T24" fmla="*/ 27 w 163"/>
                <a:gd name="T25" fmla="*/ 81 h 81"/>
                <a:gd name="T26" fmla="*/ 163 w 163"/>
                <a:gd name="T27" fmla="*/ 81 h 81"/>
                <a:gd name="T28" fmla="*/ 163 w 163"/>
                <a:gd name="T29" fmla="*/ 61 h 81"/>
                <a:gd name="T30" fmla="*/ 31 w 163"/>
                <a:gd name="T31" fmla="*/ 61 h 81"/>
                <a:gd name="T32" fmla="*/ 31 w 163"/>
                <a:gd name="T33" fmla="*/ 5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3" h="81">
                  <a:moveTo>
                    <a:pt x="31" y="51"/>
                  </a:moveTo>
                  <a:cubicBezTo>
                    <a:pt x="158" y="51"/>
                    <a:pt x="158" y="51"/>
                    <a:pt x="158" y="51"/>
                  </a:cubicBezTo>
                  <a:cubicBezTo>
                    <a:pt x="158" y="21"/>
                    <a:pt x="158" y="21"/>
                    <a:pt x="158" y="21"/>
                  </a:cubicBezTo>
                  <a:cubicBezTo>
                    <a:pt x="158" y="9"/>
                    <a:pt x="148" y="0"/>
                    <a:pt x="1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1"/>
                    <a:pt x="9" y="81"/>
                    <a:pt x="21" y="81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163" y="81"/>
                    <a:pt x="163" y="81"/>
                    <a:pt x="163" y="81"/>
                  </a:cubicBezTo>
                  <a:cubicBezTo>
                    <a:pt x="163" y="61"/>
                    <a:pt x="163" y="61"/>
                    <a:pt x="163" y="61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9971088" y="7445375"/>
              <a:ext cx="63500" cy="15875"/>
            </a:xfrm>
            <a:custGeom>
              <a:avLst/>
              <a:gdLst>
                <a:gd name="T0" fmla="*/ 16 w 40"/>
                <a:gd name="T1" fmla="*/ 10 h 10"/>
                <a:gd name="T2" fmla="*/ 25 w 40"/>
                <a:gd name="T3" fmla="*/ 10 h 10"/>
                <a:gd name="T4" fmla="*/ 25 w 40"/>
                <a:gd name="T5" fmla="*/ 6 h 10"/>
                <a:gd name="T6" fmla="*/ 40 w 40"/>
                <a:gd name="T7" fmla="*/ 6 h 10"/>
                <a:gd name="T8" fmla="*/ 40 w 40"/>
                <a:gd name="T9" fmla="*/ 0 h 10"/>
                <a:gd name="T10" fmla="*/ 0 w 40"/>
                <a:gd name="T11" fmla="*/ 0 h 10"/>
                <a:gd name="T12" fmla="*/ 0 w 40"/>
                <a:gd name="T13" fmla="*/ 6 h 10"/>
                <a:gd name="T14" fmla="*/ 16 w 40"/>
                <a:gd name="T15" fmla="*/ 6 h 10"/>
                <a:gd name="T16" fmla="*/ 16 w 4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0">
                  <a:moveTo>
                    <a:pt x="16" y="10"/>
                  </a:moveTo>
                  <a:lnTo>
                    <a:pt x="25" y="10"/>
                  </a:lnTo>
                  <a:lnTo>
                    <a:pt x="25" y="6"/>
                  </a:lnTo>
                  <a:lnTo>
                    <a:pt x="40" y="6"/>
                  </a:lnTo>
                  <a:lnTo>
                    <a:pt x="4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6" y="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10040938" y="7412038"/>
              <a:ext cx="127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9974263" y="7412038"/>
              <a:ext cx="58738" cy="30162"/>
            </a:xfrm>
            <a:custGeom>
              <a:avLst/>
              <a:gdLst>
                <a:gd name="T0" fmla="*/ 67 w 134"/>
                <a:gd name="T1" fmla="*/ 22 h 66"/>
                <a:gd name="T2" fmla="*/ 100 w 134"/>
                <a:gd name="T3" fmla="*/ 62 h 66"/>
                <a:gd name="T4" fmla="*/ 108 w 134"/>
                <a:gd name="T5" fmla="*/ 66 h 66"/>
                <a:gd name="T6" fmla="*/ 134 w 134"/>
                <a:gd name="T7" fmla="*/ 66 h 66"/>
                <a:gd name="T8" fmla="*/ 81 w 134"/>
                <a:gd name="T9" fmla="*/ 0 h 66"/>
                <a:gd name="T10" fmla="*/ 60 w 134"/>
                <a:gd name="T11" fmla="*/ 0 h 66"/>
                <a:gd name="T12" fmla="*/ 49 w 134"/>
                <a:gd name="T13" fmla="*/ 5 h 66"/>
                <a:gd name="T14" fmla="*/ 0 w 134"/>
                <a:gd name="T15" fmla="*/ 66 h 66"/>
                <a:gd name="T16" fmla="*/ 32 w 134"/>
                <a:gd name="T17" fmla="*/ 66 h 66"/>
                <a:gd name="T18" fmla="*/ 67 w 134"/>
                <a:gd name="T19" fmla="*/ 2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66">
                  <a:moveTo>
                    <a:pt x="67" y="22"/>
                  </a:moveTo>
                  <a:cubicBezTo>
                    <a:pt x="100" y="62"/>
                    <a:pt x="100" y="62"/>
                    <a:pt x="100" y="62"/>
                  </a:cubicBezTo>
                  <a:cubicBezTo>
                    <a:pt x="102" y="64"/>
                    <a:pt x="105" y="66"/>
                    <a:pt x="108" y="66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6" y="0"/>
                    <a:pt x="52" y="2"/>
                    <a:pt x="49" y="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32" y="66"/>
                    <a:pt x="32" y="66"/>
                    <a:pt x="32" y="66"/>
                  </a:cubicBezTo>
                  <a:lnTo>
                    <a:pt x="67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8036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8"/>
            <a:ext cx="10907713" cy="7774679"/>
          </a:xfrm>
          <a:prstGeom prst="rect">
            <a:avLst/>
          </a:prstGeom>
        </p:spPr>
      </p:pic>
      <p:pic>
        <p:nvPicPr>
          <p:cNvPr id="4" name="그림 3"/>
          <p:cNvPicPr/>
          <p:nvPr userDrawn="1"/>
        </p:nvPicPr>
        <p:blipFill>
          <a:blip r:embed="rId3">
            <a:biLevel thresh="50000"/>
          </a:blip>
          <a:stretch>
            <a:fillRect/>
          </a:stretch>
        </p:blipFill>
        <p:spPr>
          <a:xfrm>
            <a:off x="7742604" y="6433951"/>
            <a:ext cx="2450804" cy="54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195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1913" y="7225856"/>
            <a:ext cx="1523887" cy="413977"/>
          </a:xfrm>
          <a:prstGeom prst="rect">
            <a:avLst/>
          </a:prstGeom>
        </p:spPr>
        <p:txBody>
          <a:bodyPr/>
          <a:lstStyle>
            <a:lvl1pPr algn="ctr">
              <a:defRPr sz="1000"/>
            </a:lvl1pPr>
          </a:lstStyle>
          <a:p>
            <a:fld id="{DD5DF45D-17A4-422E-925E-9AC28CF491C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666750" y="936625"/>
            <a:ext cx="9591675" cy="0"/>
          </a:xfrm>
          <a:prstGeom prst="line">
            <a:avLst/>
          </a:prstGeom>
          <a:ln>
            <a:solidFill>
              <a:srgbClr val="EE76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 userDrawn="1"/>
        </p:nvGrpSpPr>
        <p:grpSpPr>
          <a:xfrm>
            <a:off x="663574" y="507041"/>
            <a:ext cx="553071" cy="54554"/>
            <a:chOff x="663573" y="513873"/>
            <a:chExt cx="383065" cy="37785"/>
          </a:xfrm>
        </p:grpSpPr>
        <p:sp>
          <p:nvSpPr>
            <p:cNvPr id="13" name="타원 12"/>
            <p:cNvSpPr/>
            <p:nvPr/>
          </p:nvSpPr>
          <p:spPr>
            <a:xfrm>
              <a:off x="663573" y="513873"/>
              <a:ext cx="37785" cy="37785"/>
            </a:xfrm>
            <a:prstGeom prst="ellipse">
              <a:avLst/>
            </a:prstGeom>
            <a:solidFill>
              <a:srgbClr val="EE76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732629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801685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70741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939797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1008853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59473" y="674051"/>
            <a:ext cx="2856034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rIns="36000">
            <a:spAutoFit/>
          </a:bodyPr>
          <a:lstStyle>
            <a:lvl1pPr>
              <a:defRPr sz="2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1223395" y="438870"/>
            <a:ext cx="7775125" cy="21107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 marL="518373" indent="0">
              <a:buNone/>
              <a:defRPr sz="1400"/>
            </a:lvl2pPr>
            <a:lvl3pPr marL="1036746" indent="0">
              <a:buNone/>
              <a:defRPr sz="1200"/>
            </a:lvl3pPr>
            <a:lvl4pPr marL="1555120" indent="0">
              <a:buNone/>
              <a:defRPr sz="1200"/>
            </a:lvl4pPr>
            <a:lvl5pPr marL="2073493" indent="0"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13"/>
          </p:nvPr>
        </p:nvSpPr>
        <p:spPr>
          <a:xfrm>
            <a:off x="651657" y="1097525"/>
            <a:ext cx="9606768" cy="65507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 defTabSz="914400" rtl="0" eaLnBrk="1" fontAlgn="base" latinLnBrk="1" hangingPunct="1">
              <a:lnSpc>
                <a:spcPct val="110000"/>
              </a:lnSpc>
              <a:buNone/>
              <a:defRPr lang="ko-KR" altLang="en-US" sz="1600" kern="1200" dirty="0" smtClean="0">
                <a:ln>
                  <a:solidFill>
                    <a:srgbClr val="5B9BD5">
                      <a:alpha val="0"/>
                    </a:srgbClr>
                  </a:solidFill>
                </a:ln>
                <a:gradFill>
                  <a:gsLst>
                    <a:gs pos="32824">
                      <a:schemeClr val="tx1">
                        <a:lumMod val="75000"/>
                        <a:lumOff val="25000"/>
                      </a:schemeClr>
                    </a:gs>
                    <a:gs pos="4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1pPr>
            <a:lvl2pPr marL="518373" indent="0">
              <a:buNone/>
              <a:defRPr sz="1400"/>
            </a:lvl2pPr>
            <a:lvl3pPr marL="1036746" indent="0">
              <a:buNone/>
              <a:defRPr sz="1200"/>
            </a:lvl3pPr>
            <a:lvl4pPr marL="1555120" indent="0">
              <a:buNone/>
              <a:defRPr sz="1200"/>
            </a:lvl4pPr>
            <a:lvl5pPr marL="2073493" indent="0"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32941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1913" y="7225856"/>
            <a:ext cx="1523887" cy="413977"/>
          </a:xfrm>
          <a:prstGeom prst="rect">
            <a:avLst/>
          </a:prstGeom>
        </p:spPr>
        <p:txBody>
          <a:bodyPr/>
          <a:lstStyle>
            <a:lvl1pPr algn="ctr">
              <a:defRPr sz="1000"/>
            </a:lvl1pPr>
          </a:lstStyle>
          <a:p>
            <a:fld id="{DD5DF45D-17A4-422E-925E-9AC28CF491C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666750" y="936625"/>
            <a:ext cx="9591675" cy="0"/>
          </a:xfrm>
          <a:prstGeom prst="line">
            <a:avLst/>
          </a:prstGeom>
          <a:ln>
            <a:solidFill>
              <a:srgbClr val="EE76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 userDrawn="1"/>
        </p:nvGrpSpPr>
        <p:grpSpPr>
          <a:xfrm>
            <a:off x="663574" y="507041"/>
            <a:ext cx="553071" cy="54554"/>
            <a:chOff x="663573" y="513873"/>
            <a:chExt cx="383065" cy="37785"/>
          </a:xfrm>
        </p:grpSpPr>
        <p:sp>
          <p:nvSpPr>
            <p:cNvPr id="13" name="타원 12"/>
            <p:cNvSpPr/>
            <p:nvPr/>
          </p:nvSpPr>
          <p:spPr>
            <a:xfrm>
              <a:off x="663573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732629" y="513873"/>
              <a:ext cx="37785" cy="37785"/>
            </a:xfrm>
            <a:prstGeom prst="ellipse">
              <a:avLst/>
            </a:prstGeom>
            <a:solidFill>
              <a:srgbClr val="EE76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801685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70741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939797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1008853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59473" y="674051"/>
            <a:ext cx="2856034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rIns="36000">
            <a:spAutoFit/>
          </a:bodyPr>
          <a:lstStyle>
            <a:lvl1pPr>
              <a:defRPr sz="2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1223395" y="438870"/>
            <a:ext cx="7775125" cy="21107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 marL="518373" indent="0">
              <a:buNone/>
              <a:defRPr sz="1400"/>
            </a:lvl2pPr>
            <a:lvl3pPr marL="1036746" indent="0">
              <a:buNone/>
              <a:defRPr sz="1200"/>
            </a:lvl3pPr>
            <a:lvl4pPr marL="1555120" indent="0">
              <a:buNone/>
              <a:defRPr sz="1200"/>
            </a:lvl4pPr>
            <a:lvl5pPr marL="2073493" indent="0"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3"/>
          </p:nvPr>
        </p:nvSpPr>
        <p:spPr>
          <a:xfrm>
            <a:off x="651657" y="1097525"/>
            <a:ext cx="9606768" cy="65507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 defTabSz="914400" rtl="0" eaLnBrk="1" fontAlgn="base" latinLnBrk="1" hangingPunct="1">
              <a:lnSpc>
                <a:spcPct val="110000"/>
              </a:lnSpc>
              <a:buNone/>
              <a:defRPr lang="ko-KR" altLang="en-US" sz="1600" kern="1200" dirty="0" smtClean="0">
                <a:ln>
                  <a:solidFill>
                    <a:srgbClr val="5B9BD5">
                      <a:alpha val="0"/>
                    </a:srgbClr>
                  </a:solidFill>
                </a:ln>
                <a:gradFill>
                  <a:gsLst>
                    <a:gs pos="32824">
                      <a:schemeClr val="tx1">
                        <a:lumMod val="75000"/>
                        <a:lumOff val="25000"/>
                      </a:schemeClr>
                    </a:gs>
                    <a:gs pos="4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1pPr>
            <a:lvl2pPr marL="518373" indent="0">
              <a:buNone/>
              <a:defRPr sz="1400"/>
            </a:lvl2pPr>
            <a:lvl3pPr marL="1036746" indent="0">
              <a:buNone/>
              <a:defRPr sz="1200"/>
            </a:lvl3pPr>
            <a:lvl4pPr marL="1555120" indent="0">
              <a:buNone/>
              <a:defRPr sz="1200"/>
            </a:lvl4pPr>
            <a:lvl5pPr marL="2073493" indent="0"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53352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8"/>
            <a:ext cx="10907713" cy="777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912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1913" y="7225856"/>
            <a:ext cx="1523887" cy="413977"/>
          </a:xfrm>
          <a:prstGeom prst="rect">
            <a:avLst/>
          </a:prstGeom>
        </p:spPr>
        <p:txBody>
          <a:bodyPr/>
          <a:lstStyle>
            <a:lvl1pPr algn="ctr">
              <a:defRPr sz="1000"/>
            </a:lvl1pPr>
          </a:lstStyle>
          <a:p>
            <a:fld id="{DD5DF45D-17A4-422E-925E-9AC28CF491C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5374177" y="7311535"/>
            <a:ext cx="159358" cy="0"/>
          </a:xfrm>
          <a:prstGeom prst="line">
            <a:avLst/>
          </a:prstGeom>
          <a:ln w="22225" cap="rnd">
            <a:solidFill>
              <a:srgbClr val="EE76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666750" y="936625"/>
            <a:ext cx="9591675" cy="0"/>
          </a:xfrm>
          <a:prstGeom prst="line">
            <a:avLst/>
          </a:prstGeom>
          <a:ln>
            <a:solidFill>
              <a:srgbClr val="EE76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 userDrawn="1"/>
        </p:nvGrpSpPr>
        <p:grpSpPr>
          <a:xfrm>
            <a:off x="663574" y="507041"/>
            <a:ext cx="553071" cy="54554"/>
            <a:chOff x="663573" y="513873"/>
            <a:chExt cx="383065" cy="37785"/>
          </a:xfrm>
        </p:grpSpPr>
        <p:sp>
          <p:nvSpPr>
            <p:cNvPr id="13" name="타원 12"/>
            <p:cNvSpPr/>
            <p:nvPr/>
          </p:nvSpPr>
          <p:spPr>
            <a:xfrm>
              <a:off x="663573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732629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801685" y="513873"/>
              <a:ext cx="37785" cy="37785"/>
            </a:xfrm>
            <a:prstGeom prst="ellipse">
              <a:avLst/>
            </a:prstGeom>
            <a:solidFill>
              <a:srgbClr val="EE76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70741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939797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1008853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59473" y="674051"/>
            <a:ext cx="2856034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rIns="36000">
            <a:spAutoFit/>
          </a:bodyPr>
          <a:lstStyle>
            <a:lvl1pPr>
              <a:defRPr sz="2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1223395" y="438870"/>
            <a:ext cx="7775125" cy="21107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 marL="518373" indent="0">
              <a:buNone/>
              <a:defRPr sz="1400"/>
            </a:lvl2pPr>
            <a:lvl3pPr marL="1036746" indent="0">
              <a:buNone/>
              <a:defRPr sz="1200"/>
            </a:lvl3pPr>
            <a:lvl4pPr marL="1555120" indent="0">
              <a:buNone/>
              <a:defRPr sz="1200"/>
            </a:lvl4pPr>
            <a:lvl5pPr marL="2073493" indent="0"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3"/>
          </p:nvPr>
        </p:nvSpPr>
        <p:spPr>
          <a:xfrm>
            <a:off x="651657" y="1097525"/>
            <a:ext cx="9606768" cy="65507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 defTabSz="914400" rtl="0" eaLnBrk="1" fontAlgn="base" latinLnBrk="1" hangingPunct="1">
              <a:lnSpc>
                <a:spcPct val="110000"/>
              </a:lnSpc>
              <a:buNone/>
              <a:defRPr lang="ko-KR" altLang="en-US" sz="1600" kern="1200" dirty="0" smtClean="0">
                <a:ln>
                  <a:solidFill>
                    <a:srgbClr val="5B9BD5">
                      <a:alpha val="0"/>
                    </a:srgbClr>
                  </a:solidFill>
                </a:ln>
                <a:gradFill>
                  <a:gsLst>
                    <a:gs pos="32824">
                      <a:schemeClr val="tx1">
                        <a:lumMod val="75000"/>
                        <a:lumOff val="25000"/>
                      </a:schemeClr>
                    </a:gs>
                    <a:gs pos="4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1pPr>
            <a:lvl2pPr marL="518373" indent="0">
              <a:buNone/>
              <a:defRPr sz="1400"/>
            </a:lvl2pPr>
            <a:lvl3pPr marL="1036746" indent="0">
              <a:buNone/>
              <a:defRPr sz="1200"/>
            </a:lvl3pPr>
            <a:lvl4pPr marL="1555120" indent="0">
              <a:buNone/>
              <a:defRPr sz="1200"/>
            </a:lvl4pPr>
            <a:lvl5pPr marL="2073493" indent="0"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689983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1913" y="7225856"/>
            <a:ext cx="1523887" cy="413977"/>
          </a:xfrm>
          <a:prstGeom prst="rect">
            <a:avLst/>
          </a:prstGeom>
        </p:spPr>
        <p:txBody>
          <a:bodyPr/>
          <a:lstStyle>
            <a:lvl1pPr algn="ctr">
              <a:defRPr sz="1000"/>
            </a:lvl1pPr>
          </a:lstStyle>
          <a:p>
            <a:fld id="{DD5DF45D-17A4-422E-925E-9AC28CF491C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666750" y="936625"/>
            <a:ext cx="9591675" cy="0"/>
          </a:xfrm>
          <a:prstGeom prst="line">
            <a:avLst/>
          </a:prstGeom>
          <a:ln>
            <a:solidFill>
              <a:srgbClr val="EE76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 userDrawn="1"/>
        </p:nvGrpSpPr>
        <p:grpSpPr>
          <a:xfrm>
            <a:off x="663574" y="507041"/>
            <a:ext cx="553071" cy="54554"/>
            <a:chOff x="663573" y="513873"/>
            <a:chExt cx="383065" cy="37785"/>
          </a:xfrm>
        </p:grpSpPr>
        <p:sp>
          <p:nvSpPr>
            <p:cNvPr id="13" name="타원 12"/>
            <p:cNvSpPr/>
            <p:nvPr/>
          </p:nvSpPr>
          <p:spPr>
            <a:xfrm>
              <a:off x="663573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732629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801685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70741" y="513873"/>
              <a:ext cx="37785" cy="37785"/>
            </a:xfrm>
            <a:prstGeom prst="ellipse">
              <a:avLst/>
            </a:prstGeom>
            <a:solidFill>
              <a:srgbClr val="EE76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939797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1008853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59473" y="674051"/>
            <a:ext cx="2856034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rIns="36000">
            <a:spAutoFit/>
          </a:bodyPr>
          <a:lstStyle>
            <a:lvl1pPr>
              <a:defRPr sz="2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1223395" y="438870"/>
            <a:ext cx="7775125" cy="21107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 marL="518373" indent="0">
              <a:buNone/>
              <a:defRPr sz="1400"/>
            </a:lvl2pPr>
            <a:lvl3pPr marL="1036746" indent="0">
              <a:buNone/>
              <a:defRPr sz="1200"/>
            </a:lvl3pPr>
            <a:lvl4pPr marL="1555120" indent="0">
              <a:buNone/>
              <a:defRPr sz="1200"/>
            </a:lvl4pPr>
            <a:lvl5pPr marL="2073493" indent="0"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3"/>
          </p:nvPr>
        </p:nvSpPr>
        <p:spPr>
          <a:xfrm>
            <a:off x="651657" y="1097525"/>
            <a:ext cx="9606768" cy="65507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 defTabSz="914400" rtl="0" eaLnBrk="1" fontAlgn="base" latinLnBrk="1" hangingPunct="1">
              <a:lnSpc>
                <a:spcPct val="110000"/>
              </a:lnSpc>
              <a:buNone/>
              <a:defRPr lang="ko-KR" altLang="en-US" sz="1600" kern="1200" dirty="0" smtClean="0">
                <a:ln>
                  <a:solidFill>
                    <a:srgbClr val="5B9BD5">
                      <a:alpha val="0"/>
                    </a:srgbClr>
                  </a:solidFill>
                </a:ln>
                <a:gradFill>
                  <a:gsLst>
                    <a:gs pos="32824">
                      <a:schemeClr val="tx1">
                        <a:lumMod val="75000"/>
                        <a:lumOff val="25000"/>
                      </a:schemeClr>
                    </a:gs>
                    <a:gs pos="4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1pPr>
            <a:lvl2pPr marL="518373" indent="0">
              <a:buNone/>
              <a:defRPr sz="1400"/>
            </a:lvl2pPr>
            <a:lvl3pPr marL="1036746" indent="0">
              <a:buNone/>
              <a:defRPr sz="1200"/>
            </a:lvl3pPr>
            <a:lvl4pPr marL="1555120" indent="0">
              <a:buNone/>
              <a:defRPr sz="1200"/>
            </a:lvl4pPr>
            <a:lvl5pPr marL="2073493" indent="0"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430414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1913" y="7225856"/>
            <a:ext cx="1523887" cy="413977"/>
          </a:xfrm>
          <a:prstGeom prst="rect">
            <a:avLst/>
          </a:prstGeom>
        </p:spPr>
        <p:txBody>
          <a:bodyPr/>
          <a:lstStyle>
            <a:lvl1pPr algn="ctr">
              <a:defRPr sz="1000"/>
            </a:lvl1pPr>
          </a:lstStyle>
          <a:p>
            <a:fld id="{DD5DF45D-17A4-422E-925E-9AC28CF491C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666750" y="936625"/>
            <a:ext cx="9591675" cy="0"/>
          </a:xfrm>
          <a:prstGeom prst="line">
            <a:avLst/>
          </a:prstGeom>
          <a:ln>
            <a:solidFill>
              <a:srgbClr val="EE76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 userDrawn="1"/>
        </p:nvGrpSpPr>
        <p:grpSpPr>
          <a:xfrm>
            <a:off x="663574" y="507041"/>
            <a:ext cx="553071" cy="54554"/>
            <a:chOff x="663573" y="513873"/>
            <a:chExt cx="383065" cy="37785"/>
          </a:xfrm>
        </p:grpSpPr>
        <p:sp>
          <p:nvSpPr>
            <p:cNvPr id="13" name="타원 12"/>
            <p:cNvSpPr/>
            <p:nvPr/>
          </p:nvSpPr>
          <p:spPr>
            <a:xfrm>
              <a:off x="663573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732629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801685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70741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939797" y="513873"/>
              <a:ext cx="37785" cy="37785"/>
            </a:xfrm>
            <a:prstGeom prst="ellipse">
              <a:avLst/>
            </a:prstGeom>
            <a:solidFill>
              <a:srgbClr val="EE76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1008853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59473" y="674051"/>
            <a:ext cx="2856034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rIns="36000">
            <a:spAutoFit/>
          </a:bodyPr>
          <a:lstStyle>
            <a:lvl1pPr>
              <a:defRPr sz="2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1223395" y="438870"/>
            <a:ext cx="7775125" cy="21107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 marL="518373" indent="0">
              <a:buNone/>
              <a:defRPr sz="1400"/>
            </a:lvl2pPr>
            <a:lvl3pPr marL="1036746" indent="0">
              <a:buNone/>
              <a:defRPr sz="1200"/>
            </a:lvl3pPr>
            <a:lvl4pPr marL="1555120" indent="0">
              <a:buNone/>
              <a:defRPr sz="1200"/>
            </a:lvl4pPr>
            <a:lvl5pPr marL="2073493" indent="0"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3"/>
          </p:nvPr>
        </p:nvSpPr>
        <p:spPr>
          <a:xfrm>
            <a:off x="651657" y="1097525"/>
            <a:ext cx="9606768" cy="65507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 defTabSz="914400" rtl="0" eaLnBrk="1" fontAlgn="base" latinLnBrk="1" hangingPunct="1">
              <a:lnSpc>
                <a:spcPct val="110000"/>
              </a:lnSpc>
              <a:buNone/>
              <a:defRPr lang="ko-KR" altLang="en-US" sz="1600" kern="1200" dirty="0" smtClean="0">
                <a:ln>
                  <a:solidFill>
                    <a:srgbClr val="5B9BD5">
                      <a:alpha val="0"/>
                    </a:srgbClr>
                  </a:solidFill>
                </a:ln>
                <a:gradFill>
                  <a:gsLst>
                    <a:gs pos="32824">
                      <a:schemeClr val="tx1">
                        <a:lumMod val="75000"/>
                        <a:lumOff val="25000"/>
                      </a:schemeClr>
                    </a:gs>
                    <a:gs pos="4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1pPr>
            <a:lvl2pPr marL="518373" indent="0">
              <a:buNone/>
              <a:defRPr sz="1400"/>
            </a:lvl2pPr>
            <a:lvl3pPr marL="1036746" indent="0">
              <a:buNone/>
              <a:defRPr sz="1200"/>
            </a:lvl3pPr>
            <a:lvl4pPr marL="1555120" indent="0">
              <a:buNone/>
              <a:defRPr sz="1200"/>
            </a:lvl4pPr>
            <a:lvl5pPr marL="2073493" indent="0"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886898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1913" y="7225856"/>
            <a:ext cx="1523887" cy="413977"/>
          </a:xfrm>
          <a:prstGeom prst="rect">
            <a:avLst/>
          </a:prstGeom>
        </p:spPr>
        <p:txBody>
          <a:bodyPr/>
          <a:lstStyle>
            <a:lvl1pPr algn="ctr">
              <a:defRPr sz="1000"/>
            </a:lvl1pPr>
          </a:lstStyle>
          <a:p>
            <a:fld id="{DD5DF45D-17A4-422E-925E-9AC28CF491C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666750" y="936625"/>
            <a:ext cx="9591675" cy="0"/>
          </a:xfrm>
          <a:prstGeom prst="line">
            <a:avLst/>
          </a:prstGeom>
          <a:ln>
            <a:solidFill>
              <a:srgbClr val="EE76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 userDrawn="1"/>
        </p:nvGrpSpPr>
        <p:grpSpPr>
          <a:xfrm>
            <a:off x="663574" y="507041"/>
            <a:ext cx="553071" cy="54554"/>
            <a:chOff x="663573" y="513873"/>
            <a:chExt cx="383065" cy="37785"/>
          </a:xfrm>
        </p:grpSpPr>
        <p:sp>
          <p:nvSpPr>
            <p:cNvPr id="13" name="타원 12"/>
            <p:cNvSpPr/>
            <p:nvPr/>
          </p:nvSpPr>
          <p:spPr>
            <a:xfrm>
              <a:off x="663573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732629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801685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70741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939797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1008853" y="513873"/>
              <a:ext cx="37785" cy="37785"/>
            </a:xfrm>
            <a:prstGeom prst="ellipse">
              <a:avLst/>
            </a:prstGeom>
            <a:solidFill>
              <a:srgbClr val="EE76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59473" y="674051"/>
            <a:ext cx="2856034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rIns="36000">
            <a:spAutoFit/>
          </a:bodyPr>
          <a:lstStyle>
            <a:lvl1pPr>
              <a:defRPr sz="2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1223395" y="438870"/>
            <a:ext cx="7775125" cy="21107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 marL="518373" indent="0">
              <a:buNone/>
              <a:defRPr sz="1400"/>
            </a:lvl2pPr>
            <a:lvl3pPr marL="1036746" indent="0">
              <a:buNone/>
              <a:defRPr sz="1200"/>
            </a:lvl3pPr>
            <a:lvl4pPr marL="1555120" indent="0">
              <a:buNone/>
              <a:defRPr sz="1200"/>
            </a:lvl4pPr>
            <a:lvl5pPr marL="2073493" indent="0"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3"/>
          </p:nvPr>
        </p:nvSpPr>
        <p:spPr>
          <a:xfrm>
            <a:off x="651657" y="1097525"/>
            <a:ext cx="9606768" cy="65507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 defTabSz="914400" rtl="0" eaLnBrk="1" fontAlgn="base" latinLnBrk="1" hangingPunct="1">
              <a:lnSpc>
                <a:spcPct val="110000"/>
              </a:lnSpc>
              <a:buNone/>
              <a:defRPr lang="ko-KR" altLang="en-US" sz="1600" kern="1200" dirty="0" smtClean="0">
                <a:ln>
                  <a:solidFill>
                    <a:srgbClr val="5B9BD5">
                      <a:alpha val="0"/>
                    </a:srgbClr>
                  </a:solidFill>
                </a:ln>
                <a:gradFill>
                  <a:gsLst>
                    <a:gs pos="32824">
                      <a:schemeClr val="tx1">
                        <a:lumMod val="75000"/>
                        <a:lumOff val="25000"/>
                      </a:schemeClr>
                    </a:gs>
                    <a:gs pos="4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1pPr>
            <a:lvl2pPr marL="518373" indent="0">
              <a:buNone/>
              <a:defRPr sz="1400"/>
            </a:lvl2pPr>
            <a:lvl3pPr marL="1036746" indent="0">
              <a:buNone/>
              <a:defRPr sz="1200"/>
            </a:lvl3pPr>
            <a:lvl4pPr marL="1555120" indent="0">
              <a:buNone/>
              <a:defRPr sz="1200"/>
            </a:lvl4pPr>
            <a:lvl5pPr marL="2073493" indent="0"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956852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3432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8"/>
            <a:ext cx="10907713" cy="777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76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98170" y="7241310"/>
            <a:ext cx="555493" cy="26153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8"/>
            <a:ext cx="10907713" cy="777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666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8"/>
            <a:ext cx="10907713" cy="7774679"/>
          </a:xfrm>
          <a:prstGeom prst="rect">
            <a:avLst/>
          </a:prstGeom>
        </p:spPr>
      </p:pic>
      <p:grpSp>
        <p:nvGrpSpPr>
          <p:cNvPr id="4" name="그룹 3"/>
          <p:cNvGrpSpPr/>
          <p:nvPr userDrawn="1"/>
        </p:nvGrpSpPr>
        <p:grpSpPr>
          <a:xfrm>
            <a:off x="9698038" y="7240588"/>
            <a:ext cx="555626" cy="261937"/>
            <a:chOff x="9698038" y="7240588"/>
            <a:chExt cx="555626" cy="261937"/>
          </a:xfrm>
          <a:solidFill>
            <a:srgbClr val="F7F6F2"/>
          </a:solidFill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9698038" y="7388225"/>
              <a:ext cx="79375" cy="114300"/>
            </a:xfrm>
            <a:custGeom>
              <a:avLst/>
              <a:gdLst>
                <a:gd name="T0" fmla="*/ 112 w 180"/>
                <a:gd name="T1" fmla="*/ 103 h 261"/>
                <a:gd name="T2" fmla="*/ 73 w 180"/>
                <a:gd name="T3" fmla="*/ 69 h 261"/>
                <a:gd name="T4" fmla="*/ 102 w 180"/>
                <a:gd name="T5" fmla="*/ 48 h 261"/>
                <a:gd name="T6" fmla="*/ 122 w 180"/>
                <a:gd name="T7" fmla="*/ 50 h 261"/>
                <a:gd name="T8" fmla="*/ 131 w 180"/>
                <a:gd name="T9" fmla="*/ 51 h 261"/>
                <a:gd name="T10" fmla="*/ 164 w 180"/>
                <a:gd name="T11" fmla="*/ 22 h 261"/>
                <a:gd name="T12" fmla="*/ 166 w 180"/>
                <a:gd name="T13" fmla="*/ 14 h 261"/>
                <a:gd name="T14" fmla="*/ 100 w 180"/>
                <a:gd name="T15" fmla="*/ 0 h 261"/>
                <a:gd name="T16" fmla="*/ 12 w 180"/>
                <a:gd name="T17" fmla="*/ 76 h 261"/>
                <a:gd name="T18" fmla="*/ 27 w 180"/>
                <a:gd name="T19" fmla="*/ 120 h 261"/>
                <a:gd name="T20" fmla="*/ 73 w 180"/>
                <a:gd name="T21" fmla="*/ 152 h 261"/>
                <a:gd name="T22" fmla="*/ 118 w 180"/>
                <a:gd name="T23" fmla="*/ 189 h 261"/>
                <a:gd name="T24" fmla="*/ 81 w 180"/>
                <a:gd name="T25" fmla="*/ 213 h 261"/>
                <a:gd name="T26" fmla="*/ 24 w 180"/>
                <a:gd name="T27" fmla="*/ 195 h 261"/>
                <a:gd name="T28" fmla="*/ 0 w 180"/>
                <a:gd name="T29" fmla="*/ 239 h 261"/>
                <a:gd name="T30" fmla="*/ 85 w 180"/>
                <a:gd name="T31" fmla="*/ 261 h 261"/>
                <a:gd name="T32" fmla="*/ 180 w 180"/>
                <a:gd name="T33" fmla="*/ 183 h 261"/>
                <a:gd name="T34" fmla="*/ 112 w 180"/>
                <a:gd name="T35" fmla="*/ 103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261">
                  <a:moveTo>
                    <a:pt x="112" y="103"/>
                  </a:moveTo>
                  <a:cubicBezTo>
                    <a:pt x="90" y="93"/>
                    <a:pt x="73" y="85"/>
                    <a:pt x="73" y="69"/>
                  </a:cubicBezTo>
                  <a:cubicBezTo>
                    <a:pt x="73" y="57"/>
                    <a:pt x="83" y="48"/>
                    <a:pt x="102" y="48"/>
                  </a:cubicBezTo>
                  <a:cubicBezTo>
                    <a:pt x="110" y="48"/>
                    <a:pt x="115" y="49"/>
                    <a:pt x="122" y="50"/>
                  </a:cubicBezTo>
                  <a:cubicBezTo>
                    <a:pt x="125" y="51"/>
                    <a:pt x="128" y="51"/>
                    <a:pt x="131" y="51"/>
                  </a:cubicBezTo>
                  <a:cubicBezTo>
                    <a:pt x="148" y="51"/>
                    <a:pt x="157" y="41"/>
                    <a:pt x="164" y="22"/>
                  </a:cubicBezTo>
                  <a:cubicBezTo>
                    <a:pt x="166" y="14"/>
                    <a:pt x="166" y="14"/>
                    <a:pt x="166" y="14"/>
                  </a:cubicBezTo>
                  <a:cubicBezTo>
                    <a:pt x="164" y="13"/>
                    <a:pt x="136" y="0"/>
                    <a:pt x="100" y="0"/>
                  </a:cubicBezTo>
                  <a:cubicBezTo>
                    <a:pt x="42" y="0"/>
                    <a:pt x="12" y="37"/>
                    <a:pt x="12" y="76"/>
                  </a:cubicBezTo>
                  <a:cubicBezTo>
                    <a:pt x="12" y="95"/>
                    <a:pt x="18" y="109"/>
                    <a:pt x="27" y="120"/>
                  </a:cubicBezTo>
                  <a:cubicBezTo>
                    <a:pt x="39" y="134"/>
                    <a:pt x="57" y="144"/>
                    <a:pt x="73" y="152"/>
                  </a:cubicBezTo>
                  <a:cubicBezTo>
                    <a:pt x="97" y="163"/>
                    <a:pt x="118" y="172"/>
                    <a:pt x="118" y="189"/>
                  </a:cubicBezTo>
                  <a:cubicBezTo>
                    <a:pt x="118" y="204"/>
                    <a:pt x="103" y="213"/>
                    <a:pt x="81" y="213"/>
                  </a:cubicBezTo>
                  <a:cubicBezTo>
                    <a:pt x="52" y="213"/>
                    <a:pt x="27" y="197"/>
                    <a:pt x="24" y="195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4" y="242"/>
                    <a:pt x="35" y="261"/>
                    <a:pt x="85" y="261"/>
                  </a:cubicBezTo>
                  <a:cubicBezTo>
                    <a:pt x="139" y="261"/>
                    <a:pt x="180" y="230"/>
                    <a:pt x="180" y="183"/>
                  </a:cubicBezTo>
                  <a:cubicBezTo>
                    <a:pt x="180" y="136"/>
                    <a:pt x="142" y="118"/>
                    <a:pt x="112" y="10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9791701" y="7389813"/>
              <a:ext cx="93663" cy="111125"/>
            </a:xfrm>
            <a:custGeom>
              <a:avLst/>
              <a:gdLst>
                <a:gd name="T0" fmla="*/ 108 w 211"/>
                <a:gd name="T1" fmla="*/ 119 h 253"/>
                <a:gd name="T2" fmla="*/ 205 w 211"/>
                <a:gd name="T3" fmla="*/ 0 h 253"/>
                <a:gd name="T4" fmla="*/ 136 w 211"/>
                <a:gd name="T5" fmla="*/ 0 h 253"/>
                <a:gd name="T6" fmla="*/ 58 w 211"/>
                <a:gd name="T7" fmla="*/ 103 h 253"/>
                <a:gd name="T8" fmla="*/ 57 w 211"/>
                <a:gd name="T9" fmla="*/ 103 h 253"/>
                <a:gd name="T10" fmla="*/ 57 w 211"/>
                <a:gd name="T11" fmla="*/ 0 h 253"/>
                <a:gd name="T12" fmla="*/ 0 w 211"/>
                <a:gd name="T13" fmla="*/ 0 h 253"/>
                <a:gd name="T14" fmla="*/ 0 w 211"/>
                <a:gd name="T15" fmla="*/ 253 h 253"/>
                <a:gd name="T16" fmla="*/ 3 w 211"/>
                <a:gd name="T17" fmla="*/ 253 h 253"/>
                <a:gd name="T18" fmla="*/ 57 w 211"/>
                <a:gd name="T19" fmla="*/ 200 h 253"/>
                <a:gd name="T20" fmla="*/ 57 w 211"/>
                <a:gd name="T21" fmla="*/ 142 h 253"/>
                <a:gd name="T22" fmla="*/ 58 w 211"/>
                <a:gd name="T23" fmla="*/ 142 h 253"/>
                <a:gd name="T24" fmla="*/ 138 w 211"/>
                <a:gd name="T25" fmla="*/ 250 h 253"/>
                <a:gd name="T26" fmla="*/ 211 w 211"/>
                <a:gd name="T27" fmla="*/ 250 h 253"/>
                <a:gd name="T28" fmla="*/ 108 w 211"/>
                <a:gd name="T29" fmla="*/ 11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1" h="253">
                  <a:moveTo>
                    <a:pt x="108" y="119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3" y="253"/>
                    <a:pt x="3" y="253"/>
                    <a:pt x="3" y="253"/>
                  </a:cubicBezTo>
                  <a:cubicBezTo>
                    <a:pt x="28" y="253"/>
                    <a:pt x="57" y="242"/>
                    <a:pt x="57" y="200"/>
                  </a:cubicBezTo>
                  <a:cubicBezTo>
                    <a:pt x="57" y="142"/>
                    <a:pt x="57" y="142"/>
                    <a:pt x="57" y="142"/>
                  </a:cubicBezTo>
                  <a:cubicBezTo>
                    <a:pt x="58" y="142"/>
                    <a:pt x="58" y="142"/>
                    <a:pt x="58" y="142"/>
                  </a:cubicBezTo>
                  <a:cubicBezTo>
                    <a:pt x="138" y="250"/>
                    <a:pt x="138" y="250"/>
                    <a:pt x="138" y="250"/>
                  </a:cubicBezTo>
                  <a:cubicBezTo>
                    <a:pt x="211" y="250"/>
                    <a:pt x="211" y="250"/>
                    <a:pt x="211" y="250"/>
                  </a:cubicBezTo>
                  <a:lnTo>
                    <a:pt x="108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9858376" y="7270750"/>
              <a:ext cx="61913" cy="87312"/>
            </a:xfrm>
            <a:custGeom>
              <a:avLst/>
              <a:gdLst>
                <a:gd name="T0" fmla="*/ 59 w 142"/>
                <a:gd name="T1" fmla="*/ 0 h 201"/>
                <a:gd name="T2" fmla="*/ 9 w 142"/>
                <a:gd name="T3" fmla="*/ 55 h 201"/>
                <a:gd name="T4" fmla="*/ 33 w 142"/>
                <a:gd name="T5" fmla="*/ 141 h 201"/>
                <a:gd name="T6" fmla="*/ 0 w 142"/>
                <a:gd name="T7" fmla="*/ 200 h 201"/>
                <a:gd name="T8" fmla="*/ 23 w 142"/>
                <a:gd name="T9" fmla="*/ 199 h 201"/>
                <a:gd name="T10" fmla="*/ 52 w 142"/>
                <a:gd name="T11" fmla="*/ 201 h 201"/>
                <a:gd name="T12" fmla="*/ 142 w 142"/>
                <a:gd name="T13" fmla="*/ 90 h 201"/>
                <a:gd name="T14" fmla="*/ 59 w 142"/>
                <a:gd name="T15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201">
                  <a:moveTo>
                    <a:pt x="59" y="0"/>
                  </a:moveTo>
                  <a:cubicBezTo>
                    <a:pt x="38" y="4"/>
                    <a:pt x="9" y="22"/>
                    <a:pt x="9" y="55"/>
                  </a:cubicBezTo>
                  <a:cubicBezTo>
                    <a:pt x="9" y="84"/>
                    <a:pt x="33" y="102"/>
                    <a:pt x="33" y="141"/>
                  </a:cubicBezTo>
                  <a:cubicBezTo>
                    <a:pt x="33" y="170"/>
                    <a:pt x="17" y="189"/>
                    <a:pt x="0" y="200"/>
                  </a:cubicBezTo>
                  <a:cubicBezTo>
                    <a:pt x="7" y="199"/>
                    <a:pt x="14" y="199"/>
                    <a:pt x="23" y="199"/>
                  </a:cubicBezTo>
                  <a:cubicBezTo>
                    <a:pt x="40" y="199"/>
                    <a:pt x="51" y="200"/>
                    <a:pt x="52" y="201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17" y="52"/>
                    <a:pt x="88" y="23"/>
                    <a:pt x="5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9899651" y="7310438"/>
              <a:ext cx="103188" cy="92075"/>
            </a:xfrm>
            <a:custGeom>
              <a:avLst/>
              <a:gdLst>
                <a:gd name="T0" fmla="*/ 41 w 235"/>
                <a:gd name="T1" fmla="*/ 210 h 210"/>
                <a:gd name="T2" fmla="*/ 54 w 235"/>
                <a:gd name="T3" fmla="*/ 135 h 210"/>
                <a:gd name="T4" fmla="*/ 97 w 235"/>
                <a:gd name="T5" fmla="*/ 88 h 210"/>
                <a:gd name="T6" fmla="*/ 126 w 235"/>
                <a:gd name="T7" fmla="*/ 89 h 210"/>
                <a:gd name="T8" fmla="*/ 235 w 235"/>
                <a:gd name="T9" fmla="*/ 59 h 210"/>
                <a:gd name="T10" fmla="*/ 48 w 235"/>
                <a:gd name="T11" fmla="*/ 0 h 210"/>
                <a:gd name="T12" fmla="*/ 0 w 235"/>
                <a:gd name="T13" fmla="*/ 134 h 210"/>
                <a:gd name="T14" fmla="*/ 16 w 235"/>
                <a:gd name="T15" fmla="*/ 158 h 210"/>
                <a:gd name="T16" fmla="*/ 41 w 235"/>
                <a:gd name="T1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210">
                  <a:moveTo>
                    <a:pt x="41" y="210"/>
                  </a:moveTo>
                  <a:cubicBezTo>
                    <a:pt x="52" y="192"/>
                    <a:pt x="53" y="164"/>
                    <a:pt x="54" y="135"/>
                  </a:cubicBezTo>
                  <a:cubicBezTo>
                    <a:pt x="55" y="109"/>
                    <a:pt x="61" y="88"/>
                    <a:pt x="97" y="88"/>
                  </a:cubicBezTo>
                  <a:cubicBezTo>
                    <a:pt x="105" y="88"/>
                    <a:pt x="112" y="89"/>
                    <a:pt x="126" y="89"/>
                  </a:cubicBezTo>
                  <a:cubicBezTo>
                    <a:pt x="179" y="89"/>
                    <a:pt x="213" y="71"/>
                    <a:pt x="235" y="59"/>
                  </a:cubicBezTo>
                  <a:cubicBezTo>
                    <a:pt x="191" y="31"/>
                    <a:pt x="127" y="3"/>
                    <a:pt x="48" y="0"/>
                  </a:cubicBezTo>
                  <a:cubicBezTo>
                    <a:pt x="43" y="14"/>
                    <a:pt x="3" y="125"/>
                    <a:pt x="0" y="134"/>
                  </a:cubicBezTo>
                  <a:cubicBezTo>
                    <a:pt x="0" y="135"/>
                    <a:pt x="7" y="143"/>
                    <a:pt x="16" y="158"/>
                  </a:cubicBezTo>
                  <a:cubicBezTo>
                    <a:pt x="29" y="179"/>
                    <a:pt x="36" y="197"/>
                    <a:pt x="41" y="2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9817101" y="7240588"/>
              <a:ext cx="61913" cy="122237"/>
            </a:xfrm>
            <a:custGeom>
              <a:avLst/>
              <a:gdLst>
                <a:gd name="T0" fmla="*/ 35 w 138"/>
                <a:gd name="T1" fmla="*/ 275 h 275"/>
                <a:gd name="T2" fmla="*/ 28 w 138"/>
                <a:gd name="T3" fmla="*/ 267 h 275"/>
                <a:gd name="T4" fmla="*/ 1 w 138"/>
                <a:gd name="T5" fmla="*/ 23 h 275"/>
                <a:gd name="T6" fmla="*/ 0 w 138"/>
                <a:gd name="T7" fmla="*/ 7 h 275"/>
                <a:gd name="T8" fmla="*/ 7 w 138"/>
                <a:gd name="T9" fmla="*/ 0 h 275"/>
                <a:gd name="T10" fmla="*/ 138 w 138"/>
                <a:gd name="T11" fmla="*/ 57 h 275"/>
                <a:gd name="T12" fmla="*/ 88 w 138"/>
                <a:gd name="T13" fmla="*/ 119 h 275"/>
                <a:gd name="T14" fmla="*/ 112 w 138"/>
                <a:gd name="T15" fmla="*/ 206 h 275"/>
                <a:gd name="T16" fmla="*/ 35 w 138"/>
                <a:gd name="T1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275">
                  <a:moveTo>
                    <a:pt x="35" y="275"/>
                  </a:moveTo>
                  <a:cubicBezTo>
                    <a:pt x="31" y="275"/>
                    <a:pt x="29" y="272"/>
                    <a:pt x="28" y="267"/>
                  </a:cubicBezTo>
                  <a:cubicBezTo>
                    <a:pt x="27" y="262"/>
                    <a:pt x="5" y="55"/>
                    <a:pt x="1" y="23"/>
                  </a:cubicBezTo>
                  <a:cubicBezTo>
                    <a:pt x="1" y="19"/>
                    <a:pt x="0" y="10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7" y="0"/>
                    <a:pt x="76" y="14"/>
                    <a:pt x="138" y="57"/>
                  </a:cubicBezTo>
                  <a:cubicBezTo>
                    <a:pt x="120" y="62"/>
                    <a:pt x="88" y="81"/>
                    <a:pt x="88" y="119"/>
                  </a:cubicBezTo>
                  <a:cubicBezTo>
                    <a:pt x="88" y="153"/>
                    <a:pt x="112" y="172"/>
                    <a:pt x="112" y="206"/>
                  </a:cubicBezTo>
                  <a:cubicBezTo>
                    <a:pt x="113" y="262"/>
                    <a:pt x="49" y="275"/>
                    <a:pt x="35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9920288" y="7339013"/>
              <a:ext cx="111125" cy="74612"/>
            </a:xfrm>
            <a:custGeom>
              <a:avLst/>
              <a:gdLst>
                <a:gd name="T0" fmla="*/ 0 w 254"/>
                <a:gd name="T1" fmla="*/ 158 h 168"/>
                <a:gd name="T2" fmla="*/ 3 w 254"/>
                <a:gd name="T3" fmla="*/ 164 h 168"/>
                <a:gd name="T4" fmla="*/ 8 w 254"/>
                <a:gd name="T5" fmla="*/ 168 h 168"/>
                <a:gd name="T6" fmla="*/ 13 w 254"/>
                <a:gd name="T7" fmla="*/ 166 h 168"/>
                <a:gd name="T8" fmla="*/ 235 w 254"/>
                <a:gd name="T9" fmla="*/ 63 h 168"/>
                <a:gd name="T10" fmla="*/ 250 w 254"/>
                <a:gd name="T11" fmla="*/ 56 h 168"/>
                <a:gd name="T12" fmla="*/ 254 w 254"/>
                <a:gd name="T13" fmla="*/ 50 h 168"/>
                <a:gd name="T14" fmla="*/ 253 w 254"/>
                <a:gd name="T15" fmla="*/ 46 h 168"/>
                <a:gd name="T16" fmla="*/ 200 w 254"/>
                <a:gd name="T17" fmla="*/ 0 h 168"/>
                <a:gd name="T18" fmla="*/ 82 w 254"/>
                <a:gd name="T19" fmla="*/ 34 h 168"/>
                <a:gd name="T20" fmla="*/ 56 w 254"/>
                <a:gd name="T21" fmla="*/ 33 h 168"/>
                <a:gd name="T22" fmla="*/ 20 w 254"/>
                <a:gd name="T23" fmla="*/ 69 h 168"/>
                <a:gd name="T24" fmla="*/ 20 w 254"/>
                <a:gd name="T25" fmla="*/ 87 h 168"/>
                <a:gd name="T26" fmla="*/ 0 w 254"/>
                <a:gd name="T27" fmla="*/ 15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4" h="168">
                  <a:moveTo>
                    <a:pt x="0" y="158"/>
                  </a:moveTo>
                  <a:cubicBezTo>
                    <a:pt x="1" y="160"/>
                    <a:pt x="2" y="163"/>
                    <a:pt x="3" y="164"/>
                  </a:cubicBezTo>
                  <a:cubicBezTo>
                    <a:pt x="4" y="167"/>
                    <a:pt x="6" y="168"/>
                    <a:pt x="8" y="168"/>
                  </a:cubicBezTo>
                  <a:cubicBezTo>
                    <a:pt x="10" y="168"/>
                    <a:pt x="11" y="167"/>
                    <a:pt x="13" y="166"/>
                  </a:cubicBezTo>
                  <a:cubicBezTo>
                    <a:pt x="18" y="164"/>
                    <a:pt x="207" y="76"/>
                    <a:pt x="235" y="63"/>
                  </a:cubicBezTo>
                  <a:cubicBezTo>
                    <a:pt x="240" y="61"/>
                    <a:pt x="247" y="58"/>
                    <a:pt x="250" y="56"/>
                  </a:cubicBezTo>
                  <a:cubicBezTo>
                    <a:pt x="253" y="54"/>
                    <a:pt x="254" y="52"/>
                    <a:pt x="254" y="50"/>
                  </a:cubicBezTo>
                  <a:cubicBezTo>
                    <a:pt x="254" y="49"/>
                    <a:pt x="254" y="47"/>
                    <a:pt x="253" y="46"/>
                  </a:cubicBezTo>
                  <a:cubicBezTo>
                    <a:pt x="249" y="41"/>
                    <a:pt x="231" y="21"/>
                    <a:pt x="200" y="0"/>
                  </a:cubicBezTo>
                  <a:cubicBezTo>
                    <a:pt x="176" y="13"/>
                    <a:pt x="138" y="34"/>
                    <a:pt x="82" y="34"/>
                  </a:cubicBezTo>
                  <a:cubicBezTo>
                    <a:pt x="68" y="34"/>
                    <a:pt x="65" y="33"/>
                    <a:pt x="56" y="33"/>
                  </a:cubicBezTo>
                  <a:cubicBezTo>
                    <a:pt x="28" y="33"/>
                    <a:pt x="21" y="45"/>
                    <a:pt x="20" y="69"/>
                  </a:cubicBezTo>
                  <a:cubicBezTo>
                    <a:pt x="20" y="74"/>
                    <a:pt x="20" y="80"/>
                    <a:pt x="20" y="87"/>
                  </a:cubicBezTo>
                  <a:cubicBezTo>
                    <a:pt x="19" y="108"/>
                    <a:pt x="16" y="138"/>
                    <a:pt x="0" y="1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10169526" y="7412038"/>
              <a:ext cx="80963" cy="46037"/>
            </a:xfrm>
            <a:custGeom>
              <a:avLst/>
              <a:gdLst>
                <a:gd name="T0" fmla="*/ 92 w 184"/>
                <a:gd name="T1" fmla="*/ 26 h 104"/>
                <a:gd name="T2" fmla="*/ 142 w 184"/>
                <a:gd name="T3" fmla="*/ 95 h 104"/>
                <a:gd name="T4" fmla="*/ 159 w 184"/>
                <a:gd name="T5" fmla="*/ 104 h 104"/>
                <a:gd name="T6" fmla="*/ 184 w 184"/>
                <a:gd name="T7" fmla="*/ 104 h 104"/>
                <a:gd name="T8" fmla="*/ 108 w 184"/>
                <a:gd name="T9" fmla="*/ 0 h 104"/>
                <a:gd name="T10" fmla="*/ 86 w 184"/>
                <a:gd name="T11" fmla="*/ 0 h 104"/>
                <a:gd name="T12" fmla="*/ 69 w 184"/>
                <a:gd name="T13" fmla="*/ 8 h 104"/>
                <a:gd name="T14" fmla="*/ 0 w 184"/>
                <a:gd name="T15" fmla="*/ 104 h 104"/>
                <a:gd name="T16" fmla="*/ 36 w 184"/>
                <a:gd name="T17" fmla="*/ 104 h 104"/>
                <a:gd name="T18" fmla="*/ 92 w 184"/>
                <a:gd name="T19" fmla="*/ 2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104">
                  <a:moveTo>
                    <a:pt x="92" y="26"/>
                  </a:moveTo>
                  <a:cubicBezTo>
                    <a:pt x="142" y="95"/>
                    <a:pt x="142" y="95"/>
                    <a:pt x="142" y="95"/>
                  </a:cubicBezTo>
                  <a:cubicBezTo>
                    <a:pt x="146" y="101"/>
                    <a:pt x="153" y="104"/>
                    <a:pt x="159" y="104"/>
                  </a:cubicBezTo>
                  <a:cubicBezTo>
                    <a:pt x="184" y="104"/>
                    <a:pt x="184" y="104"/>
                    <a:pt x="184" y="104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0" y="0"/>
                    <a:pt x="73" y="3"/>
                    <a:pt x="69" y="8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36" y="104"/>
                    <a:pt x="36" y="104"/>
                    <a:pt x="36" y="104"/>
                  </a:cubicBezTo>
                  <a:lnTo>
                    <a:pt x="9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0166351" y="7480300"/>
              <a:ext cx="87313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10071101" y="7412038"/>
              <a:ext cx="57150" cy="61912"/>
            </a:xfrm>
            <a:custGeom>
              <a:avLst/>
              <a:gdLst>
                <a:gd name="T0" fmla="*/ 30 w 129"/>
                <a:gd name="T1" fmla="*/ 20 h 138"/>
                <a:gd name="T2" fmla="*/ 125 w 129"/>
                <a:gd name="T3" fmla="*/ 20 h 138"/>
                <a:gd name="T4" fmla="*/ 125 w 129"/>
                <a:gd name="T5" fmla="*/ 0 h 138"/>
                <a:gd name="T6" fmla="*/ 22 w 129"/>
                <a:gd name="T7" fmla="*/ 0 h 138"/>
                <a:gd name="T8" fmla="*/ 0 w 129"/>
                <a:gd name="T9" fmla="*/ 21 h 138"/>
                <a:gd name="T10" fmla="*/ 0 w 129"/>
                <a:gd name="T11" fmla="*/ 116 h 138"/>
                <a:gd name="T12" fmla="*/ 22 w 129"/>
                <a:gd name="T13" fmla="*/ 138 h 138"/>
                <a:gd name="T14" fmla="*/ 129 w 129"/>
                <a:gd name="T15" fmla="*/ 138 h 138"/>
                <a:gd name="T16" fmla="*/ 129 w 129"/>
                <a:gd name="T17" fmla="*/ 117 h 138"/>
                <a:gd name="T18" fmla="*/ 30 w 129"/>
                <a:gd name="T19" fmla="*/ 117 h 138"/>
                <a:gd name="T20" fmla="*/ 30 w 129"/>
                <a:gd name="T21" fmla="*/ 2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38">
                  <a:moveTo>
                    <a:pt x="30" y="20"/>
                  </a:moveTo>
                  <a:cubicBezTo>
                    <a:pt x="125" y="20"/>
                    <a:pt x="125" y="20"/>
                    <a:pt x="125" y="2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9"/>
                    <a:pt x="9" y="138"/>
                    <a:pt x="22" y="138"/>
                  </a:cubicBezTo>
                  <a:cubicBezTo>
                    <a:pt x="129" y="138"/>
                    <a:pt x="129" y="138"/>
                    <a:pt x="129" y="138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30" y="117"/>
                    <a:pt x="30" y="117"/>
                    <a:pt x="30" y="117"/>
                  </a:cubicBezTo>
                  <a:lnTo>
                    <a:pt x="30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10104438" y="7412038"/>
              <a:ext cx="44450" cy="88900"/>
            </a:xfrm>
            <a:custGeom>
              <a:avLst/>
              <a:gdLst>
                <a:gd name="T0" fmla="*/ 71 w 101"/>
                <a:gd name="T1" fmla="*/ 52 h 200"/>
                <a:gd name="T2" fmla="*/ 0 w 101"/>
                <a:gd name="T3" fmla="*/ 52 h 200"/>
                <a:gd name="T4" fmla="*/ 0 w 101"/>
                <a:gd name="T5" fmla="*/ 73 h 200"/>
                <a:gd name="T6" fmla="*/ 71 w 101"/>
                <a:gd name="T7" fmla="*/ 73 h 200"/>
                <a:gd name="T8" fmla="*/ 71 w 101"/>
                <a:gd name="T9" fmla="*/ 200 h 200"/>
                <a:gd name="T10" fmla="*/ 80 w 101"/>
                <a:gd name="T11" fmla="*/ 200 h 200"/>
                <a:gd name="T12" fmla="*/ 101 w 101"/>
                <a:gd name="T13" fmla="*/ 178 h 200"/>
                <a:gd name="T14" fmla="*/ 101 w 101"/>
                <a:gd name="T15" fmla="*/ 0 h 200"/>
                <a:gd name="T16" fmla="*/ 71 w 101"/>
                <a:gd name="T17" fmla="*/ 0 h 200"/>
                <a:gd name="T18" fmla="*/ 71 w 101"/>
                <a:gd name="T19" fmla="*/ 5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200">
                  <a:moveTo>
                    <a:pt x="71" y="52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1" y="200"/>
                    <a:pt x="71" y="200"/>
                    <a:pt x="71" y="200"/>
                  </a:cubicBezTo>
                  <a:cubicBezTo>
                    <a:pt x="80" y="200"/>
                    <a:pt x="80" y="200"/>
                    <a:pt x="80" y="200"/>
                  </a:cubicBezTo>
                  <a:cubicBezTo>
                    <a:pt x="92" y="200"/>
                    <a:pt x="101" y="190"/>
                    <a:pt x="101" y="178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71" y="0"/>
                    <a:pt x="71" y="0"/>
                    <a:pt x="71" y="0"/>
                  </a:cubicBezTo>
                  <a:lnTo>
                    <a:pt x="7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9983788" y="7464425"/>
              <a:ext cx="73025" cy="36512"/>
            </a:xfrm>
            <a:custGeom>
              <a:avLst/>
              <a:gdLst>
                <a:gd name="T0" fmla="*/ 31 w 163"/>
                <a:gd name="T1" fmla="*/ 51 h 81"/>
                <a:gd name="T2" fmla="*/ 158 w 163"/>
                <a:gd name="T3" fmla="*/ 51 h 81"/>
                <a:gd name="T4" fmla="*/ 158 w 163"/>
                <a:gd name="T5" fmla="*/ 21 h 81"/>
                <a:gd name="T6" fmla="*/ 136 w 163"/>
                <a:gd name="T7" fmla="*/ 0 h 81"/>
                <a:gd name="T8" fmla="*/ 0 w 163"/>
                <a:gd name="T9" fmla="*/ 0 h 81"/>
                <a:gd name="T10" fmla="*/ 0 w 163"/>
                <a:gd name="T11" fmla="*/ 20 h 81"/>
                <a:gd name="T12" fmla="*/ 127 w 163"/>
                <a:gd name="T13" fmla="*/ 20 h 81"/>
                <a:gd name="T14" fmla="*/ 127 w 163"/>
                <a:gd name="T15" fmla="*/ 30 h 81"/>
                <a:gd name="T16" fmla="*/ 0 w 163"/>
                <a:gd name="T17" fmla="*/ 30 h 81"/>
                <a:gd name="T18" fmla="*/ 0 w 163"/>
                <a:gd name="T19" fmla="*/ 60 h 81"/>
                <a:gd name="T20" fmla="*/ 21 w 163"/>
                <a:gd name="T21" fmla="*/ 81 h 81"/>
                <a:gd name="T22" fmla="*/ 27 w 163"/>
                <a:gd name="T23" fmla="*/ 81 h 81"/>
                <a:gd name="T24" fmla="*/ 27 w 163"/>
                <a:gd name="T25" fmla="*/ 81 h 81"/>
                <a:gd name="T26" fmla="*/ 163 w 163"/>
                <a:gd name="T27" fmla="*/ 81 h 81"/>
                <a:gd name="T28" fmla="*/ 163 w 163"/>
                <a:gd name="T29" fmla="*/ 61 h 81"/>
                <a:gd name="T30" fmla="*/ 31 w 163"/>
                <a:gd name="T31" fmla="*/ 61 h 81"/>
                <a:gd name="T32" fmla="*/ 31 w 163"/>
                <a:gd name="T33" fmla="*/ 5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3" h="81">
                  <a:moveTo>
                    <a:pt x="31" y="51"/>
                  </a:moveTo>
                  <a:cubicBezTo>
                    <a:pt x="158" y="51"/>
                    <a:pt x="158" y="51"/>
                    <a:pt x="158" y="51"/>
                  </a:cubicBezTo>
                  <a:cubicBezTo>
                    <a:pt x="158" y="21"/>
                    <a:pt x="158" y="21"/>
                    <a:pt x="158" y="21"/>
                  </a:cubicBezTo>
                  <a:cubicBezTo>
                    <a:pt x="158" y="9"/>
                    <a:pt x="148" y="0"/>
                    <a:pt x="1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1"/>
                    <a:pt x="9" y="81"/>
                    <a:pt x="21" y="81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163" y="81"/>
                    <a:pt x="163" y="81"/>
                    <a:pt x="163" y="81"/>
                  </a:cubicBezTo>
                  <a:cubicBezTo>
                    <a:pt x="163" y="61"/>
                    <a:pt x="163" y="61"/>
                    <a:pt x="163" y="61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9971088" y="7445375"/>
              <a:ext cx="63500" cy="15875"/>
            </a:xfrm>
            <a:custGeom>
              <a:avLst/>
              <a:gdLst>
                <a:gd name="T0" fmla="*/ 16 w 40"/>
                <a:gd name="T1" fmla="*/ 10 h 10"/>
                <a:gd name="T2" fmla="*/ 25 w 40"/>
                <a:gd name="T3" fmla="*/ 10 h 10"/>
                <a:gd name="T4" fmla="*/ 25 w 40"/>
                <a:gd name="T5" fmla="*/ 6 h 10"/>
                <a:gd name="T6" fmla="*/ 40 w 40"/>
                <a:gd name="T7" fmla="*/ 6 h 10"/>
                <a:gd name="T8" fmla="*/ 40 w 40"/>
                <a:gd name="T9" fmla="*/ 0 h 10"/>
                <a:gd name="T10" fmla="*/ 0 w 40"/>
                <a:gd name="T11" fmla="*/ 0 h 10"/>
                <a:gd name="T12" fmla="*/ 0 w 40"/>
                <a:gd name="T13" fmla="*/ 6 h 10"/>
                <a:gd name="T14" fmla="*/ 16 w 40"/>
                <a:gd name="T15" fmla="*/ 6 h 10"/>
                <a:gd name="T16" fmla="*/ 16 w 4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0">
                  <a:moveTo>
                    <a:pt x="16" y="10"/>
                  </a:moveTo>
                  <a:lnTo>
                    <a:pt x="25" y="10"/>
                  </a:lnTo>
                  <a:lnTo>
                    <a:pt x="25" y="6"/>
                  </a:lnTo>
                  <a:lnTo>
                    <a:pt x="40" y="6"/>
                  </a:lnTo>
                  <a:lnTo>
                    <a:pt x="4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6" y="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10040938" y="7412038"/>
              <a:ext cx="127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9974263" y="7412038"/>
              <a:ext cx="58738" cy="30162"/>
            </a:xfrm>
            <a:custGeom>
              <a:avLst/>
              <a:gdLst>
                <a:gd name="T0" fmla="*/ 67 w 134"/>
                <a:gd name="T1" fmla="*/ 22 h 66"/>
                <a:gd name="T2" fmla="*/ 100 w 134"/>
                <a:gd name="T3" fmla="*/ 62 h 66"/>
                <a:gd name="T4" fmla="*/ 108 w 134"/>
                <a:gd name="T5" fmla="*/ 66 h 66"/>
                <a:gd name="T6" fmla="*/ 134 w 134"/>
                <a:gd name="T7" fmla="*/ 66 h 66"/>
                <a:gd name="T8" fmla="*/ 81 w 134"/>
                <a:gd name="T9" fmla="*/ 0 h 66"/>
                <a:gd name="T10" fmla="*/ 60 w 134"/>
                <a:gd name="T11" fmla="*/ 0 h 66"/>
                <a:gd name="T12" fmla="*/ 49 w 134"/>
                <a:gd name="T13" fmla="*/ 5 h 66"/>
                <a:gd name="T14" fmla="*/ 0 w 134"/>
                <a:gd name="T15" fmla="*/ 66 h 66"/>
                <a:gd name="T16" fmla="*/ 32 w 134"/>
                <a:gd name="T17" fmla="*/ 66 h 66"/>
                <a:gd name="T18" fmla="*/ 67 w 134"/>
                <a:gd name="T19" fmla="*/ 2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66">
                  <a:moveTo>
                    <a:pt x="67" y="22"/>
                  </a:moveTo>
                  <a:cubicBezTo>
                    <a:pt x="100" y="62"/>
                    <a:pt x="100" y="62"/>
                    <a:pt x="100" y="62"/>
                  </a:cubicBezTo>
                  <a:cubicBezTo>
                    <a:pt x="102" y="64"/>
                    <a:pt x="105" y="66"/>
                    <a:pt x="108" y="66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6" y="0"/>
                    <a:pt x="52" y="2"/>
                    <a:pt x="49" y="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32" y="66"/>
                    <a:pt x="32" y="66"/>
                    <a:pt x="32" y="66"/>
                  </a:cubicBezTo>
                  <a:lnTo>
                    <a:pt x="67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53551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8"/>
            <a:ext cx="10907713" cy="7774679"/>
          </a:xfrm>
          <a:prstGeom prst="rect">
            <a:avLst/>
          </a:prstGeom>
        </p:spPr>
      </p:pic>
      <p:pic>
        <p:nvPicPr>
          <p:cNvPr id="4" name="그림 3"/>
          <p:cNvPicPr/>
          <p:nvPr userDrawn="1"/>
        </p:nvPicPr>
        <p:blipFill>
          <a:blip r:embed="rId3">
            <a:biLevel thresh="50000"/>
          </a:blip>
          <a:stretch>
            <a:fillRect/>
          </a:stretch>
        </p:blipFill>
        <p:spPr>
          <a:xfrm>
            <a:off x="7742604" y="6433951"/>
            <a:ext cx="2450804" cy="54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711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1913" y="7225856"/>
            <a:ext cx="1523887" cy="413977"/>
          </a:xfrm>
          <a:prstGeom prst="rect">
            <a:avLst/>
          </a:prstGeom>
        </p:spPr>
        <p:txBody>
          <a:bodyPr/>
          <a:lstStyle>
            <a:lvl1pPr algn="ctr">
              <a:defRPr sz="1000"/>
            </a:lvl1pPr>
          </a:lstStyle>
          <a:p>
            <a:fld id="{DD5DF45D-17A4-422E-925E-9AC28CF491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666750" y="936625"/>
            <a:ext cx="95916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 userDrawn="1"/>
        </p:nvGrpSpPr>
        <p:grpSpPr>
          <a:xfrm>
            <a:off x="663574" y="507041"/>
            <a:ext cx="553071" cy="54554"/>
            <a:chOff x="663573" y="513873"/>
            <a:chExt cx="383065" cy="37785"/>
          </a:xfrm>
        </p:grpSpPr>
        <p:sp>
          <p:nvSpPr>
            <p:cNvPr id="13" name="타원 12"/>
            <p:cNvSpPr/>
            <p:nvPr/>
          </p:nvSpPr>
          <p:spPr>
            <a:xfrm>
              <a:off x="663573" y="513873"/>
              <a:ext cx="37785" cy="3778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732629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801685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70741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939797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1008853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59473" y="674051"/>
            <a:ext cx="2856034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rIns="36000">
            <a:spAutoFit/>
          </a:bodyPr>
          <a:lstStyle>
            <a:lvl1pPr>
              <a:defRPr sz="2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1223395" y="438870"/>
            <a:ext cx="7775125" cy="21107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 marL="518373" indent="0">
              <a:buNone/>
              <a:defRPr sz="1400"/>
            </a:lvl2pPr>
            <a:lvl3pPr marL="1036746" indent="0">
              <a:buNone/>
              <a:defRPr sz="1200"/>
            </a:lvl3pPr>
            <a:lvl4pPr marL="1555120" indent="0">
              <a:buNone/>
              <a:defRPr sz="1200"/>
            </a:lvl4pPr>
            <a:lvl5pPr marL="2073493" indent="0"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13"/>
          </p:nvPr>
        </p:nvSpPr>
        <p:spPr>
          <a:xfrm>
            <a:off x="651657" y="1097525"/>
            <a:ext cx="9606768" cy="65507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 defTabSz="914400" rtl="0" eaLnBrk="1" fontAlgn="base" latinLnBrk="1" hangingPunct="1">
              <a:lnSpc>
                <a:spcPct val="110000"/>
              </a:lnSpc>
              <a:buNone/>
              <a:defRPr lang="ko-KR" altLang="en-US" sz="1600" kern="1200" dirty="0" smtClean="0">
                <a:ln>
                  <a:solidFill>
                    <a:srgbClr val="5B9BD5">
                      <a:alpha val="0"/>
                    </a:srgbClr>
                  </a:solidFill>
                </a:ln>
                <a:gradFill>
                  <a:gsLst>
                    <a:gs pos="32824">
                      <a:schemeClr val="tx1">
                        <a:lumMod val="75000"/>
                        <a:lumOff val="25000"/>
                      </a:schemeClr>
                    </a:gs>
                    <a:gs pos="4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1pPr>
            <a:lvl2pPr marL="518373" indent="0">
              <a:buNone/>
              <a:defRPr sz="1400"/>
            </a:lvl2pPr>
            <a:lvl3pPr marL="1036746" indent="0">
              <a:buNone/>
              <a:defRPr sz="1200"/>
            </a:lvl3pPr>
            <a:lvl4pPr marL="1555120" indent="0">
              <a:buNone/>
              <a:defRPr sz="1200"/>
            </a:lvl4pPr>
            <a:lvl5pPr marL="2073493" indent="0"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7024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8"/>
            <a:ext cx="10907713" cy="777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786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1913" y="7225856"/>
            <a:ext cx="1523887" cy="413977"/>
          </a:xfrm>
          <a:prstGeom prst="rect">
            <a:avLst/>
          </a:prstGeom>
        </p:spPr>
        <p:txBody>
          <a:bodyPr/>
          <a:lstStyle>
            <a:lvl1pPr algn="ctr">
              <a:defRPr sz="1000"/>
            </a:lvl1pPr>
          </a:lstStyle>
          <a:p>
            <a:fld id="{DD5DF45D-17A4-422E-925E-9AC28CF491C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666750" y="936625"/>
            <a:ext cx="95916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 userDrawn="1"/>
        </p:nvGrpSpPr>
        <p:grpSpPr>
          <a:xfrm>
            <a:off x="663574" y="507041"/>
            <a:ext cx="553071" cy="54554"/>
            <a:chOff x="663573" y="513873"/>
            <a:chExt cx="383065" cy="37785"/>
          </a:xfrm>
        </p:grpSpPr>
        <p:sp>
          <p:nvSpPr>
            <p:cNvPr id="13" name="타원 12"/>
            <p:cNvSpPr/>
            <p:nvPr/>
          </p:nvSpPr>
          <p:spPr>
            <a:xfrm>
              <a:off x="663573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732629" y="513873"/>
              <a:ext cx="37785" cy="3778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801685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70741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939797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1008853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59473" y="674051"/>
            <a:ext cx="2856034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rIns="36000">
            <a:spAutoFit/>
          </a:bodyPr>
          <a:lstStyle>
            <a:lvl1pPr>
              <a:defRPr sz="2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1223395" y="438870"/>
            <a:ext cx="7775125" cy="21107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 marL="518373" indent="0">
              <a:buNone/>
              <a:defRPr sz="1400"/>
            </a:lvl2pPr>
            <a:lvl3pPr marL="1036746" indent="0">
              <a:buNone/>
              <a:defRPr sz="1200"/>
            </a:lvl3pPr>
            <a:lvl4pPr marL="1555120" indent="0">
              <a:buNone/>
              <a:defRPr sz="1200"/>
            </a:lvl4pPr>
            <a:lvl5pPr marL="2073493" indent="0"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3"/>
          </p:nvPr>
        </p:nvSpPr>
        <p:spPr>
          <a:xfrm>
            <a:off x="651657" y="1097525"/>
            <a:ext cx="9606768" cy="65507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 defTabSz="914400" rtl="0" eaLnBrk="1" fontAlgn="base" latinLnBrk="1" hangingPunct="1">
              <a:lnSpc>
                <a:spcPct val="110000"/>
              </a:lnSpc>
              <a:buNone/>
              <a:defRPr lang="ko-KR" altLang="en-US" sz="1600" kern="1200" dirty="0" smtClean="0">
                <a:ln>
                  <a:solidFill>
                    <a:srgbClr val="5B9BD5">
                      <a:alpha val="0"/>
                    </a:srgbClr>
                  </a:solidFill>
                </a:ln>
                <a:gradFill>
                  <a:gsLst>
                    <a:gs pos="32824">
                      <a:schemeClr val="tx1">
                        <a:lumMod val="75000"/>
                        <a:lumOff val="25000"/>
                      </a:schemeClr>
                    </a:gs>
                    <a:gs pos="4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1pPr>
            <a:lvl2pPr marL="518373" indent="0">
              <a:buNone/>
              <a:defRPr sz="1400"/>
            </a:lvl2pPr>
            <a:lvl3pPr marL="1036746" indent="0">
              <a:buNone/>
              <a:defRPr sz="1200"/>
            </a:lvl3pPr>
            <a:lvl4pPr marL="1555120" indent="0">
              <a:buNone/>
              <a:defRPr sz="1200"/>
            </a:lvl4pPr>
            <a:lvl5pPr marL="2073493" indent="0"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364854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1913" y="7225856"/>
            <a:ext cx="1523887" cy="413977"/>
          </a:xfrm>
          <a:prstGeom prst="rect">
            <a:avLst/>
          </a:prstGeom>
        </p:spPr>
        <p:txBody>
          <a:bodyPr/>
          <a:lstStyle>
            <a:lvl1pPr algn="ctr">
              <a:defRPr sz="1000"/>
            </a:lvl1pPr>
          </a:lstStyle>
          <a:p>
            <a:fld id="{DD5DF45D-17A4-422E-925E-9AC28CF491C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5374177" y="7311535"/>
            <a:ext cx="159358" cy="0"/>
          </a:xfrm>
          <a:prstGeom prst="line">
            <a:avLst/>
          </a:prstGeom>
          <a:ln w="22225" cap="rnd">
            <a:solidFill>
              <a:srgbClr val="EE76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666750" y="936625"/>
            <a:ext cx="95916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 userDrawn="1"/>
        </p:nvGrpSpPr>
        <p:grpSpPr>
          <a:xfrm>
            <a:off x="663574" y="507041"/>
            <a:ext cx="553071" cy="54554"/>
            <a:chOff x="663573" y="513873"/>
            <a:chExt cx="383065" cy="37785"/>
          </a:xfrm>
        </p:grpSpPr>
        <p:sp>
          <p:nvSpPr>
            <p:cNvPr id="13" name="타원 12"/>
            <p:cNvSpPr/>
            <p:nvPr/>
          </p:nvSpPr>
          <p:spPr>
            <a:xfrm>
              <a:off x="663573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732629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801685" y="513873"/>
              <a:ext cx="37785" cy="3778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70741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939797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1008853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59473" y="674051"/>
            <a:ext cx="2856034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rIns="36000">
            <a:spAutoFit/>
          </a:bodyPr>
          <a:lstStyle>
            <a:lvl1pPr>
              <a:defRPr sz="2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1223395" y="438870"/>
            <a:ext cx="7775125" cy="21107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 marL="518373" indent="0">
              <a:buNone/>
              <a:defRPr sz="1400"/>
            </a:lvl2pPr>
            <a:lvl3pPr marL="1036746" indent="0">
              <a:buNone/>
              <a:defRPr sz="1200"/>
            </a:lvl3pPr>
            <a:lvl4pPr marL="1555120" indent="0">
              <a:buNone/>
              <a:defRPr sz="1200"/>
            </a:lvl4pPr>
            <a:lvl5pPr marL="2073493" indent="0"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3"/>
          </p:nvPr>
        </p:nvSpPr>
        <p:spPr>
          <a:xfrm>
            <a:off x="651657" y="1097525"/>
            <a:ext cx="9606768" cy="65507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 defTabSz="914400" rtl="0" eaLnBrk="1" fontAlgn="base" latinLnBrk="1" hangingPunct="1">
              <a:lnSpc>
                <a:spcPct val="110000"/>
              </a:lnSpc>
              <a:buNone/>
              <a:defRPr lang="ko-KR" altLang="en-US" sz="1600" kern="1200" dirty="0" smtClean="0">
                <a:ln>
                  <a:solidFill>
                    <a:srgbClr val="5B9BD5">
                      <a:alpha val="0"/>
                    </a:srgbClr>
                  </a:solidFill>
                </a:ln>
                <a:gradFill>
                  <a:gsLst>
                    <a:gs pos="32824">
                      <a:schemeClr val="tx1">
                        <a:lumMod val="75000"/>
                        <a:lumOff val="25000"/>
                      </a:schemeClr>
                    </a:gs>
                    <a:gs pos="4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1pPr>
            <a:lvl2pPr marL="518373" indent="0">
              <a:buNone/>
              <a:defRPr sz="1400"/>
            </a:lvl2pPr>
            <a:lvl3pPr marL="1036746" indent="0">
              <a:buNone/>
              <a:defRPr sz="1200"/>
            </a:lvl3pPr>
            <a:lvl4pPr marL="1555120" indent="0">
              <a:buNone/>
              <a:defRPr sz="1200"/>
            </a:lvl4pPr>
            <a:lvl5pPr marL="2073493" indent="0"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367185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1913" y="7225856"/>
            <a:ext cx="1523887" cy="413977"/>
          </a:xfrm>
          <a:prstGeom prst="rect">
            <a:avLst/>
          </a:prstGeom>
        </p:spPr>
        <p:txBody>
          <a:bodyPr/>
          <a:lstStyle>
            <a:lvl1pPr algn="ctr">
              <a:defRPr sz="1000"/>
            </a:lvl1pPr>
          </a:lstStyle>
          <a:p>
            <a:fld id="{DD5DF45D-17A4-422E-925E-9AC28CF491C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666750" y="936625"/>
            <a:ext cx="95916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 userDrawn="1"/>
        </p:nvGrpSpPr>
        <p:grpSpPr>
          <a:xfrm>
            <a:off x="663574" y="507041"/>
            <a:ext cx="553071" cy="54554"/>
            <a:chOff x="663573" y="513873"/>
            <a:chExt cx="383065" cy="37785"/>
          </a:xfrm>
        </p:grpSpPr>
        <p:sp>
          <p:nvSpPr>
            <p:cNvPr id="13" name="타원 12"/>
            <p:cNvSpPr/>
            <p:nvPr/>
          </p:nvSpPr>
          <p:spPr>
            <a:xfrm>
              <a:off x="663573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732629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801685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70741" y="513873"/>
              <a:ext cx="37785" cy="3778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939797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1008853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59473" y="674051"/>
            <a:ext cx="2856034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rIns="36000">
            <a:spAutoFit/>
          </a:bodyPr>
          <a:lstStyle>
            <a:lvl1pPr>
              <a:defRPr sz="2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1223395" y="438870"/>
            <a:ext cx="7775125" cy="21107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 marL="518373" indent="0">
              <a:buNone/>
              <a:defRPr sz="1400"/>
            </a:lvl2pPr>
            <a:lvl3pPr marL="1036746" indent="0">
              <a:buNone/>
              <a:defRPr sz="1200"/>
            </a:lvl3pPr>
            <a:lvl4pPr marL="1555120" indent="0">
              <a:buNone/>
              <a:defRPr sz="1200"/>
            </a:lvl4pPr>
            <a:lvl5pPr marL="2073493" indent="0"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3"/>
          </p:nvPr>
        </p:nvSpPr>
        <p:spPr>
          <a:xfrm>
            <a:off x="651657" y="1097525"/>
            <a:ext cx="9606768" cy="65507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 defTabSz="914400" rtl="0" eaLnBrk="1" fontAlgn="base" latinLnBrk="1" hangingPunct="1">
              <a:lnSpc>
                <a:spcPct val="110000"/>
              </a:lnSpc>
              <a:buNone/>
              <a:defRPr lang="ko-KR" altLang="en-US" sz="1600" kern="1200" dirty="0" smtClean="0">
                <a:ln>
                  <a:solidFill>
                    <a:srgbClr val="5B9BD5">
                      <a:alpha val="0"/>
                    </a:srgbClr>
                  </a:solidFill>
                </a:ln>
                <a:gradFill>
                  <a:gsLst>
                    <a:gs pos="32824">
                      <a:schemeClr val="tx1">
                        <a:lumMod val="75000"/>
                        <a:lumOff val="25000"/>
                      </a:schemeClr>
                    </a:gs>
                    <a:gs pos="4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1pPr>
            <a:lvl2pPr marL="518373" indent="0">
              <a:buNone/>
              <a:defRPr sz="1400"/>
            </a:lvl2pPr>
            <a:lvl3pPr marL="1036746" indent="0">
              <a:buNone/>
              <a:defRPr sz="1200"/>
            </a:lvl3pPr>
            <a:lvl4pPr marL="1555120" indent="0">
              <a:buNone/>
              <a:defRPr sz="1200"/>
            </a:lvl4pPr>
            <a:lvl5pPr marL="2073493" indent="0"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635906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1913" y="7225856"/>
            <a:ext cx="1523887" cy="413977"/>
          </a:xfrm>
          <a:prstGeom prst="rect">
            <a:avLst/>
          </a:prstGeom>
        </p:spPr>
        <p:txBody>
          <a:bodyPr/>
          <a:lstStyle>
            <a:lvl1pPr algn="ctr">
              <a:defRPr sz="1000"/>
            </a:lvl1pPr>
          </a:lstStyle>
          <a:p>
            <a:fld id="{DD5DF45D-17A4-422E-925E-9AC28CF491C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666750" y="936625"/>
            <a:ext cx="95916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 userDrawn="1"/>
        </p:nvGrpSpPr>
        <p:grpSpPr>
          <a:xfrm>
            <a:off x="663574" y="507041"/>
            <a:ext cx="553071" cy="54554"/>
            <a:chOff x="663573" y="513873"/>
            <a:chExt cx="383065" cy="37785"/>
          </a:xfrm>
        </p:grpSpPr>
        <p:sp>
          <p:nvSpPr>
            <p:cNvPr id="13" name="타원 12"/>
            <p:cNvSpPr/>
            <p:nvPr/>
          </p:nvSpPr>
          <p:spPr>
            <a:xfrm>
              <a:off x="663573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732629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801685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70741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939797" y="513873"/>
              <a:ext cx="37785" cy="3778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1008853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59473" y="674051"/>
            <a:ext cx="2856034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rIns="36000">
            <a:spAutoFit/>
          </a:bodyPr>
          <a:lstStyle>
            <a:lvl1pPr>
              <a:defRPr sz="2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1223395" y="438870"/>
            <a:ext cx="7775125" cy="21107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 marL="518373" indent="0">
              <a:buNone/>
              <a:defRPr sz="1400"/>
            </a:lvl2pPr>
            <a:lvl3pPr marL="1036746" indent="0">
              <a:buNone/>
              <a:defRPr sz="1200"/>
            </a:lvl3pPr>
            <a:lvl4pPr marL="1555120" indent="0">
              <a:buNone/>
              <a:defRPr sz="1200"/>
            </a:lvl4pPr>
            <a:lvl5pPr marL="2073493" indent="0"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3"/>
          </p:nvPr>
        </p:nvSpPr>
        <p:spPr>
          <a:xfrm>
            <a:off x="651657" y="1097525"/>
            <a:ext cx="9606768" cy="65507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 defTabSz="914400" rtl="0" eaLnBrk="1" fontAlgn="base" latinLnBrk="1" hangingPunct="1">
              <a:lnSpc>
                <a:spcPct val="110000"/>
              </a:lnSpc>
              <a:buNone/>
              <a:defRPr lang="ko-KR" altLang="en-US" sz="1600" kern="1200" dirty="0" smtClean="0">
                <a:ln>
                  <a:solidFill>
                    <a:srgbClr val="5B9BD5">
                      <a:alpha val="0"/>
                    </a:srgbClr>
                  </a:solidFill>
                </a:ln>
                <a:gradFill>
                  <a:gsLst>
                    <a:gs pos="32824">
                      <a:schemeClr val="tx1">
                        <a:lumMod val="75000"/>
                        <a:lumOff val="25000"/>
                      </a:schemeClr>
                    </a:gs>
                    <a:gs pos="4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1pPr>
            <a:lvl2pPr marL="518373" indent="0">
              <a:buNone/>
              <a:defRPr sz="1400"/>
            </a:lvl2pPr>
            <a:lvl3pPr marL="1036746" indent="0">
              <a:buNone/>
              <a:defRPr sz="1200"/>
            </a:lvl3pPr>
            <a:lvl4pPr marL="1555120" indent="0">
              <a:buNone/>
              <a:defRPr sz="1200"/>
            </a:lvl4pPr>
            <a:lvl5pPr marL="2073493" indent="0"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694019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1913" y="7225856"/>
            <a:ext cx="1523887" cy="413977"/>
          </a:xfrm>
          <a:prstGeom prst="rect">
            <a:avLst/>
          </a:prstGeom>
        </p:spPr>
        <p:txBody>
          <a:bodyPr/>
          <a:lstStyle>
            <a:lvl1pPr algn="ctr">
              <a:defRPr sz="1000"/>
            </a:lvl1pPr>
          </a:lstStyle>
          <a:p>
            <a:fld id="{DD5DF45D-17A4-422E-925E-9AC28CF491C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666750" y="936625"/>
            <a:ext cx="95916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 userDrawn="1"/>
        </p:nvGrpSpPr>
        <p:grpSpPr>
          <a:xfrm>
            <a:off x="663574" y="507041"/>
            <a:ext cx="553071" cy="54554"/>
            <a:chOff x="663573" y="513873"/>
            <a:chExt cx="383065" cy="37785"/>
          </a:xfrm>
        </p:grpSpPr>
        <p:sp>
          <p:nvSpPr>
            <p:cNvPr id="13" name="타원 12"/>
            <p:cNvSpPr/>
            <p:nvPr/>
          </p:nvSpPr>
          <p:spPr>
            <a:xfrm>
              <a:off x="663573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732629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801685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70741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939797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1008853" y="513873"/>
              <a:ext cx="37785" cy="3778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59473" y="674051"/>
            <a:ext cx="2856034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rIns="36000">
            <a:spAutoFit/>
          </a:bodyPr>
          <a:lstStyle>
            <a:lvl1pPr>
              <a:defRPr sz="2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1223395" y="438870"/>
            <a:ext cx="7775125" cy="21107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 marL="518373" indent="0">
              <a:buNone/>
              <a:defRPr sz="1400"/>
            </a:lvl2pPr>
            <a:lvl3pPr marL="1036746" indent="0">
              <a:buNone/>
              <a:defRPr sz="1200"/>
            </a:lvl3pPr>
            <a:lvl4pPr marL="1555120" indent="0">
              <a:buNone/>
              <a:defRPr sz="1200"/>
            </a:lvl4pPr>
            <a:lvl5pPr marL="2073493" indent="0"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3"/>
          </p:nvPr>
        </p:nvSpPr>
        <p:spPr>
          <a:xfrm>
            <a:off x="651657" y="1097525"/>
            <a:ext cx="9606768" cy="65507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 defTabSz="914400" rtl="0" eaLnBrk="1" fontAlgn="base" latinLnBrk="1" hangingPunct="1">
              <a:lnSpc>
                <a:spcPct val="110000"/>
              </a:lnSpc>
              <a:buNone/>
              <a:defRPr lang="ko-KR" altLang="en-US" sz="1600" kern="1200" dirty="0" smtClean="0">
                <a:ln>
                  <a:solidFill>
                    <a:srgbClr val="5B9BD5">
                      <a:alpha val="0"/>
                    </a:srgbClr>
                  </a:solidFill>
                </a:ln>
                <a:gradFill>
                  <a:gsLst>
                    <a:gs pos="32824">
                      <a:schemeClr val="tx1">
                        <a:lumMod val="75000"/>
                        <a:lumOff val="25000"/>
                      </a:schemeClr>
                    </a:gs>
                    <a:gs pos="4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1pPr>
            <a:lvl2pPr marL="518373" indent="0">
              <a:buNone/>
              <a:defRPr sz="1400"/>
            </a:lvl2pPr>
            <a:lvl3pPr marL="1036746" indent="0">
              <a:buNone/>
              <a:defRPr sz="1200"/>
            </a:lvl3pPr>
            <a:lvl4pPr marL="1555120" indent="0">
              <a:buNone/>
              <a:defRPr sz="1200"/>
            </a:lvl4pPr>
            <a:lvl5pPr marL="2073493" indent="0"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629377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966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8"/>
            <a:ext cx="10907713" cy="777467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98170" y="7241310"/>
            <a:ext cx="555493" cy="26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2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8"/>
            <a:ext cx="10907713" cy="7774679"/>
          </a:xfrm>
          <a:prstGeom prst="rect">
            <a:avLst/>
          </a:prstGeom>
        </p:spPr>
      </p:pic>
      <p:grpSp>
        <p:nvGrpSpPr>
          <p:cNvPr id="4" name="그룹 3"/>
          <p:cNvGrpSpPr/>
          <p:nvPr userDrawn="1"/>
        </p:nvGrpSpPr>
        <p:grpSpPr>
          <a:xfrm>
            <a:off x="9698038" y="7240588"/>
            <a:ext cx="555626" cy="261937"/>
            <a:chOff x="9698038" y="7240588"/>
            <a:chExt cx="555626" cy="261937"/>
          </a:xfrm>
          <a:solidFill>
            <a:srgbClr val="F7F6F2"/>
          </a:solidFill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9698038" y="7388225"/>
              <a:ext cx="79375" cy="114300"/>
            </a:xfrm>
            <a:custGeom>
              <a:avLst/>
              <a:gdLst>
                <a:gd name="T0" fmla="*/ 112 w 180"/>
                <a:gd name="T1" fmla="*/ 103 h 261"/>
                <a:gd name="T2" fmla="*/ 73 w 180"/>
                <a:gd name="T3" fmla="*/ 69 h 261"/>
                <a:gd name="T4" fmla="*/ 102 w 180"/>
                <a:gd name="T5" fmla="*/ 48 h 261"/>
                <a:gd name="T6" fmla="*/ 122 w 180"/>
                <a:gd name="T7" fmla="*/ 50 h 261"/>
                <a:gd name="T8" fmla="*/ 131 w 180"/>
                <a:gd name="T9" fmla="*/ 51 h 261"/>
                <a:gd name="T10" fmla="*/ 164 w 180"/>
                <a:gd name="T11" fmla="*/ 22 h 261"/>
                <a:gd name="T12" fmla="*/ 166 w 180"/>
                <a:gd name="T13" fmla="*/ 14 h 261"/>
                <a:gd name="T14" fmla="*/ 100 w 180"/>
                <a:gd name="T15" fmla="*/ 0 h 261"/>
                <a:gd name="T16" fmla="*/ 12 w 180"/>
                <a:gd name="T17" fmla="*/ 76 h 261"/>
                <a:gd name="T18" fmla="*/ 27 w 180"/>
                <a:gd name="T19" fmla="*/ 120 h 261"/>
                <a:gd name="T20" fmla="*/ 73 w 180"/>
                <a:gd name="T21" fmla="*/ 152 h 261"/>
                <a:gd name="T22" fmla="*/ 118 w 180"/>
                <a:gd name="T23" fmla="*/ 189 h 261"/>
                <a:gd name="T24" fmla="*/ 81 w 180"/>
                <a:gd name="T25" fmla="*/ 213 h 261"/>
                <a:gd name="T26" fmla="*/ 24 w 180"/>
                <a:gd name="T27" fmla="*/ 195 h 261"/>
                <a:gd name="T28" fmla="*/ 0 w 180"/>
                <a:gd name="T29" fmla="*/ 239 h 261"/>
                <a:gd name="T30" fmla="*/ 85 w 180"/>
                <a:gd name="T31" fmla="*/ 261 h 261"/>
                <a:gd name="T32" fmla="*/ 180 w 180"/>
                <a:gd name="T33" fmla="*/ 183 h 261"/>
                <a:gd name="T34" fmla="*/ 112 w 180"/>
                <a:gd name="T35" fmla="*/ 103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261">
                  <a:moveTo>
                    <a:pt x="112" y="103"/>
                  </a:moveTo>
                  <a:cubicBezTo>
                    <a:pt x="90" y="93"/>
                    <a:pt x="73" y="85"/>
                    <a:pt x="73" y="69"/>
                  </a:cubicBezTo>
                  <a:cubicBezTo>
                    <a:pt x="73" y="57"/>
                    <a:pt x="83" y="48"/>
                    <a:pt x="102" y="48"/>
                  </a:cubicBezTo>
                  <a:cubicBezTo>
                    <a:pt x="110" y="48"/>
                    <a:pt x="115" y="49"/>
                    <a:pt x="122" y="50"/>
                  </a:cubicBezTo>
                  <a:cubicBezTo>
                    <a:pt x="125" y="51"/>
                    <a:pt x="128" y="51"/>
                    <a:pt x="131" y="51"/>
                  </a:cubicBezTo>
                  <a:cubicBezTo>
                    <a:pt x="148" y="51"/>
                    <a:pt x="157" y="41"/>
                    <a:pt x="164" y="22"/>
                  </a:cubicBezTo>
                  <a:cubicBezTo>
                    <a:pt x="166" y="14"/>
                    <a:pt x="166" y="14"/>
                    <a:pt x="166" y="14"/>
                  </a:cubicBezTo>
                  <a:cubicBezTo>
                    <a:pt x="164" y="13"/>
                    <a:pt x="136" y="0"/>
                    <a:pt x="100" y="0"/>
                  </a:cubicBezTo>
                  <a:cubicBezTo>
                    <a:pt x="42" y="0"/>
                    <a:pt x="12" y="37"/>
                    <a:pt x="12" y="76"/>
                  </a:cubicBezTo>
                  <a:cubicBezTo>
                    <a:pt x="12" y="95"/>
                    <a:pt x="18" y="109"/>
                    <a:pt x="27" y="120"/>
                  </a:cubicBezTo>
                  <a:cubicBezTo>
                    <a:pt x="39" y="134"/>
                    <a:pt x="57" y="144"/>
                    <a:pt x="73" y="152"/>
                  </a:cubicBezTo>
                  <a:cubicBezTo>
                    <a:pt x="97" y="163"/>
                    <a:pt x="118" y="172"/>
                    <a:pt x="118" y="189"/>
                  </a:cubicBezTo>
                  <a:cubicBezTo>
                    <a:pt x="118" y="204"/>
                    <a:pt x="103" y="213"/>
                    <a:pt x="81" y="213"/>
                  </a:cubicBezTo>
                  <a:cubicBezTo>
                    <a:pt x="52" y="213"/>
                    <a:pt x="27" y="197"/>
                    <a:pt x="24" y="195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4" y="242"/>
                    <a:pt x="35" y="261"/>
                    <a:pt x="85" y="261"/>
                  </a:cubicBezTo>
                  <a:cubicBezTo>
                    <a:pt x="139" y="261"/>
                    <a:pt x="180" y="230"/>
                    <a:pt x="180" y="183"/>
                  </a:cubicBezTo>
                  <a:cubicBezTo>
                    <a:pt x="180" y="136"/>
                    <a:pt x="142" y="118"/>
                    <a:pt x="112" y="10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9791701" y="7389813"/>
              <a:ext cx="93663" cy="111125"/>
            </a:xfrm>
            <a:custGeom>
              <a:avLst/>
              <a:gdLst>
                <a:gd name="T0" fmla="*/ 108 w 211"/>
                <a:gd name="T1" fmla="*/ 119 h 253"/>
                <a:gd name="T2" fmla="*/ 205 w 211"/>
                <a:gd name="T3" fmla="*/ 0 h 253"/>
                <a:gd name="T4" fmla="*/ 136 w 211"/>
                <a:gd name="T5" fmla="*/ 0 h 253"/>
                <a:gd name="T6" fmla="*/ 58 w 211"/>
                <a:gd name="T7" fmla="*/ 103 h 253"/>
                <a:gd name="T8" fmla="*/ 57 w 211"/>
                <a:gd name="T9" fmla="*/ 103 h 253"/>
                <a:gd name="T10" fmla="*/ 57 w 211"/>
                <a:gd name="T11" fmla="*/ 0 h 253"/>
                <a:gd name="T12" fmla="*/ 0 w 211"/>
                <a:gd name="T13" fmla="*/ 0 h 253"/>
                <a:gd name="T14" fmla="*/ 0 w 211"/>
                <a:gd name="T15" fmla="*/ 253 h 253"/>
                <a:gd name="T16" fmla="*/ 3 w 211"/>
                <a:gd name="T17" fmla="*/ 253 h 253"/>
                <a:gd name="T18" fmla="*/ 57 w 211"/>
                <a:gd name="T19" fmla="*/ 200 h 253"/>
                <a:gd name="T20" fmla="*/ 57 w 211"/>
                <a:gd name="T21" fmla="*/ 142 h 253"/>
                <a:gd name="T22" fmla="*/ 58 w 211"/>
                <a:gd name="T23" fmla="*/ 142 h 253"/>
                <a:gd name="T24" fmla="*/ 138 w 211"/>
                <a:gd name="T25" fmla="*/ 250 h 253"/>
                <a:gd name="T26" fmla="*/ 211 w 211"/>
                <a:gd name="T27" fmla="*/ 250 h 253"/>
                <a:gd name="T28" fmla="*/ 108 w 211"/>
                <a:gd name="T29" fmla="*/ 11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1" h="253">
                  <a:moveTo>
                    <a:pt x="108" y="119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3" y="253"/>
                    <a:pt x="3" y="253"/>
                    <a:pt x="3" y="253"/>
                  </a:cubicBezTo>
                  <a:cubicBezTo>
                    <a:pt x="28" y="253"/>
                    <a:pt x="57" y="242"/>
                    <a:pt x="57" y="200"/>
                  </a:cubicBezTo>
                  <a:cubicBezTo>
                    <a:pt x="57" y="142"/>
                    <a:pt x="57" y="142"/>
                    <a:pt x="57" y="142"/>
                  </a:cubicBezTo>
                  <a:cubicBezTo>
                    <a:pt x="58" y="142"/>
                    <a:pt x="58" y="142"/>
                    <a:pt x="58" y="142"/>
                  </a:cubicBezTo>
                  <a:cubicBezTo>
                    <a:pt x="138" y="250"/>
                    <a:pt x="138" y="250"/>
                    <a:pt x="138" y="250"/>
                  </a:cubicBezTo>
                  <a:cubicBezTo>
                    <a:pt x="211" y="250"/>
                    <a:pt x="211" y="250"/>
                    <a:pt x="211" y="250"/>
                  </a:cubicBezTo>
                  <a:lnTo>
                    <a:pt x="108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9858376" y="7270750"/>
              <a:ext cx="61913" cy="87312"/>
            </a:xfrm>
            <a:custGeom>
              <a:avLst/>
              <a:gdLst>
                <a:gd name="T0" fmla="*/ 59 w 142"/>
                <a:gd name="T1" fmla="*/ 0 h 201"/>
                <a:gd name="T2" fmla="*/ 9 w 142"/>
                <a:gd name="T3" fmla="*/ 55 h 201"/>
                <a:gd name="T4" fmla="*/ 33 w 142"/>
                <a:gd name="T5" fmla="*/ 141 h 201"/>
                <a:gd name="T6" fmla="*/ 0 w 142"/>
                <a:gd name="T7" fmla="*/ 200 h 201"/>
                <a:gd name="T8" fmla="*/ 23 w 142"/>
                <a:gd name="T9" fmla="*/ 199 h 201"/>
                <a:gd name="T10" fmla="*/ 52 w 142"/>
                <a:gd name="T11" fmla="*/ 201 h 201"/>
                <a:gd name="T12" fmla="*/ 142 w 142"/>
                <a:gd name="T13" fmla="*/ 90 h 201"/>
                <a:gd name="T14" fmla="*/ 59 w 142"/>
                <a:gd name="T15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201">
                  <a:moveTo>
                    <a:pt x="59" y="0"/>
                  </a:moveTo>
                  <a:cubicBezTo>
                    <a:pt x="38" y="4"/>
                    <a:pt x="9" y="22"/>
                    <a:pt x="9" y="55"/>
                  </a:cubicBezTo>
                  <a:cubicBezTo>
                    <a:pt x="9" y="84"/>
                    <a:pt x="33" y="102"/>
                    <a:pt x="33" y="141"/>
                  </a:cubicBezTo>
                  <a:cubicBezTo>
                    <a:pt x="33" y="170"/>
                    <a:pt x="17" y="189"/>
                    <a:pt x="0" y="200"/>
                  </a:cubicBezTo>
                  <a:cubicBezTo>
                    <a:pt x="7" y="199"/>
                    <a:pt x="14" y="199"/>
                    <a:pt x="23" y="199"/>
                  </a:cubicBezTo>
                  <a:cubicBezTo>
                    <a:pt x="40" y="199"/>
                    <a:pt x="51" y="200"/>
                    <a:pt x="52" y="201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17" y="52"/>
                    <a:pt x="88" y="23"/>
                    <a:pt x="5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9899651" y="7310438"/>
              <a:ext cx="103188" cy="92075"/>
            </a:xfrm>
            <a:custGeom>
              <a:avLst/>
              <a:gdLst>
                <a:gd name="T0" fmla="*/ 41 w 235"/>
                <a:gd name="T1" fmla="*/ 210 h 210"/>
                <a:gd name="T2" fmla="*/ 54 w 235"/>
                <a:gd name="T3" fmla="*/ 135 h 210"/>
                <a:gd name="T4" fmla="*/ 97 w 235"/>
                <a:gd name="T5" fmla="*/ 88 h 210"/>
                <a:gd name="T6" fmla="*/ 126 w 235"/>
                <a:gd name="T7" fmla="*/ 89 h 210"/>
                <a:gd name="T8" fmla="*/ 235 w 235"/>
                <a:gd name="T9" fmla="*/ 59 h 210"/>
                <a:gd name="T10" fmla="*/ 48 w 235"/>
                <a:gd name="T11" fmla="*/ 0 h 210"/>
                <a:gd name="T12" fmla="*/ 0 w 235"/>
                <a:gd name="T13" fmla="*/ 134 h 210"/>
                <a:gd name="T14" fmla="*/ 16 w 235"/>
                <a:gd name="T15" fmla="*/ 158 h 210"/>
                <a:gd name="T16" fmla="*/ 41 w 235"/>
                <a:gd name="T1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210">
                  <a:moveTo>
                    <a:pt x="41" y="210"/>
                  </a:moveTo>
                  <a:cubicBezTo>
                    <a:pt x="52" y="192"/>
                    <a:pt x="53" y="164"/>
                    <a:pt x="54" y="135"/>
                  </a:cubicBezTo>
                  <a:cubicBezTo>
                    <a:pt x="55" y="109"/>
                    <a:pt x="61" y="88"/>
                    <a:pt x="97" y="88"/>
                  </a:cubicBezTo>
                  <a:cubicBezTo>
                    <a:pt x="105" y="88"/>
                    <a:pt x="112" y="89"/>
                    <a:pt x="126" y="89"/>
                  </a:cubicBezTo>
                  <a:cubicBezTo>
                    <a:pt x="179" y="89"/>
                    <a:pt x="213" y="71"/>
                    <a:pt x="235" y="59"/>
                  </a:cubicBezTo>
                  <a:cubicBezTo>
                    <a:pt x="191" y="31"/>
                    <a:pt x="127" y="3"/>
                    <a:pt x="48" y="0"/>
                  </a:cubicBezTo>
                  <a:cubicBezTo>
                    <a:pt x="43" y="14"/>
                    <a:pt x="3" y="125"/>
                    <a:pt x="0" y="134"/>
                  </a:cubicBezTo>
                  <a:cubicBezTo>
                    <a:pt x="0" y="135"/>
                    <a:pt x="7" y="143"/>
                    <a:pt x="16" y="158"/>
                  </a:cubicBezTo>
                  <a:cubicBezTo>
                    <a:pt x="29" y="179"/>
                    <a:pt x="36" y="197"/>
                    <a:pt x="41" y="2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9817101" y="7240588"/>
              <a:ext cx="61913" cy="122237"/>
            </a:xfrm>
            <a:custGeom>
              <a:avLst/>
              <a:gdLst>
                <a:gd name="T0" fmla="*/ 35 w 138"/>
                <a:gd name="T1" fmla="*/ 275 h 275"/>
                <a:gd name="T2" fmla="*/ 28 w 138"/>
                <a:gd name="T3" fmla="*/ 267 h 275"/>
                <a:gd name="T4" fmla="*/ 1 w 138"/>
                <a:gd name="T5" fmla="*/ 23 h 275"/>
                <a:gd name="T6" fmla="*/ 0 w 138"/>
                <a:gd name="T7" fmla="*/ 7 h 275"/>
                <a:gd name="T8" fmla="*/ 7 w 138"/>
                <a:gd name="T9" fmla="*/ 0 h 275"/>
                <a:gd name="T10" fmla="*/ 138 w 138"/>
                <a:gd name="T11" fmla="*/ 57 h 275"/>
                <a:gd name="T12" fmla="*/ 88 w 138"/>
                <a:gd name="T13" fmla="*/ 119 h 275"/>
                <a:gd name="T14" fmla="*/ 112 w 138"/>
                <a:gd name="T15" fmla="*/ 206 h 275"/>
                <a:gd name="T16" fmla="*/ 35 w 138"/>
                <a:gd name="T1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275">
                  <a:moveTo>
                    <a:pt x="35" y="275"/>
                  </a:moveTo>
                  <a:cubicBezTo>
                    <a:pt x="31" y="275"/>
                    <a:pt x="29" y="272"/>
                    <a:pt x="28" y="267"/>
                  </a:cubicBezTo>
                  <a:cubicBezTo>
                    <a:pt x="27" y="262"/>
                    <a:pt x="5" y="55"/>
                    <a:pt x="1" y="23"/>
                  </a:cubicBezTo>
                  <a:cubicBezTo>
                    <a:pt x="1" y="19"/>
                    <a:pt x="0" y="10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7" y="0"/>
                    <a:pt x="76" y="14"/>
                    <a:pt x="138" y="57"/>
                  </a:cubicBezTo>
                  <a:cubicBezTo>
                    <a:pt x="120" y="62"/>
                    <a:pt x="88" y="81"/>
                    <a:pt x="88" y="119"/>
                  </a:cubicBezTo>
                  <a:cubicBezTo>
                    <a:pt x="88" y="153"/>
                    <a:pt x="112" y="172"/>
                    <a:pt x="112" y="206"/>
                  </a:cubicBezTo>
                  <a:cubicBezTo>
                    <a:pt x="113" y="262"/>
                    <a:pt x="49" y="275"/>
                    <a:pt x="35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9920288" y="7339013"/>
              <a:ext cx="111125" cy="74612"/>
            </a:xfrm>
            <a:custGeom>
              <a:avLst/>
              <a:gdLst>
                <a:gd name="T0" fmla="*/ 0 w 254"/>
                <a:gd name="T1" fmla="*/ 158 h 168"/>
                <a:gd name="T2" fmla="*/ 3 w 254"/>
                <a:gd name="T3" fmla="*/ 164 h 168"/>
                <a:gd name="T4" fmla="*/ 8 w 254"/>
                <a:gd name="T5" fmla="*/ 168 h 168"/>
                <a:gd name="T6" fmla="*/ 13 w 254"/>
                <a:gd name="T7" fmla="*/ 166 h 168"/>
                <a:gd name="T8" fmla="*/ 235 w 254"/>
                <a:gd name="T9" fmla="*/ 63 h 168"/>
                <a:gd name="T10" fmla="*/ 250 w 254"/>
                <a:gd name="T11" fmla="*/ 56 h 168"/>
                <a:gd name="T12" fmla="*/ 254 w 254"/>
                <a:gd name="T13" fmla="*/ 50 h 168"/>
                <a:gd name="T14" fmla="*/ 253 w 254"/>
                <a:gd name="T15" fmla="*/ 46 h 168"/>
                <a:gd name="T16" fmla="*/ 200 w 254"/>
                <a:gd name="T17" fmla="*/ 0 h 168"/>
                <a:gd name="T18" fmla="*/ 82 w 254"/>
                <a:gd name="T19" fmla="*/ 34 h 168"/>
                <a:gd name="T20" fmla="*/ 56 w 254"/>
                <a:gd name="T21" fmla="*/ 33 h 168"/>
                <a:gd name="T22" fmla="*/ 20 w 254"/>
                <a:gd name="T23" fmla="*/ 69 h 168"/>
                <a:gd name="T24" fmla="*/ 20 w 254"/>
                <a:gd name="T25" fmla="*/ 87 h 168"/>
                <a:gd name="T26" fmla="*/ 0 w 254"/>
                <a:gd name="T27" fmla="*/ 15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4" h="168">
                  <a:moveTo>
                    <a:pt x="0" y="158"/>
                  </a:moveTo>
                  <a:cubicBezTo>
                    <a:pt x="1" y="160"/>
                    <a:pt x="2" y="163"/>
                    <a:pt x="3" y="164"/>
                  </a:cubicBezTo>
                  <a:cubicBezTo>
                    <a:pt x="4" y="167"/>
                    <a:pt x="6" y="168"/>
                    <a:pt x="8" y="168"/>
                  </a:cubicBezTo>
                  <a:cubicBezTo>
                    <a:pt x="10" y="168"/>
                    <a:pt x="11" y="167"/>
                    <a:pt x="13" y="166"/>
                  </a:cubicBezTo>
                  <a:cubicBezTo>
                    <a:pt x="18" y="164"/>
                    <a:pt x="207" y="76"/>
                    <a:pt x="235" y="63"/>
                  </a:cubicBezTo>
                  <a:cubicBezTo>
                    <a:pt x="240" y="61"/>
                    <a:pt x="247" y="58"/>
                    <a:pt x="250" y="56"/>
                  </a:cubicBezTo>
                  <a:cubicBezTo>
                    <a:pt x="253" y="54"/>
                    <a:pt x="254" y="52"/>
                    <a:pt x="254" y="50"/>
                  </a:cubicBezTo>
                  <a:cubicBezTo>
                    <a:pt x="254" y="49"/>
                    <a:pt x="254" y="47"/>
                    <a:pt x="253" y="46"/>
                  </a:cubicBezTo>
                  <a:cubicBezTo>
                    <a:pt x="249" y="41"/>
                    <a:pt x="231" y="21"/>
                    <a:pt x="200" y="0"/>
                  </a:cubicBezTo>
                  <a:cubicBezTo>
                    <a:pt x="176" y="13"/>
                    <a:pt x="138" y="34"/>
                    <a:pt x="82" y="34"/>
                  </a:cubicBezTo>
                  <a:cubicBezTo>
                    <a:pt x="68" y="34"/>
                    <a:pt x="65" y="33"/>
                    <a:pt x="56" y="33"/>
                  </a:cubicBezTo>
                  <a:cubicBezTo>
                    <a:pt x="28" y="33"/>
                    <a:pt x="21" y="45"/>
                    <a:pt x="20" y="69"/>
                  </a:cubicBezTo>
                  <a:cubicBezTo>
                    <a:pt x="20" y="74"/>
                    <a:pt x="20" y="80"/>
                    <a:pt x="20" y="87"/>
                  </a:cubicBezTo>
                  <a:cubicBezTo>
                    <a:pt x="19" y="108"/>
                    <a:pt x="16" y="138"/>
                    <a:pt x="0" y="1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10169526" y="7412038"/>
              <a:ext cx="80963" cy="46037"/>
            </a:xfrm>
            <a:custGeom>
              <a:avLst/>
              <a:gdLst>
                <a:gd name="T0" fmla="*/ 92 w 184"/>
                <a:gd name="T1" fmla="*/ 26 h 104"/>
                <a:gd name="T2" fmla="*/ 142 w 184"/>
                <a:gd name="T3" fmla="*/ 95 h 104"/>
                <a:gd name="T4" fmla="*/ 159 w 184"/>
                <a:gd name="T5" fmla="*/ 104 h 104"/>
                <a:gd name="T6" fmla="*/ 184 w 184"/>
                <a:gd name="T7" fmla="*/ 104 h 104"/>
                <a:gd name="T8" fmla="*/ 108 w 184"/>
                <a:gd name="T9" fmla="*/ 0 h 104"/>
                <a:gd name="T10" fmla="*/ 86 w 184"/>
                <a:gd name="T11" fmla="*/ 0 h 104"/>
                <a:gd name="T12" fmla="*/ 69 w 184"/>
                <a:gd name="T13" fmla="*/ 8 h 104"/>
                <a:gd name="T14" fmla="*/ 0 w 184"/>
                <a:gd name="T15" fmla="*/ 104 h 104"/>
                <a:gd name="T16" fmla="*/ 36 w 184"/>
                <a:gd name="T17" fmla="*/ 104 h 104"/>
                <a:gd name="T18" fmla="*/ 92 w 184"/>
                <a:gd name="T19" fmla="*/ 2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104">
                  <a:moveTo>
                    <a:pt x="92" y="26"/>
                  </a:moveTo>
                  <a:cubicBezTo>
                    <a:pt x="142" y="95"/>
                    <a:pt x="142" y="95"/>
                    <a:pt x="142" y="95"/>
                  </a:cubicBezTo>
                  <a:cubicBezTo>
                    <a:pt x="146" y="101"/>
                    <a:pt x="153" y="104"/>
                    <a:pt x="159" y="104"/>
                  </a:cubicBezTo>
                  <a:cubicBezTo>
                    <a:pt x="184" y="104"/>
                    <a:pt x="184" y="104"/>
                    <a:pt x="184" y="104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0" y="0"/>
                    <a:pt x="73" y="3"/>
                    <a:pt x="69" y="8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36" y="104"/>
                    <a:pt x="36" y="104"/>
                    <a:pt x="36" y="104"/>
                  </a:cubicBezTo>
                  <a:lnTo>
                    <a:pt x="9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0166351" y="7480300"/>
              <a:ext cx="87313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10071101" y="7412038"/>
              <a:ext cx="57150" cy="61912"/>
            </a:xfrm>
            <a:custGeom>
              <a:avLst/>
              <a:gdLst>
                <a:gd name="T0" fmla="*/ 30 w 129"/>
                <a:gd name="T1" fmla="*/ 20 h 138"/>
                <a:gd name="T2" fmla="*/ 125 w 129"/>
                <a:gd name="T3" fmla="*/ 20 h 138"/>
                <a:gd name="T4" fmla="*/ 125 w 129"/>
                <a:gd name="T5" fmla="*/ 0 h 138"/>
                <a:gd name="T6" fmla="*/ 22 w 129"/>
                <a:gd name="T7" fmla="*/ 0 h 138"/>
                <a:gd name="T8" fmla="*/ 0 w 129"/>
                <a:gd name="T9" fmla="*/ 21 h 138"/>
                <a:gd name="T10" fmla="*/ 0 w 129"/>
                <a:gd name="T11" fmla="*/ 116 h 138"/>
                <a:gd name="T12" fmla="*/ 22 w 129"/>
                <a:gd name="T13" fmla="*/ 138 h 138"/>
                <a:gd name="T14" fmla="*/ 129 w 129"/>
                <a:gd name="T15" fmla="*/ 138 h 138"/>
                <a:gd name="T16" fmla="*/ 129 w 129"/>
                <a:gd name="T17" fmla="*/ 117 h 138"/>
                <a:gd name="T18" fmla="*/ 30 w 129"/>
                <a:gd name="T19" fmla="*/ 117 h 138"/>
                <a:gd name="T20" fmla="*/ 30 w 129"/>
                <a:gd name="T21" fmla="*/ 2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38">
                  <a:moveTo>
                    <a:pt x="30" y="20"/>
                  </a:moveTo>
                  <a:cubicBezTo>
                    <a:pt x="125" y="20"/>
                    <a:pt x="125" y="20"/>
                    <a:pt x="125" y="2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9"/>
                    <a:pt x="9" y="138"/>
                    <a:pt x="22" y="138"/>
                  </a:cubicBezTo>
                  <a:cubicBezTo>
                    <a:pt x="129" y="138"/>
                    <a:pt x="129" y="138"/>
                    <a:pt x="129" y="138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30" y="117"/>
                    <a:pt x="30" y="117"/>
                    <a:pt x="30" y="117"/>
                  </a:cubicBezTo>
                  <a:lnTo>
                    <a:pt x="30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10104438" y="7412038"/>
              <a:ext cx="44450" cy="88900"/>
            </a:xfrm>
            <a:custGeom>
              <a:avLst/>
              <a:gdLst>
                <a:gd name="T0" fmla="*/ 71 w 101"/>
                <a:gd name="T1" fmla="*/ 52 h 200"/>
                <a:gd name="T2" fmla="*/ 0 w 101"/>
                <a:gd name="T3" fmla="*/ 52 h 200"/>
                <a:gd name="T4" fmla="*/ 0 w 101"/>
                <a:gd name="T5" fmla="*/ 73 h 200"/>
                <a:gd name="T6" fmla="*/ 71 w 101"/>
                <a:gd name="T7" fmla="*/ 73 h 200"/>
                <a:gd name="T8" fmla="*/ 71 w 101"/>
                <a:gd name="T9" fmla="*/ 200 h 200"/>
                <a:gd name="T10" fmla="*/ 80 w 101"/>
                <a:gd name="T11" fmla="*/ 200 h 200"/>
                <a:gd name="T12" fmla="*/ 101 w 101"/>
                <a:gd name="T13" fmla="*/ 178 h 200"/>
                <a:gd name="T14" fmla="*/ 101 w 101"/>
                <a:gd name="T15" fmla="*/ 0 h 200"/>
                <a:gd name="T16" fmla="*/ 71 w 101"/>
                <a:gd name="T17" fmla="*/ 0 h 200"/>
                <a:gd name="T18" fmla="*/ 71 w 101"/>
                <a:gd name="T19" fmla="*/ 5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200">
                  <a:moveTo>
                    <a:pt x="71" y="52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1" y="200"/>
                    <a:pt x="71" y="200"/>
                    <a:pt x="71" y="200"/>
                  </a:cubicBezTo>
                  <a:cubicBezTo>
                    <a:pt x="80" y="200"/>
                    <a:pt x="80" y="200"/>
                    <a:pt x="80" y="200"/>
                  </a:cubicBezTo>
                  <a:cubicBezTo>
                    <a:pt x="92" y="200"/>
                    <a:pt x="101" y="190"/>
                    <a:pt x="101" y="178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71" y="0"/>
                    <a:pt x="71" y="0"/>
                    <a:pt x="71" y="0"/>
                  </a:cubicBezTo>
                  <a:lnTo>
                    <a:pt x="7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9983788" y="7464425"/>
              <a:ext cx="73025" cy="36512"/>
            </a:xfrm>
            <a:custGeom>
              <a:avLst/>
              <a:gdLst>
                <a:gd name="T0" fmla="*/ 31 w 163"/>
                <a:gd name="T1" fmla="*/ 51 h 81"/>
                <a:gd name="T2" fmla="*/ 158 w 163"/>
                <a:gd name="T3" fmla="*/ 51 h 81"/>
                <a:gd name="T4" fmla="*/ 158 w 163"/>
                <a:gd name="T5" fmla="*/ 21 h 81"/>
                <a:gd name="T6" fmla="*/ 136 w 163"/>
                <a:gd name="T7" fmla="*/ 0 h 81"/>
                <a:gd name="T8" fmla="*/ 0 w 163"/>
                <a:gd name="T9" fmla="*/ 0 h 81"/>
                <a:gd name="T10" fmla="*/ 0 w 163"/>
                <a:gd name="T11" fmla="*/ 20 h 81"/>
                <a:gd name="T12" fmla="*/ 127 w 163"/>
                <a:gd name="T13" fmla="*/ 20 h 81"/>
                <a:gd name="T14" fmla="*/ 127 w 163"/>
                <a:gd name="T15" fmla="*/ 30 h 81"/>
                <a:gd name="T16" fmla="*/ 0 w 163"/>
                <a:gd name="T17" fmla="*/ 30 h 81"/>
                <a:gd name="T18" fmla="*/ 0 w 163"/>
                <a:gd name="T19" fmla="*/ 60 h 81"/>
                <a:gd name="T20" fmla="*/ 21 w 163"/>
                <a:gd name="T21" fmla="*/ 81 h 81"/>
                <a:gd name="T22" fmla="*/ 27 w 163"/>
                <a:gd name="T23" fmla="*/ 81 h 81"/>
                <a:gd name="T24" fmla="*/ 27 w 163"/>
                <a:gd name="T25" fmla="*/ 81 h 81"/>
                <a:gd name="T26" fmla="*/ 163 w 163"/>
                <a:gd name="T27" fmla="*/ 81 h 81"/>
                <a:gd name="T28" fmla="*/ 163 w 163"/>
                <a:gd name="T29" fmla="*/ 61 h 81"/>
                <a:gd name="T30" fmla="*/ 31 w 163"/>
                <a:gd name="T31" fmla="*/ 61 h 81"/>
                <a:gd name="T32" fmla="*/ 31 w 163"/>
                <a:gd name="T33" fmla="*/ 5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3" h="81">
                  <a:moveTo>
                    <a:pt x="31" y="51"/>
                  </a:moveTo>
                  <a:cubicBezTo>
                    <a:pt x="158" y="51"/>
                    <a:pt x="158" y="51"/>
                    <a:pt x="158" y="51"/>
                  </a:cubicBezTo>
                  <a:cubicBezTo>
                    <a:pt x="158" y="21"/>
                    <a:pt x="158" y="21"/>
                    <a:pt x="158" y="21"/>
                  </a:cubicBezTo>
                  <a:cubicBezTo>
                    <a:pt x="158" y="9"/>
                    <a:pt x="148" y="0"/>
                    <a:pt x="1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71"/>
                    <a:pt x="9" y="81"/>
                    <a:pt x="21" y="81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163" y="81"/>
                    <a:pt x="163" y="81"/>
                    <a:pt x="163" y="81"/>
                  </a:cubicBezTo>
                  <a:cubicBezTo>
                    <a:pt x="163" y="61"/>
                    <a:pt x="163" y="61"/>
                    <a:pt x="163" y="61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9971088" y="7445375"/>
              <a:ext cx="63500" cy="15875"/>
            </a:xfrm>
            <a:custGeom>
              <a:avLst/>
              <a:gdLst>
                <a:gd name="T0" fmla="*/ 16 w 40"/>
                <a:gd name="T1" fmla="*/ 10 h 10"/>
                <a:gd name="T2" fmla="*/ 25 w 40"/>
                <a:gd name="T3" fmla="*/ 10 h 10"/>
                <a:gd name="T4" fmla="*/ 25 w 40"/>
                <a:gd name="T5" fmla="*/ 6 h 10"/>
                <a:gd name="T6" fmla="*/ 40 w 40"/>
                <a:gd name="T7" fmla="*/ 6 h 10"/>
                <a:gd name="T8" fmla="*/ 40 w 40"/>
                <a:gd name="T9" fmla="*/ 0 h 10"/>
                <a:gd name="T10" fmla="*/ 0 w 40"/>
                <a:gd name="T11" fmla="*/ 0 h 10"/>
                <a:gd name="T12" fmla="*/ 0 w 40"/>
                <a:gd name="T13" fmla="*/ 6 h 10"/>
                <a:gd name="T14" fmla="*/ 16 w 40"/>
                <a:gd name="T15" fmla="*/ 6 h 10"/>
                <a:gd name="T16" fmla="*/ 16 w 4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0">
                  <a:moveTo>
                    <a:pt x="16" y="10"/>
                  </a:moveTo>
                  <a:lnTo>
                    <a:pt x="25" y="10"/>
                  </a:lnTo>
                  <a:lnTo>
                    <a:pt x="25" y="6"/>
                  </a:lnTo>
                  <a:lnTo>
                    <a:pt x="40" y="6"/>
                  </a:lnTo>
                  <a:lnTo>
                    <a:pt x="4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6" y="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10040938" y="7412038"/>
              <a:ext cx="127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9974263" y="7412038"/>
              <a:ext cx="58738" cy="30162"/>
            </a:xfrm>
            <a:custGeom>
              <a:avLst/>
              <a:gdLst>
                <a:gd name="T0" fmla="*/ 67 w 134"/>
                <a:gd name="T1" fmla="*/ 22 h 66"/>
                <a:gd name="T2" fmla="*/ 100 w 134"/>
                <a:gd name="T3" fmla="*/ 62 h 66"/>
                <a:gd name="T4" fmla="*/ 108 w 134"/>
                <a:gd name="T5" fmla="*/ 66 h 66"/>
                <a:gd name="T6" fmla="*/ 134 w 134"/>
                <a:gd name="T7" fmla="*/ 66 h 66"/>
                <a:gd name="T8" fmla="*/ 81 w 134"/>
                <a:gd name="T9" fmla="*/ 0 h 66"/>
                <a:gd name="T10" fmla="*/ 60 w 134"/>
                <a:gd name="T11" fmla="*/ 0 h 66"/>
                <a:gd name="T12" fmla="*/ 49 w 134"/>
                <a:gd name="T13" fmla="*/ 5 h 66"/>
                <a:gd name="T14" fmla="*/ 0 w 134"/>
                <a:gd name="T15" fmla="*/ 66 h 66"/>
                <a:gd name="T16" fmla="*/ 32 w 134"/>
                <a:gd name="T17" fmla="*/ 66 h 66"/>
                <a:gd name="T18" fmla="*/ 67 w 134"/>
                <a:gd name="T19" fmla="*/ 2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66">
                  <a:moveTo>
                    <a:pt x="67" y="22"/>
                  </a:moveTo>
                  <a:cubicBezTo>
                    <a:pt x="100" y="62"/>
                    <a:pt x="100" y="62"/>
                    <a:pt x="100" y="62"/>
                  </a:cubicBezTo>
                  <a:cubicBezTo>
                    <a:pt x="102" y="64"/>
                    <a:pt x="105" y="66"/>
                    <a:pt x="108" y="66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6" y="0"/>
                    <a:pt x="52" y="2"/>
                    <a:pt x="49" y="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32" y="66"/>
                    <a:pt x="32" y="66"/>
                    <a:pt x="32" y="66"/>
                  </a:cubicBezTo>
                  <a:lnTo>
                    <a:pt x="67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785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8"/>
            <a:ext cx="10907713" cy="7774679"/>
          </a:xfrm>
          <a:prstGeom prst="rect">
            <a:avLst/>
          </a:prstGeom>
        </p:spPr>
      </p:pic>
      <p:pic>
        <p:nvPicPr>
          <p:cNvPr id="4" name="그림 3"/>
          <p:cNvPicPr/>
          <p:nvPr userDrawn="1"/>
        </p:nvPicPr>
        <p:blipFill>
          <a:blip r:embed="rId3">
            <a:biLevel thresh="50000"/>
          </a:blip>
          <a:stretch>
            <a:fillRect/>
          </a:stretch>
        </p:blipFill>
        <p:spPr>
          <a:xfrm>
            <a:off x="7742604" y="6433951"/>
            <a:ext cx="2450804" cy="54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1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1913" y="7225856"/>
            <a:ext cx="1523887" cy="413977"/>
          </a:xfrm>
          <a:prstGeom prst="rect">
            <a:avLst/>
          </a:prstGeom>
        </p:spPr>
        <p:txBody>
          <a:bodyPr/>
          <a:lstStyle>
            <a:lvl1pPr algn="ctr">
              <a:defRPr sz="1000"/>
            </a:lvl1pPr>
          </a:lstStyle>
          <a:p>
            <a:fld id="{DD5DF45D-17A4-422E-925E-9AC28CF491C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666750" y="936625"/>
            <a:ext cx="9591675" cy="0"/>
          </a:xfrm>
          <a:prstGeom prst="line">
            <a:avLst/>
          </a:prstGeom>
          <a:ln>
            <a:solidFill>
              <a:srgbClr val="EE76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 userDrawn="1"/>
        </p:nvGrpSpPr>
        <p:grpSpPr>
          <a:xfrm>
            <a:off x="663574" y="507041"/>
            <a:ext cx="553071" cy="54554"/>
            <a:chOff x="663573" y="513873"/>
            <a:chExt cx="383065" cy="37785"/>
          </a:xfrm>
        </p:grpSpPr>
        <p:sp>
          <p:nvSpPr>
            <p:cNvPr id="13" name="타원 12"/>
            <p:cNvSpPr/>
            <p:nvPr/>
          </p:nvSpPr>
          <p:spPr>
            <a:xfrm>
              <a:off x="663573" y="513873"/>
              <a:ext cx="37785" cy="37785"/>
            </a:xfrm>
            <a:prstGeom prst="ellipse">
              <a:avLst/>
            </a:prstGeom>
            <a:solidFill>
              <a:srgbClr val="EE76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732629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801685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70741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939797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1008853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59473" y="674051"/>
            <a:ext cx="2856034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rIns="36000">
            <a:spAutoFit/>
          </a:bodyPr>
          <a:lstStyle>
            <a:lvl1pPr>
              <a:defRPr sz="2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1223395" y="438870"/>
            <a:ext cx="7775125" cy="21107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 marL="518373" indent="0">
              <a:buNone/>
              <a:defRPr sz="1400"/>
            </a:lvl2pPr>
            <a:lvl3pPr marL="1036746" indent="0">
              <a:buNone/>
              <a:defRPr sz="1200"/>
            </a:lvl3pPr>
            <a:lvl4pPr marL="1555120" indent="0">
              <a:buNone/>
              <a:defRPr sz="1200"/>
            </a:lvl4pPr>
            <a:lvl5pPr marL="2073493" indent="0"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13"/>
          </p:nvPr>
        </p:nvSpPr>
        <p:spPr>
          <a:xfrm>
            <a:off x="651657" y="1097525"/>
            <a:ext cx="9606768" cy="65507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 defTabSz="914400" rtl="0" eaLnBrk="1" fontAlgn="base" latinLnBrk="1" hangingPunct="1">
              <a:lnSpc>
                <a:spcPct val="110000"/>
              </a:lnSpc>
              <a:buNone/>
              <a:defRPr lang="ko-KR" altLang="en-US" sz="1600" kern="1200" dirty="0" smtClean="0">
                <a:ln>
                  <a:solidFill>
                    <a:srgbClr val="5B9BD5">
                      <a:alpha val="0"/>
                    </a:srgbClr>
                  </a:solidFill>
                </a:ln>
                <a:gradFill>
                  <a:gsLst>
                    <a:gs pos="32824">
                      <a:schemeClr val="tx1">
                        <a:lumMod val="75000"/>
                        <a:lumOff val="25000"/>
                      </a:schemeClr>
                    </a:gs>
                    <a:gs pos="4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1pPr>
            <a:lvl2pPr marL="518373" indent="0">
              <a:buNone/>
              <a:defRPr sz="1400"/>
            </a:lvl2pPr>
            <a:lvl3pPr marL="1036746" indent="0">
              <a:buNone/>
              <a:defRPr sz="1200"/>
            </a:lvl3pPr>
            <a:lvl4pPr marL="1555120" indent="0">
              <a:buNone/>
              <a:defRPr sz="1200"/>
            </a:lvl4pPr>
            <a:lvl5pPr marL="2073493" indent="0"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9594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1913" y="7225856"/>
            <a:ext cx="1523887" cy="413977"/>
          </a:xfrm>
          <a:prstGeom prst="rect">
            <a:avLst/>
          </a:prstGeom>
        </p:spPr>
        <p:txBody>
          <a:bodyPr/>
          <a:lstStyle>
            <a:lvl1pPr algn="ctr">
              <a:defRPr sz="1000"/>
            </a:lvl1pPr>
          </a:lstStyle>
          <a:p>
            <a:fld id="{DD5DF45D-17A4-422E-925E-9AC28CF491C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666750" y="936625"/>
            <a:ext cx="9591675" cy="0"/>
          </a:xfrm>
          <a:prstGeom prst="line">
            <a:avLst/>
          </a:prstGeom>
          <a:ln>
            <a:solidFill>
              <a:srgbClr val="EE76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 userDrawn="1"/>
        </p:nvGrpSpPr>
        <p:grpSpPr>
          <a:xfrm>
            <a:off x="663574" y="507041"/>
            <a:ext cx="553071" cy="54554"/>
            <a:chOff x="663573" y="513873"/>
            <a:chExt cx="383065" cy="37785"/>
          </a:xfrm>
        </p:grpSpPr>
        <p:sp>
          <p:nvSpPr>
            <p:cNvPr id="13" name="타원 12"/>
            <p:cNvSpPr/>
            <p:nvPr/>
          </p:nvSpPr>
          <p:spPr>
            <a:xfrm>
              <a:off x="663573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732629" y="513873"/>
              <a:ext cx="37785" cy="37785"/>
            </a:xfrm>
            <a:prstGeom prst="ellipse">
              <a:avLst/>
            </a:prstGeom>
            <a:solidFill>
              <a:srgbClr val="EE76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801685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70741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939797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1008853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59473" y="674051"/>
            <a:ext cx="2856034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rIns="36000">
            <a:spAutoFit/>
          </a:bodyPr>
          <a:lstStyle>
            <a:lvl1pPr>
              <a:defRPr sz="2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1223395" y="438870"/>
            <a:ext cx="7775125" cy="21107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 marL="518373" indent="0">
              <a:buNone/>
              <a:defRPr sz="1400"/>
            </a:lvl2pPr>
            <a:lvl3pPr marL="1036746" indent="0">
              <a:buNone/>
              <a:defRPr sz="1200"/>
            </a:lvl3pPr>
            <a:lvl4pPr marL="1555120" indent="0">
              <a:buNone/>
              <a:defRPr sz="1200"/>
            </a:lvl4pPr>
            <a:lvl5pPr marL="2073493" indent="0"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3"/>
          </p:nvPr>
        </p:nvSpPr>
        <p:spPr>
          <a:xfrm>
            <a:off x="651657" y="1097525"/>
            <a:ext cx="9606768" cy="65507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 defTabSz="914400" rtl="0" eaLnBrk="1" fontAlgn="base" latinLnBrk="1" hangingPunct="1">
              <a:lnSpc>
                <a:spcPct val="110000"/>
              </a:lnSpc>
              <a:buNone/>
              <a:defRPr lang="ko-KR" altLang="en-US" sz="1600" kern="1200" dirty="0" smtClean="0">
                <a:ln>
                  <a:solidFill>
                    <a:srgbClr val="5B9BD5">
                      <a:alpha val="0"/>
                    </a:srgbClr>
                  </a:solidFill>
                </a:ln>
                <a:gradFill>
                  <a:gsLst>
                    <a:gs pos="32824">
                      <a:schemeClr val="tx1">
                        <a:lumMod val="75000"/>
                        <a:lumOff val="25000"/>
                      </a:schemeClr>
                    </a:gs>
                    <a:gs pos="4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1pPr>
            <a:lvl2pPr marL="518373" indent="0">
              <a:buNone/>
              <a:defRPr sz="1400"/>
            </a:lvl2pPr>
            <a:lvl3pPr marL="1036746" indent="0">
              <a:buNone/>
              <a:defRPr sz="1200"/>
            </a:lvl3pPr>
            <a:lvl4pPr marL="1555120" indent="0">
              <a:buNone/>
              <a:defRPr sz="1200"/>
            </a:lvl4pPr>
            <a:lvl5pPr marL="2073493" indent="0"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1209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1913" y="7225856"/>
            <a:ext cx="1523887" cy="413977"/>
          </a:xfrm>
          <a:prstGeom prst="rect">
            <a:avLst/>
          </a:prstGeom>
        </p:spPr>
        <p:txBody>
          <a:bodyPr/>
          <a:lstStyle>
            <a:lvl1pPr algn="ctr">
              <a:defRPr sz="1000"/>
            </a:lvl1pPr>
          </a:lstStyle>
          <a:p>
            <a:fld id="{DD5DF45D-17A4-422E-925E-9AC28CF491C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5374177" y="7311535"/>
            <a:ext cx="159358" cy="0"/>
          </a:xfrm>
          <a:prstGeom prst="line">
            <a:avLst/>
          </a:prstGeom>
          <a:ln w="22225" cap="rnd">
            <a:solidFill>
              <a:srgbClr val="EE76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666750" y="936625"/>
            <a:ext cx="9591675" cy="0"/>
          </a:xfrm>
          <a:prstGeom prst="line">
            <a:avLst/>
          </a:prstGeom>
          <a:ln>
            <a:solidFill>
              <a:srgbClr val="EE76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 userDrawn="1"/>
        </p:nvGrpSpPr>
        <p:grpSpPr>
          <a:xfrm>
            <a:off x="663574" y="507041"/>
            <a:ext cx="553071" cy="54554"/>
            <a:chOff x="663573" y="513873"/>
            <a:chExt cx="383065" cy="37785"/>
          </a:xfrm>
        </p:grpSpPr>
        <p:sp>
          <p:nvSpPr>
            <p:cNvPr id="13" name="타원 12"/>
            <p:cNvSpPr/>
            <p:nvPr/>
          </p:nvSpPr>
          <p:spPr>
            <a:xfrm>
              <a:off x="663573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732629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801685" y="513873"/>
              <a:ext cx="37785" cy="37785"/>
            </a:xfrm>
            <a:prstGeom prst="ellipse">
              <a:avLst/>
            </a:prstGeom>
            <a:solidFill>
              <a:srgbClr val="EE76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70741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939797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1008853" y="513873"/>
              <a:ext cx="37785" cy="37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59473" y="674051"/>
            <a:ext cx="2856034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rIns="36000">
            <a:spAutoFit/>
          </a:bodyPr>
          <a:lstStyle>
            <a:lvl1pPr>
              <a:defRPr sz="2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1223395" y="438870"/>
            <a:ext cx="7775125" cy="21107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 marL="518373" indent="0">
              <a:buNone/>
              <a:defRPr sz="1400"/>
            </a:lvl2pPr>
            <a:lvl3pPr marL="1036746" indent="0">
              <a:buNone/>
              <a:defRPr sz="1200"/>
            </a:lvl3pPr>
            <a:lvl4pPr marL="1555120" indent="0">
              <a:buNone/>
              <a:defRPr sz="1200"/>
            </a:lvl4pPr>
            <a:lvl5pPr marL="2073493" indent="0"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3"/>
          </p:nvPr>
        </p:nvSpPr>
        <p:spPr>
          <a:xfrm>
            <a:off x="651657" y="1097525"/>
            <a:ext cx="9606768" cy="65507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 defTabSz="914400" rtl="0" eaLnBrk="1" fontAlgn="base" latinLnBrk="1" hangingPunct="1">
              <a:lnSpc>
                <a:spcPct val="110000"/>
              </a:lnSpc>
              <a:buNone/>
              <a:defRPr lang="ko-KR" altLang="en-US" sz="1600" kern="1200" dirty="0" smtClean="0">
                <a:ln>
                  <a:solidFill>
                    <a:srgbClr val="5B9BD5">
                      <a:alpha val="0"/>
                    </a:srgbClr>
                  </a:solidFill>
                </a:ln>
                <a:gradFill>
                  <a:gsLst>
                    <a:gs pos="32824">
                      <a:schemeClr val="tx1">
                        <a:lumMod val="75000"/>
                        <a:lumOff val="25000"/>
                      </a:schemeClr>
                    </a:gs>
                    <a:gs pos="4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1pPr>
            <a:lvl2pPr marL="518373" indent="0">
              <a:buNone/>
              <a:defRPr sz="1400"/>
            </a:lvl2pPr>
            <a:lvl3pPr marL="1036746" indent="0">
              <a:buNone/>
              <a:defRPr sz="1200"/>
            </a:lvl3pPr>
            <a:lvl4pPr marL="1555120" indent="0">
              <a:buNone/>
              <a:defRPr sz="1200"/>
            </a:lvl4pPr>
            <a:lvl5pPr marL="2073493" indent="0"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97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341985" y="7290385"/>
            <a:ext cx="18918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err="1">
                <a:ln>
                  <a:solidFill>
                    <a:srgbClr val="5B9BD5">
                      <a:alpha val="0"/>
                    </a:srgbClr>
                  </a:solidFill>
                </a:ln>
                <a:gradFill>
                  <a:gsLst>
                    <a:gs pos="32824">
                      <a:schemeClr val="tx1">
                        <a:lumMod val="75000"/>
                        <a:lumOff val="25000"/>
                      </a:schemeClr>
                    </a:gs>
                    <a:gs pos="4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제안명을</a:t>
            </a:r>
            <a:r>
              <a:rPr lang="ko-KR" altLang="en-US" sz="800" dirty="0">
                <a:ln>
                  <a:solidFill>
                    <a:srgbClr val="5B9BD5">
                      <a:alpha val="0"/>
                    </a:srgbClr>
                  </a:solidFill>
                </a:ln>
                <a:gradFill>
                  <a:gsLst>
                    <a:gs pos="32824">
                      <a:schemeClr val="tx1">
                        <a:lumMod val="75000"/>
                        <a:lumOff val="25000"/>
                      </a:schemeClr>
                    </a:gs>
                    <a:gs pos="4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입력하세요 </a:t>
            </a:r>
            <a:r>
              <a:rPr lang="ko-KR" altLang="en-US" sz="800" dirty="0" err="1">
                <a:ln>
                  <a:solidFill>
                    <a:srgbClr val="5B9BD5">
                      <a:alpha val="0"/>
                    </a:srgbClr>
                  </a:solidFill>
                </a:ln>
                <a:gradFill>
                  <a:gsLst>
                    <a:gs pos="32824">
                      <a:schemeClr val="tx1">
                        <a:lumMod val="75000"/>
                        <a:lumOff val="25000"/>
                      </a:schemeClr>
                    </a:gs>
                    <a:gs pos="4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제안명을</a:t>
            </a:r>
            <a:r>
              <a:rPr lang="ko-KR" altLang="en-US" sz="800" dirty="0">
                <a:ln>
                  <a:solidFill>
                    <a:srgbClr val="5B9BD5">
                      <a:alpha val="0"/>
                    </a:srgbClr>
                  </a:solidFill>
                </a:ln>
                <a:gradFill>
                  <a:gsLst>
                    <a:gs pos="32824">
                      <a:schemeClr val="tx1">
                        <a:lumMod val="75000"/>
                        <a:lumOff val="25000"/>
                      </a:schemeClr>
                    </a:gs>
                    <a:gs pos="4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입력하세요</a:t>
            </a:r>
            <a:endParaRPr lang="ko-KR" altLang="en-US" sz="80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91913" y="7225856"/>
            <a:ext cx="1523887" cy="413977"/>
          </a:xfrm>
          <a:prstGeom prst="rect">
            <a:avLst/>
          </a:prstGeom>
        </p:spPr>
        <p:txBody>
          <a:bodyPr/>
          <a:lstStyle>
            <a:lvl1pPr algn="ctr">
              <a:defRPr sz="1000"/>
            </a:lvl1pPr>
          </a:lstStyle>
          <a:p>
            <a:fld id="{DD5DF45D-17A4-422E-925E-9AC28CF491C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5374177" y="7244853"/>
            <a:ext cx="159358" cy="0"/>
          </a:xfrm>
          <a:prstGeom prst="line">
            <a:avLst/>
          </a:prstGeom>
          <a:ln w="22225" cap="rnd">
            <a:solidFill>
              <a:srgbClr val="EE76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652463" y="7302499"/>
            <a:ext cx="715962" cy="203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kern="1200" dirty="0" err="1">
                <a:ln>
                  <a:solidFill>
                    <a:srgbClr val="5B9BD5">
                      <a:alpha val="0"/>
                    </a:srgbClr>
                  </a:solidFill>
                </a:ln>
                <a:gradFill>
                  <a:gsLst>
                    <a:gs pos="32824">
                      <a:schemeClr val="tx1">
                        <a:lumMod val="75000"/>
                        <a:lumOff val="25000"/>
                      </a:schemeClr>
                    </a:gs>
                    <a:gs pos="4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발주처로고</a:t>
            </a:r>
            <a:endParaRPr lang="ko-KR" altLang="en-US" sz="1000" kern="1200" dirty="0">
              <a:ln>
                <a:solidFill>
                  <a:srgbClr val="5B9BD5">
                    <a:alpha val="0"/>
                  </a:srgbClr>
                </a:solidFill>
              </a:ln>
              <a:gradFill>
                <a:gsLst>
                  <a:gs pos="32824">
                    <a:schemeClr val="tx1">
                      <a:lumMod val="75000"/>
                      <a:lumOff val="25000"/>
                    </a:schemeClr>
                  </a:gs>
                  <a:gs pos="47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698170" y="7241310"/>
            <a:ext cx="555493" cy="26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96" r:id="rId4"/>
    <p:sldLayoutId id="214748369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hdr="0" ftr="0" dt="0"/>
  <p:txStyles>
    <p:titleStyle>
      <a:lvl1pPr algn="l" defTabSz="1036747" rtl="0" eaLnBrk="1" latinLnBrk="1" hangingPunct="1">
        <a:lnSpc>
          <a:spcPct val="90000"/>
        </a:lnSpc>
        <a:spcBef>
          <a:spcPct val="0"/>
        </a:spcBef>
        <a:buNone/>
        <a:defRPr sz="49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187" indent="-259187" algn="l" defTabSz="1036747" rtl="0" eaLnBrk="1" latinLnBrk="1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1pPr>
      <a:lvl2pPr marL="777560" indent="-259187" algn="l" defTabSz="1036747" rtl="0" eaLnBrk="1" latinLnBrk="1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1" kern="1200">
          <a:solidFill>
            <a:schemeClr val="tx1"/>
          </a:solidFill>
          <a:latin typeface="+mn-lt"/>
          <a:ea typeface="+mn-ea"/>
          <a:cs typeface="+mn-cs"/>
        </a:defRPr>
      </a:lvl2pPr>
      <a:lvl3pPr marL="1295933" indent="-259187" algn="l" defTabSz="1036747" rtl="0" eaLnBrk="1" latinLnBrk="1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814307" indent="-259187" algn="l" defTabSz="1036747" rtl="0" eaLnBrk="1" latinLnBrk="1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332680" indent="-259187" algn="l" defTabSz="1036747" rtl="0" eaLnBrk="1" latinLnBrk="1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851053" indent="-259187" algn="l" defTabSz="1036747" rtl="0" eaLnBrk="1" latinLnBrk="1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369427" indent="-259187" algn="l" defTabSz="1036747" rtl="0" eaLnBrk="1" latinLnBrk="1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887800" indent="-259187" algn="l" defTabSz="1036747" rtl="0" eaLnBrk="1" latinLnBrk="1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406174" indent="-259187" algn="l" defTabSz="1036747" rtl="0" eaLnBrk="1" latinLnBrk="1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747" rtl="0" eaLnBrk="1" latinLnBrk="1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1pPr>
      <a:lvl2pPr marL="518373" algn="l" defTabSz="1036747" rtl="0" eaLnBrk="1" latinLnBrk="1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1036747" algn="l" defTabSz="1036747" rtl="0" eaLnBrk="1" latinLnBrk="1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3pPr>
      <a:lvl4pPr marL="1555120" algn="l" defTabSz="1036747" rtl="0" eaLnBrk="1" latinLnBrk="1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073493" algn="l" defTabSz="1036747" rtl="0" eaLnBrk="1" latinLnBrk="1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591867" algn="l" defTabSz="1036747" rtl="0" eaLnBrk="1" latinLnBrk="1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110240" algn="l" defTabSz="1036747" rtl="0" eaLnBrk="1" latinLnBrk="1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628614" algn="l" defTabSz="1036747" rtl="0" eaLnBrk="1" latinLnBrk="1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146987" algn="l" defTabSz="1036747" rtl="0" eaLnBrk="1" latinLnBrk="1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">
          <p15:clr>
            <a:srgbClr val="F26B43"/>
          </p15:clr>
        </p15:guide>
        <p15:guide id="2" pos="3435">
          <p15:clr>
            <a:srgbClr val="F26B43"/>
          </p15:clr>
        </p15:guide>
        <p15:guide id="3" pos="76">
          <p15:clr>
            <a:srgbClr val="F26B43"/>
          </p15:clr>
        </p15:guide>
        <p15:guide id="4" pos="6792">
          <p15:clr>
            <a:srgbClr val="F26B43"/>
          </p15:clr>
        </p15:guide>
        <p15:guide id="5" orient="horz" pos="4823">
          <p15:clr>
            <a:srgbClr val="F26B43"/>
          </p15:clr>
        </p15:guide>
        <p15:guide id="6" orient="horz" pos="4481">
          <p15:clr>
            <a:srgbClr val="F26B43"/>
          </p15:clr>
        </p15:guide>
        <p15:guide id="7" pos="6456">
          <p15:clr>
            <a:srgbClr val="F26B43"/>
          </p15:clr>
        </p15:guide>
        <p15:guide id="8" pos="411">
          <p15:clr>
            <a:srgbClr val="F26B43"/>
          </p15:clr>
        </p15:guide>
        <p15:guide id="9" orient="horz" pos="304">
          <p15:clr>
            <a:srgbClr val="F26B43"/>
          </p15:clr>
        </p15:guide>
        <p15:guide id="10" pos="3342">
          <p15:clr>
            <a:srgbClr val="F26B43"/>
          </p15:clr>
        </p15:guide>
        <p15:guide id="11" pos="3525">
          <p15:clr>
            <a:srgbClr val="F26B43"/>
          </p15:clr>
        </p15:guide>
        <p15:guide id="12" orient="horz" pos="157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341985" y="7290385"/>
            <a:ext cx="18918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err="1">
                <a:ln>
                  <a:solidFill>
                    <a:srgbClr val="5B9BD5">
                      <a:alpha val="0"/>
                    </a:srgbClr>
                  </a:solidFill>
                </a:ln>
                <a:gradFill>
                  <a:gsLst>
                    <a:gs pos="32824">
                      <a:schemeClr val="tx1">
                        <a:lumMod val="75000"/>
                        <a:lumOff val="25000"/>
                      </a:schemeClr>
                    </a:gs>
                    <a:gs pos="4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제안명을</a:t>
            </a:r>
            <a:r>
              <a:rPr lang="ko-KR" altLang="en-US" sz="800" dirty="0">
                <a:ln>
                  <a:solidFill>
                    <a:srgbClr val="5B9BD5">
                      <a:alpha val="0"/>
                    </a:srgbClr>
                  </a:solidFill>
                </a:ln>
                <a:gradFill>
                  <a:gsLst>
                    <a:gs pos="32824">
                      <a:schemeClr val="tx1">
                        <a:lumMod val="75000"/>
                        <a:lumOff val="25000"/>
                      </a:schemeClr>
                    </a:gs>
                    <a:gs pos="4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입력하세요 </a:t>
            </a:r>
            <a:r>
              <a:rPr lang="ko-KR" altLang="en-US" sz="800" dirty="0" err="1">
                <a:ln>
                  <a:solidFill>
                    <a:srgbClr val="5B9BD5">
                      <a:alpha val="0"/>
                    </a:srgbClr>
                  </a:solidFill>
                </a:ln>
                <a:gradFill>
                  <a:gsLst>
                    <a:gs pos="32824">
                      <a:schemeClr val="tx1">
                        <a:lumMod val="75000"/>
                        <a:lumOff val="25000"/>
                      </a:schemeClr>
                    </a:gs>
                    <a:gs pos="4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제안명을</a:t>
            </a:r>
            <a:r>
              <a:rPr lang="ko-KR" altLang="en-US" sz="800" dirty="0">
                <a:ln>
                  <a:solidFill>
                    <a:srgbClr val="5B9BD5">
                      <a:alpha val="0"/>
                    </a:srgbClr>
                  </a:solidFill>
                </a:ln>
                <a:gradFill>
                  <a:gsLst>
                    <a:gs pos="32824">
                      <a:schemeClr val="tx1">
                        <a:lumMod val="75000"/>
                        <a:lumOff val="25000"/>
                      </a:schemeClr>
                    </a:gs>
                    <a:gs pos="4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입력하세요</a:t>
            </a:r>
            <a:endParaRPr lang="ko-KR" altLang="en-US" sz="80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91913" y="7225856"/>
            <a:ext cx="1523887" cy="413977"/>
          </a:xfrm>
          <a:prstGeom prst="rect">
            <a:avLst/>
          </a:prstGeom>
        </p:spPr>
        <p:txBody>
          <a:bodyPr/>
          <a:lstStyle>
            <a:lvl1pPr algn="ctr">
              <a:defRPr sz="1000"/>
            </a:lvl1pPr>
          </a:lstStyle>
          <a:p>
            <a:fld id="{DD5DF45D-17A4-422E-925E-9AC28CF491C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5374177" y="7244853"/>
            <a:ext cx="159358" cy="0"/>
          </a:xfrm>
          <a:prstGeom prst="line">
            <a:avLst/>
          </a:prstGeom>
          <a:ln w="22225" cap="rnd">
            <a:solidFill>
              <a:srgbClr val="EE76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652463" y="7302499"/>
            <a:ext cx="715962" cy="203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kern="1200" dirty="0" err="1">
                <a:ln>
                  <a:solidFill>
                    <a:srgbClr val="5B9BD5">
                      <a:alpha val="0"/>
                    </a:srgbClr>
                  </a:solidFill>
                </a:ln>
                <a:gradFill>
                  <a:gsLst>
                    <a:gs pos="32824">
                      <a:schemeClr val="tx1">
                        <a:lumMod val="75000"/>
                        <a:lumOff val="25000"/>
                      </a:schemeClr>
                    </a:gs>
                    <a:gs pos="4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발주처로고</a:t>
            </a:r>
            <a:endParaRPr lang="ko-KR" altLang="en-US" sz="1000" kern="1200" dirty="0">
              <a:ln>
                <a:solidFill>
                  <a:srgbClr val="5B9BD5">
                    <a:alpha val="0"/>
                  </a:srgbClr>
                </a:solidFill>
              </a:ln>
              <a:gradFill>
                <a:gsLst>
                  <a:gs pos="32824">
                    <a:schemeClr val="tx1">
                      <a:lumMod val="75000"/>
                      <a:lumOff val="25000"/>
                    </a:schemeClr>
                  </a:gs>
                  <a:gs pos="47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698170" y="7241310"/>
            <a:ext cx="555493" cy="26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7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l" defTabSz="1036747" rtl="0" eaLnBrk="1" latinLnBrk="1" hangingPunct="1">
        <a:lnSpc>
          <a:spcPct val="90000"/>
        </a:lnSpc>
        <a:spcBef>
          <a:spcPct val="0"/>
        </a:spcBef>
        <a:buNone/>
        <a:defRPr sz="49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187" indent="-259187" algn="l" defTabSz="1036747" rtl="0" eaLnBrk="1" latinLnBrk="1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1pPr>
      <a:lvl2pPr marL="777560" indent="-259187" algn="l" defTabSz="1036747" rtl="0" eaLnBrk="1" latinLnBrk="1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1" kern="1200">
          <a:solidFill>
            <a:schemeClr val="tx1"/>
          </a:solidFill>
          <a:latin typeface="+mn-lt"/>
          <a:ea typeface="+mn-ea"/>
          <a:cs typeface="+mn-cs"/>
        </a:defRPr>
      </a:lvl2pPr>
      <a:lvl3pPr marL="1295933" indent="-259187" algn="l" defTabSz="1036747" rtl="0" eaLnBrk="1" latinLnBrk="1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814307" indent="-259187" algn="l" defTabSz="1036747" rtl="0" eaLnBrk="1" latinLnBrk="1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332680" indent="-259187" algn="l" defTabSz="1036747" rtl="0" eaLnBrk="1" latinLnBrk="1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851053" indent="-259187" algn="l" defTabSz="1036747" rtl="0" eaLnBrk="1" latinLnBrk="1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369427" indent="-259187" algn="l" defTabSz="1036747" rtl="0" eaLnBrk="1" latinLnBrk="1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887800" indent="-259187" algn="l" defTabSz="1036747" rtl="0" eaLnBrk="1" latinLnBrk="1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406174" indent="-259187" algn="l" defTabSz="1036747" rtl="0" eaLnBrk="1" latinLnBrk="1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747" rtl="0" eaLnBrk="1" latinLnBrk="1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1pPr>
      <a:lvl2pPr marL="518373" algn="l" defTabSz="1036747" rtl="0" eaLnBrk="1" latinLnBrk="1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1036747" algn="l" defTabSz="1036747" rtl="0" eaLnBrk="1" latinLnBrk="1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3pPr>
      <a:lvl4pPr marL="1555120" algn="l" defTabSz="1036747" rtl="0" eaLnBrk="1" latinLnBrk="1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073493" algn="l" defTabSz="1036747" rtl="0" eaLnBrk="1" latinLnBrk="1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591867" algn="l" defTabSz="1036747" rtl="0" eaLnBrk="1" latinLnBrk="1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110240" algn="l" defTabSz="1036747" rtl="0" eaLnBrk="1" latinLnBrk="1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628614" algn="l" defTabSz="1036747" rtl="0" eaLnBrk="1" latinLnBrk="1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146987" algn="l" defTabSz="1036747" rtl="0" eaLnBrk="1" latinLnBrk="1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">
          <p15:clr>
            <a:srgbClr val="F26B43"/>
          </p15:clr>
        </p15:guide>
        <p15:guide id="2" pos="3435">
          <p15:clr>
            <a:srgbClr val="F26B43"/>
          </p15:clr>
        </p15:guide>
        <p15:guide id="3" pos="76">
          <p15:clr>
            <a:srgbClr val="F26B43"/>
          </p15:clr>
        </p15:guide>
        <p15:guide id="4" pos="6792">
          <p15:clr>
            <a:srgbClr val="F26B43"/>
          </p15:clr>
        </p15:guide>
        <p15:guide id="5" orient="horz" pos="4823">
          <p15:clr>
            <a:srgbClr val="F26B43"/>
          </p15:clr>
        </p15:guide>
        <p15:guide id="6" orient="horz" pos="4481">
          <p15:clr>
            <a:srgbClr val="F26B43"/>
          </p15:clr>
        </p15:guide>
        <p15:guide id="7" pos="6456">
          <p15:clr>
            <a:srgbClr val="F26B43"/>
          </p15:clr>
        </p15:guide>
        <p15:guide id="8" pos="411">
          <p15:clr>
            <a:srgbClr val="F26B43"/>
          </p15:clr>
        </p15:guide>
        <p15:guide id="9" orient="horz" pos="304">
          <p15:clr>
            <a:srgbClr val="F26B43"/>
          </p15:clr>
        </p15:guide>
        <p15:guide id="10" pos="3342">
          <p15:clr>
            <a:srgbClr val="F26B43"/>
          </p15:clr>
        </p15:guide>
        <p15:guide id="11" pos="3525">
          <p15:clr>
            <a:srgbClr val="F26B43"/>
          </p15:clr>
        </p15:guide>
        <p15:guide id="12" orient="horz" pos="157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91913" y="7225856"/>
            <a:ext cx="1523887" cy="413977"/>
          </a:xfrm>
          <a:prstGeom prst="rect">
            <a:avLst/>
          </a:prstGeom>
        </p:spPr>
        <p:txBody>
          <a:bodyPr/>
          <a:lstStyle>
            <a:lvl1pPr algn="ctr">
              <a:defRPr sz="1000"/>
            </a:lvl1pPr>
          </a:lstStyle>
          <a:p>
            <a:fld id="{DD5DF45D-17A4-422E-925E-9AC28CF491C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5374177" y="7244853"/>
            <a:ext cx="159358" cy="0"/>
          </a:xfrm>
          <a:prstGeom prst="line">
            <a:avLst/>
          </a:prstGeom>
          <a:ln w="22225" cap="rnd">
            <a:solidFill>
              <a:srgbClr val="EE76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698170" y="7241310"/>
            <a:ext cx="555493" cy="26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3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hdr="0" ftr="0" dt="0"/>
  <p:txStyles>
    <p:titleStyle>
      <a:lvl1pPr algn="l" defTabSz="1036747" rtl="0" eaLnBrk="1" latinLnBrk="1" hangingPunct="1">
        <a:lnSpc>
          <a:spcPct val="90000"/>
        </a:lnSpc>
        <a:spcBef>
          <a:spcPct val="0"/>
        </a:spcBef>
        <a:buNone/>
        <a:defRPr sz="49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187" indent="-259187" algn="l" defTabSz="1036747" rtl="0" eaLnBrk="1" latinLnBrk="1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1pPr>
      <a:lvl2pPr marL="777560" indent="-259187" algn="l" defTabSz="1036747" rtl="0" eaLnBrk="1" latinLnBrk="1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1" kern="1200">
          <a:solidFill>
            <a:schemeClr val="tx1"/>
          </a:solidFill>
          <a:latin typeface="+mn-lt"/>
          <a:ea typeface="+mn-ea"/>
          <a:cs typeface="+mn-cs"/>
        </a:defRPr>
      </a:lvl2pPr>
      <a:lvl3pPr marL="1295933" indent="-259187" algn="l" defTabSz="1036747" rtl="0" eaLnBrk="1" latinLnBrk="1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814307" indent="-259187" algn="l" defTabSz="1036747" rtl="0" eaLnBrk="1" latinLnBrk="1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332680" indent="-259187" algn="l" defTabSz="1036747" rtl="0" eaLnBrk="1" latinLnBrk="1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851053" indent="-259187" algn="l" defTabSz="1036747" rtl="0" eaLnBrk="1" latinLnBrk="1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369427" indent="-259187" algn="l" defTabSz="1036747" rtl="0" eaLnBrk="1" latinLnBrk="1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887800" indent="-259187" algn="l" defTabSz="1036747" rtl="0" eaLnBrk="1" latinLnBrk="1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406174" indent="-259187" algn="l" defTabSz="1036747" rtl="0" eaLnBrk="1" latinLnBrk="1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747" rtl="0" eaLnBrk="1" latinLnBrk="1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1pPr>
      <a:lvl2pPr marL="518373" algn="l" defTabSz="1036747" rtl="0" eaLnBrk="1" latinLnBrk="1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1036747" algn="l" defTabSz="1036747" rtl="0" eaLnBrk="1" latinLnBrk="1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3pPr>
      <a:lvl4pPr marL="1555120" algn="l" defTabSz="1036747" rtl="0" eaLnBrk="1" latinLnBrk="1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073493" algn="l" defTabSz="1036747" rtl="0" eaLnBrk="1" latinLnBrk="1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591867" algn="l" defTabSz="1036747" rtl="0" eaLnBrk="1" latinLnBrk="1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110240" algn="l" defTabSz="1036747" rtl="0" eaLnBrk="1" latinLnBrk="1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628614" algn="l" defTabSz="1036747" rtl="0" eaLnBrk="1" latinLnBrk="1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146987" algn="l" defTabSz="1036747" rtl="0" eaLnBrk="1" latinLnBrk="1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">
          <p15:clr>
            <a:srgbClr val="F26B43"/>
          </p15:clr>
        </p15:guide>
        <p15:guide id="2" pos="3435">
          <p15:clr>
            <a:srgbClr val="F26B43"/>
          </p15:clr>
        </p15:guide>
        <p15:guide id="3" pos="76">
          <p15:clr>
            <a:srgbClr val="F26B43"/>
          </p15:clr>
        </p15:guide>
        <p15:guide id="4" pos="6792">
          <p15:clr>
            <a:srgbClr val="F26B43"/>
          </p15:clr>
        </p15:guide>
        <p15:guide id="5" orient="horz" pos="4823">
          <p15:clr>
            <a:srgbClr val="F26B43"/>
          </p15:clr>
        </p15:guide>
        <p15:guide id="6" orient="horz" pos="4481">
          <p15:clr>
            <a:srgbClr val="F26B43"/>
          </p15:clr>
        </p15:guide>
        <p15:guide id="7" pos="6456">
          <p15:clr>
            <a:srgbClr val="F26B43"/>
          </p15:clr>
        </p15:guide>
        <p15:guide id="8" pos="411">
          <p15:clr>
            <a:srgbClr val="F26B43"/>
          </p15:clr>
        </p15:guide>
        <p15:guide id="9" orient="horz" pos="304">
          <p15:clr>
            <a:srgbClr val="F26B43"/>
          </p15:clr>
        </p15:guide>
        <p15:guide id="10" pos="3342">
          <p15:clr>
            <a:srgbClr val="F26B43"/>
          </p15:clr>
        </p15:guide>
        <p15:guide id="11" pos="3525">
          <p15:clr>
            <a:srgbClr val="F26B43"/>
          </p15:clr>
        </p15:guide>
        <p15:guide id="12" orient="horz" pos="157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17599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036747" rtl="0" eaLnBrk="1" latinLnBrk="1" hangingPunct="1">
        <a:lnSpc>
          <a:spcPct val="90000"/>
        </a:lnSpc>
        <a:spcBef>
          <a:spcPct val="0"/>
        </a:spcBef>
        <a:buNone/>
        <a:defRPr sz="49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187" indent="-259187" algn="l" defTabSz="1036747" rtl="0" eaLnBrk="1" latinLnBrk="1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1pPr>
      <a:lvl2pPr marL="777560" indent="-259187" algn="l" defTabSz="1036747" rtl="0" eaLnBrk="1" latinLnBrk="1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1" kern="1200">
          <a:solidFill>
            <a:schemeClr val="tx1"/>
          </a:solidFill>
          <a:latin typeface="+mn-lt"/>
          <a:ea typeface="+mn-ea"/>
          <a:cs typeface="+mn-cs"/>
        </a:defRPr>
      </a:lvl2pPr>
      <a:lvl3pPr marL="1295933" indent="-259187" algn="l" defTabSz="1036747" rtl="0" eaLnBrk="1" latinLnBrk="1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814307" indent="-259187" algn="l" defTabSz="1036747" rtl="0" eaLnBrk="1" latinLnBrk="1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332680" indent="-259187" algn="l" defTabSz="1036747" rtl="0" eaLnBrk="1" latinLnBrk="1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851053" indent="-259187" algn="l" defTabSz="1036747" rtl="0" eaLnBrk="1" latinLnBrk="1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369427" indent="-259187" algn="l" defTabSz="1036747" rtl="0" eaLnBrk="1" latinLnBrk="1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887800" indent="-259187" algn="l" defTabSz="1036747" rtl="0" eaLnBrk="1" latinLnBrk="1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406174" indent="-259187" algn="l" defTabSz="1036747" rtl="0" eaLnBrk="1" latinLnBrk="1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747" rtl="0" eaLnBrk="1" latinLnBrk="1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1pPr>
      <a:lvl2pPr marL="518373" algn="l" defTabSz="1036747" rtl="0" eaLnBrk="1" latinLnBrk="1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1036747" algn="l" defTabSz="1036747" rtl="0" eaLnBrk="1" latinLnBrk="1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3pPr>
      <a:lvl4pPr marL="1555120" algn="l" defTabSz="1036747" rtl="0" eaLnBrk="1" latinLnBrk="1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4pPr>
      <a:lvl5pPr marL="2073493" algn="l" defTabSz="1036747" rtl="0" eaLnBrk="1" latinLnBrk="1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5pPr>
      <a:lvl6pPr marL="2591867" algn="l" defTabSz="1036747" rtl="0" eaLnBrk="1" latinLnBrk="1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6pPr>
      <a:lvl7pPr marL="3110240" algn="l" defTabSz="1036747" rtl="0" eaLnBrk="1" latinLnBrk="1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7pPr>
      <a:lvl8pPr marL="3628614" algn="l" defTabSz="1036747" rtl="0" eaLnBrk="1" latinLnBrk="1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8pPr>
      <a:lvl9pPr marL="4146987" algn="l" defTabSz="1036747" rtl="0" eaLnBrk="1" latinLnBrk="1" hangingPunct="1">
        <a:defRPr sz="20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">
          <p15:clr>
            <a:srgbClr val="F26B43"/>
          </p15:clr>
        </p15:guide>
        <p15:guide id="2" pos="3435">
          <p15:clr>
            <a:srgbClr val="F26B43"/>
          </p15:clr>
        </p15:guide>
        <p15:guide id="3" pos="76">
          <p15:clr>
            <a:srgbClr val="F26B43"/>
          </p15:clr>
        </p15:guide>
        <p15:guide id="4" pos="6792">
          <p15:clr>
            <a:srgbClr val="F26B43"/>
          </p15:clr>
        </p15:guide>
        <p15:guide id="5" orient="horz" pos="4823">
          <p15:clr>
            <a:srgbClr val="F26B43"/>
          </p15:clr>
        </p15:guide>
        <p15:guide id="6" orient="horz" pos="4481">
          <p15:clr>
            <a:srgbClr val="F26B43"/>
          </p15:clr>
        </p15:guide>
        <p15:guide id="7" pos="6456">
          <p15:clr>
            <a:srgbClr val="F26B43"/>
          </p15:clr>
        </p15:guide>
        <p15:guide id="8" pos="411">
          <p15:clr>
            <a:srgbClr val="F26B43"/>
          </p15:clr>
        </p15:guide>
        <p15:guide id="9" orient="horz" pos="304">
          <p15:clr>
            <a:srgbClr val="F26B43"/>
          </p15:clr>
        </p15:guide>
        <p15:guide id="10" pos="3342">
          <p15:clr>
            <a:srgbClr val="F26B43"/>
          </p15:clr>
        </p15:guide>
        <p15:guide id="11" pos="35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701340" y="7225856"/>
            <a:ext cx="1523887" cy="413977"/>
          </a:xfrm>
        </p:spPr>
        <p:txBody>
          <a:bodyPr/>
          <a:lstStyle/>
          <a:p>
            <a:fld id="{DD5DF45D-17A4-422E-925E-9AC28CF491C0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89233" y="458827"/>
            <a:ext cx="1661797" cy="369332"/>
          </a:xfrm>
        </p:spPr>
        <p:txBody>
          <a:bodyPr/>
          <a:lstStyle/>
          <a:p>
            <a:r>
              <a:rPr lang="en-US" altLang="ko-KR" dirty="0"/>
              <a:t>Process Flow</a:t>
            </a:r>
            <a:endParaRPr lang="ko-KR" altLang="en-US" dirty="0"/>
          </a:p>
        </p:txBody>
      </p:sp>
      <p:sp>
        <p:nvSpPr>
          <p:cNvPr id="6" name="Rounded Panel"/>
          <p:cNvSpPr/>
          <p:nvPr/>
        </p:nvSpPr>
        <p:spPr>
          <a:xfrm>
            <a:off x="2185982" y="1816741"/>
            <a:ext cx="959713" cy="693399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StreamSets</a:t>
            </a:r>
            <a:endParaRPr lang="en-US" sz="1100" b="1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 Normalize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 Enrichment</a:t>
            </a:r>
          </a:p>
        </p:txBody>
      </p:sp>
      <p:sp>
        <p:nvSpPr>
          <p:cNvPr id="7" name="Rounded Panel"/>
          <p:cNvSpPr/>
          <p:nvPr/>
        </p:nvSpPr>
        <p:spPr>
          <a:xfrm>
            <a:off x="3743665" y="2781601"/>
            <a:ext cx="959713" cy="693399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Kafka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분산 큐</a:t>
            </a:r>
            <a:r>
              <a:rPr lang="en-US" altLang="ko-KR" sz="10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Panel"/>
          <p:cNvSpPr/>
          <p:nvPr/>
        </p:nvSpPr>
        <p:spPr>
          <a:xfrm>
            <a:off x="981333" y="1805275"/>
            <a:ext cx="553204" cy="693399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FW</a:t>
            </a:r>
          </a:p>
        </p:txBody>
      </p:sp>
      <p:sp>
        <p:nvSpPr>
          <p:cNvPr id="15" name="Rounded Panel"/>
          <p:cNvSpPr/>
          <p:nvPr/>
        </p:nvSpPr>
        <p:spPr>
          <a:xfrm>
            <a:off x="981333" y="2685128"/>
            <a:ext cx="553204" cy="693399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IDS</a:t>
            </a:r>
          </a:p>
        </p:txBody>
      </p:sp>
      <p:sp>
        <p:nvSpPr>
          <p:cNvPr id="16" name="Rounded Panel"/>
          <p:cNvSpPr/>
          <p:nvPr/>
        </p:nvSpPr>
        <p:spPr>
          <a:xfrm>
            <a:off x="981333" y="3564981"/>
            <a:ext cx="553204" cy="693399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WAF</a:t>
            </a:r>
          </a:p>
        </p:txBody>
      </p:sp>
      <p:sp>
        <p:nvSpPr>
          <p:cNvPr id="17" name="Rounded Panel"/>
          <p:cNvSpPr/>
          <p:nvPr/>
        </p:nvSpPr>
        <p:spPr>
          <a:xfrm>
            <a:off x="981333" y="4444834"/>
            <a:ext cx="553204" cy="693399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DDoS</a:t>
            </a:r>
            <a:endParaRPr lang="en-US" sz="1000" b="1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" name="직선 화살표 연결선 17"/>
          <p:cNvCxnSpPr>
            <a:stCxn id="14" idx="3"/>
          </p:cNvCxnSpPr>
          <p:nvPr/>
        </p:nvCxnSpPr>
        <p:spPr>
          <a:xfrm>
            <a:off x="1534536" y="2151974"/>
            <a:ext cx="516589" cy="128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5" idx="3"/>
            <a:endCxn id="6" idx="1"/>
          </p:cNvCxnSpPr>
          <p:nvPr/>
        </p:nvCxnSpPr>
        <p:spPr>
          <a:xfrm flipV="1">
            <a:off x="1534537" y="2163441"/>
            <a:ext cx="651445" cy="86838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6" idx="3"/>
            <a:endCxn id="6" idx="1"/>
          </p:cNvCxnSpPr>
          <p:nvPr/>
        </p:nvCxnSpPr>
        <p:spPr>
          <a:xfrm flipV="1">
            <a:off x="1534537" y="2163441"/>
            <a:ext cx="651445" cy="17482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7" idx="3"/>
            <a:endCxn id="6" idx="1"/>
          </p:cNvCxnSpPr>
          <p:nvPr/>
        </p:nvCxnSpPr>
        <p:spPr>
          <a:xfrm flipV="1">
            <a:off x="1534537" y="2163441"/>
            <a:ext cx="651445" cy="26280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4629" y="1786909"/>
            <a:ext cx="653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700" b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Snmptrap</a:t>
            </a:r>
            <a:endParaRPr lang="en-US" altLang="ko-KR" sz="7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 latinLnBrk="0"/>
            <a:r>
              <a:rPr lang="en-US" altLang="ko-KR" sz="7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Syslog</a:t>
            </a:r>
            <a:endParaRPr lang="ko-KR" altLang="en-US" sz="700" b="1" dirty="0" err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12116" y="1759361"/>
            <a:ext cx="683461" cy="5725521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01913" y="1758444"/>
            <a:ext cx="1351237" cy="5726437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7754" y="1443162"/>
            <a:ext cx="11436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13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대상장비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02176" y="1374143"/>
            <a:ext cx="16954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300" b="1" u="sng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ko-KR" altLang="en-US" sz="13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수집</a:t>
            </a:r>
            <a:r>
              <a:rPr lang="en-US" altLang="ko-KR" sz="1300" b="1" u="sng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13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정규화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836616" y="1759360"/>
            <a:ext cx="3091331" cy="534828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ounded Panel"/>
          <p:cNvSpPr/>
          <p:nvPr/>
        </p:nvSpPr>
        <p:spPr>
          <a:xfrm>
            <a:off x="8764510" y="3290819"/>
            <a:ext cx="959713" cy="693399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Postgresql</a:t>
            </a:r>
            <a:endParaRPr lang="en-US" sz="1100" b="1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(RDB)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521392" y="1758445"/>
            <a:ext cx="1386798" cy="5114385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764510" y="1405574"/>
            <a:ext cx="11436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300" b="1" u="sng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ko-KR" altLang="en-US" sz="13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저장</a:t>
            </a:r>
            <a:endParaRPr lang="en-US" altLang="ko-KR" sz="1300" b="1" u="s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ounded Panel"/>
          <p:cNvSpPr/>
          <p:nvPr/>
        </p:nvSpPr>
        <p:spPr>
          <a:xfrm>
            <a:off x="8764510" y="4388425"/>
            <a:ext cx="959713" cy="693399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Elastic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(NoSQL)</a:t>
            </a:r>
          </a:p>
        </p:txBody>
      </p:sp>
      <p:sp>
        <p:nvSpPr>
          <p:cNvPr id="37" name="Rounded Panel"/>
          <p:cNvSpPr/>
          <p:nvPr/>
        </p:nvSpPr>
        <p:spPr>
          <a:xfrm>
            <a:off x="982379" y="5328517"/>
            <a:ext cx="553204" cy="693399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IoT</a:t>
            </a:r>
            <a:endParaRPr lang="en-US" sz="1200" b="1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장비</a:t>
            </a:r>
            <a:endParaRPr lang="en-US" sz="1200" b="1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ounded Panel"/>
          <p:cNvSpPr/>
          <p:nvPr/>
        </p:nvSpPr>
        <p:spPr>
          <a:xfrm>
            <a:off x="982379" y="6179432"/>
            <a:ext cx="553204" cy="693399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VMS</a:t>
            </a:r>
          </a:p>
        </p:txBody>
      </p:sp>
      <p:cxnSp>
        <p:nvCxnSpPr>
          <p:cNvPr id="39" name="꺾인 연결선 38"/>
          <p:cNvCxnSpPr>
            <a:stCxn id="37" idx="3"/>
            <a:endCxn id="6" idx="1"/>
          </p:cNvCxnSpPr>
          <p:nvPr/>
        </p:nvCxnSpPr>
        <p:spPr>
          <a:xfrm flipV="1">
            <a:off x="1535583" y="2163441"/>
            <a:ext cx="650399" cy="35117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38" idx="3"/>
            <a:endCxn id="6" idx="1"/>
          </p:cNvCxnSpPr>
          <p:nvPr/>
        </p:nvCxnSpPr>
        <p:spPr>
          <a:xfrm flipV="1">
            <a:off x="1535583" y="2163441"/>
            <a:ext cx="650399" cy="436269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Panel"/>
          <p:cNvSpPr/>
          <p:nvPr/>
        </p:nvSpPr>
        <p:spPr>
          <a:xfrm>
            <a:off x="6948584" y="3769572"/>
            <a:ext cx="959713" cy="693399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Alarm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ko-KR" sz="1200" b="1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Alerter</a:t>
            </a:r>
            <a:r>
              <a:rPr lang="en-US" altLang="ko-KR" sz="1200" b="1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1200" b="1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dsp</a:t>
            </a:r>
            <a:r>
              <a:rPr lang="en-US" altLang="ko-KR" sz="10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-svc-alarm</a:t>
            </a: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Rounded Panel"/>
          <p:cNvSpPr/>
          <p:nvPr/>
        </p:nvSpPr>
        <p:spPr>
          <a:xfrm>
            <a:off x="2270050" y="2091511"/>
            <a:ext cx="959713" cy="693399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StreamSets</a:t>
            </a:r>
            <a:endParaRPr lang="en-US" sz="1100" b="1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 Normalize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 Enrichment</a:t>
            </a:r>
          </a:p>
        </p:txBody>
      </p:sp>
      <p:sp>
        <p:nvSpPr>
          <p:cNvPr id="70" name="Rounded Panel"/>
          <p:cNvSpPr/>
          <p:nvPr/>
        </p:nvSpPr>
        <p:spPr>
          <a:xfrm>
            <a:off x="2354118" y="2410803"/>
            <a:ext cx="959713" cy="693399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StreamSets</a:t>
            </a:r>
            <a:endParaRPr lang="en-US" sz="1100" b="1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 Normalize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 Enrichment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919920" y="1374143"/>
            <a:ext cx="280970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1300" b="1" u="sng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ko-KR" altLang="en-US" sz="1300" b="1" u="sng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분석</a:t>
            </a:r>
            <a:r>
              <a:rPr lang="en-US" altLang="ko-KR" sz="1300" b="1" u="sng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13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탐지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567732" y="337852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059631" y="69682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81" name="Rounded Panel"/>
          <p:cNvSpPr/>
          <p:nvPr/>
        </p:nvSpPr>
        <p:spPr>
          <a:xfrm>
            <a:off x="3743665" y="3684232"/>
            <a:ext cx="959713" cy="693399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Redis</a:t>
            </a:r>
            <a:endParaRPr lang="en-US" sz="1200" b="1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분산 캐쉬</a:t>
            </a:r>
            <a:r>
              <a:rPr lang="en-US" altLang="ko-KR" sz="10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오른쪽 화살표 81"/>
          <p:cNvSpPr/>
          <p:nvPr/>
        </p:nvSpPr>
        <p:spPr>
          <a:xfrm>
            <a:off x="3453150" y="3102794"/>
            <a:ext cx="290515" cy="11174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오른쪽 화살표 82"/>
          <p:cNvSpPr/>
          <p:nvPr/>
        </p:nvSpPr>
        <p:spPr>
          <a:xfrm>
            <a:off x="3453150" y="3975058"/>
            <a:ext cx="290515" cy="11174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꺾인 연결선 83"/>
          <p:cNvCxnSpPr>
            <a:cxnSpLocks/>
            <a:stCxn id="7" idx="3"/>
          </p:cNvCxnSpPr>
          <p:nvPr/>
        </p:nvCxnSpPr>
        <p:spPr>
          <a:xfrm flipV="1">
            <a:off x="4703378" y="2221371"/>
            <a:ext cx="453631" cy="9069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cxnSpLocks/>
            <a:stCxn id="7" idx="3"/>
          </p:cNvCxnSpPr>
          <p:nvPr/>
        </p:nvCxnSpPr>
        <p:spPr>
          <a:xfrm flipV="1">
            <a:off x="4703378" y="3102795"/>
            <a:ext cx="453631" cy="255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endCxn id="48" idx="0"/>
          </p:cNvCxnSpPr>
          <p:nvPr/>
        </p:nvCxnSpPr>
        <p:spPr>
          <a:xfrm>
            <a:off x="6372077" y="3214540"/>
            <a:ext cx="1056364" cy="55503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cxnSpLocks/>
            <a:endCxn id="48" idx="2"/>
          </p:cNvCxnSpPr>
          <p:nvPr/>
        </p:nvCxnSpPr>
        <p:spPr>
          <a:xfrm flipV="1">
            <a:off x="6595679" y="4462971"/>
            <a:ext cx="832762" cy="128409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cxnSpLocks/>
            <a:endCxn id="48" idx="2"/>
          </p:cNvCxnSpPr>
          <p:nvPr/>
        </p:nvCxnSpPr>
        <p:spPr>
          <a:xfrm flipV="1">
            <a:off x="6397453" y="4462971"/>
            <a:ext cx="1030988" cy="216551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오른쪽 화살표 121"/>
          <p:cNvSpPr/>
          <p:nvPr/>
        </p:nvSpPr>
        <p:spPr>
          <a:xfrm>
            <a:off x="8118957" y="3628359"/>
            <a:ext cx="402435" cy="1195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오른쪽 화살표 122"/>
          <p:cNvSpPr/>
          <p:nvPr/>
        </p:nvSpPr>
        <p:spPr>
          <a:xfrm>
            <a:off x="8118957" y="4675374"/>
            <a:ext cx="402435" cy="1195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4" name="꺾인 연결선 123"/>
          <p:cNvCxnSpPr>
            <a:cxnSpLocks/>
            <a:stCxn id="81" idx="3"/>
          </p:cNvCxnSpPr>
          <p:nvPr/>
        </p:nvCxnSpPr>
        <p:spPr>
          <a:xfrm>
            <a:off x="4703378" y="4030932"/>
            <a:ext cx="453631" cy="25975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Panel">
            <a:extLst>
              <a:ext uri="{FF2B5EF4-FFF2-40B4-BE49-F238E27FC236}">
                <a16:creationId xmlns:a16="http://schemas.microsoft.com/office/drawing/2014/main" id="{6B2786B2-0AD6-4DCE-8F38-7DE47C099410}"/>
              </a:ext>
            </a:extLst>
          </p:cNvPr>
          <p:cNvSpPr/>
          <p:nvPr/>
        </p:nvSpPr>
        <p:spPr>
          <a:xfrm>
            <a:off x="5157009" y="2756095"/>
            <a:ext cx="1512000" cy="693399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Simple</a:t>
            </a:r>
            <a:endParaRPr lang="en-US" sz="1200" b="1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dsp</a:t>
            </a:r>
            <a:r>
              <a:rPr lang="en-US" altLang="ko-KR" sz="10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-analysis /dsp-svc-simple2 / 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IoT_Detector</a:t>
            </a:r>
            <a:r>
              <a:rPr lang="en-US" altLang="ko-KR" sz="10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56" name="Rounded Panel">
            <a:extLst>
              <a:ext uri="{FF2B5EF4-FFF2-40B4-BE49-F238E27FC236}">
                <a16:creationId xmlns:a16="http://schemas.microsoft.com/office/drawing/2014/main" id="{84B08169-C1D8-483B-A2EC-BC6E41589CE8}"/>
              </a:ext>
            </a:extLst>
          </p:cNvPr>
          <p:cNvSpPr/>
          <p:nvPr/>
        </p:nvSpPr>
        <p:spPr>
          <a:xfrm>
            <a:off x="5144669" y="3637519"/>
            <a:ext cx="1512000" cy="693399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Threshold</a:t>
            </a:r>
            <a:endParaRPr lang="en-US" sz="1200" b="1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dsp</a:t>
            </a:r>
            <a:r>
              <a:rPr lang="en-US" altLang="ko-KR" sz="10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-analysis /</a:t>
            </a:r>
            <a:r>
              <a:rPr lang="en-US" altLang="ko-KR" sz="10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dsp</a:t>
            </a:r>
            <a:r>
              <a:rPr lang="en-US" altLang="ko-KR" sz="10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-svc-t</a:t>
            </a: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hreshold </a:t>
            </a:r>
            <a:r>
              <a:rPr lang="en-US" altLang="ko-KR" sz="10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IoT_Threshold</a:t>
            </a:r>
            <a:r>
              <a:rPr lang="en-US" altLang="ko-KR" sz="10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11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Rounded Panel">
            <a:extLst>
              <a:ext uri="{FF2B5EF4-FFF2-40B4-BE49-F238E27FC236}">
                <a16:creationId xmlns:a16="http://schemas.microsoft.com/office/drawing/2014/main" id="{86F61E50-0001-42A6-9FF1-5AF8661DA441}"/>
              </a:ext>
            </a:extLst>
          </p:cNvPr>
          <p:cNvSpPr/>
          <p:nvPr/>
        </p:nvSpPr>
        <p:spPr>
          <a:xfrm>
            <a:off x="5157009" y="4518943"/>
            <a:ext cx="1512000" cy="693399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Unique</a:t>
            </a:r>
            <a:endParaRPr lang="en-US" sz="1200" b="1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dsp</a:t>
            </a:r>
            <a:r>
              <a:rPr lang="en-US" altLang="ko-KR" sz="10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-analysis /</a:t>
            </a:r>
            <a:r>
              <a:rPr lang="en-US" altLang="ko-KR" sz="10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dsp</a:t>
            </a:r>
            <a:r>
              <a:rPr lang="en-US" altLang="ko-KR" sz="10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-svc-unique</a:t>
            </a: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Rounded Panel">
            <a:extLst>
              <a:ext uri="{FF2B5EF4-FFF2-40B4-BE49-F238E27FC236}">
                <a16:creationId xmlns:a16="http://schemas.microsoft.com/office/drawing/2014/main" id="{0336A82C-089D-4DB4-BF8C-0854AD5266CB}"/>
              </a:ext>
            </a:extLst>
          </p:cNvPr>
          <p:cNvSpPr/>
          <p:nvPr/>
        </p:nvSpPr>
        <p:spPr>
          <a:xfrm>
            <a:off x="5157009" y="5400367"/>
            <a:ext cx="1512000" cy="693399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Correlation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dsp</a:t>
            </a:r>
            <a:r>
              <a:rPr lang="en-US" altLang="ko-KR" sz="10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-analysis /</a:t>
            </a:r>
            <a:r>
              <a:rPr lang="en-US" altLang="ko-KR" sz="10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dsp</a:t>
            </a:r>
            <a:r>
              <a:rPr lang="en-US" altLang="ko-KR" sz="10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-svc-correlation</a:t>
            </a: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Rounded Panel">
            <a:extLst>
              <a:ext uri="{FF2B5EF4-FFF2-40B4-BE49-F238E27FC236}">
                <a16:creationId xmlns:a16="http://schemas.microsoft.com/office/drawing/2014/main" id="{AF7F3656-22F0-43DE-B7F8-27E8A8C0A614}"/>
              </a:ext>
            </a:extLst>
          </p:cNvPr>
          <p:cNvSpPr/>
          <p:nvPr/>
        </p:nvSpPr>
        <p:spPr>
          <a:xfrm>
            <a:off x="5157009" y="1874671"/>
            <a:ext cx="1512000" cy="693399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Aggregator</a:t>
            </a:r>
            <a:endParaRPr lang="en-US" sz="1200" b="1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altLang="ko-KR" sz="9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IoT_Aggregator</a:t>
            </a:r>
            <a:r>
              <a:rPr lang="en-US" altLang="ko-KR" sz="9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ko-KR" sz="10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Rounded Panel">
            <a:extLst>
              <a:ext uri="{FF2B5EF4-FFF2-40B4-BE49-F238E27FC236}">
                <a16:creationId xmlns:a16="http://schemas.microsoft.com/office/drawing/2014/main" id="{04F02B64-E65A-4D32-91F2-6C1E66012FE4}"/>
              </a:ext>
            </a:extLst>
          </p:cNvPr>
          <p:cNvSpPr/>
          <p:nvPr/>
        </p:nvSpPr>
        <p:spPr>
          <a:xfrm>
            <a:off x="5157009" y="6281790"/>
            <a:ext cx="1512000" cy="693399"/>
          </a:xfrm>
          <a:prstGeom prst="roundRect">
            <a:avLst>
              <a:gd name="adj" fmla="val 751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Anomaly</a:t>
            </a:r>
            <a:endParaRPr lang="en-US" sz="1200" b="1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dsp</a:t>
            </a:r>
            <a:r>
              <a:rPr lang="en-US" altLang="ko-KR" sz="10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-analysis /</a:t>
            </a:r>
            <a:r>
              <a:rPr lang="en-US" altLang="ko-KR" sz="100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dsp</a:t>
            </a:r>
            <a:r>
              <a:rPr lang="en-US" altLang="ko-KR" sz="100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-svc-anomaly</a:t>
            </a: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1" name="꺾인 연결선 90">
            <a:extLst>
              <a:ext uri="{FF2B5EF4-FFF2-40B4-BE49-F238E27FC236}">
                <a16:creationId xmlns:a16="http://schemas.microsoft.com/office/drawing/2014/main" id="{AE7472A3-8833-4D09-BC73-48E850664C55}"/>
              </a:ext>
            </a:extLst>
          </p:cNvPr>
          <p:cNvCxnSpPr>
            <a:cxnSpLocks/>
          </p:cNvCxnSpPr>
          <p:nvPr/>
        </p:nvCxnSpPr>
        <p:spPr>
          <a:xfrm>
            <a:off x="6616939" y="2221371"/>
            <a:ext cx="12700" cy="88142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93">
            <a:extLst>
              <a:ext uri="{FF2B5EF4-FFF2-40B4-BE49-F238E27FC236}">
                <a16:creationId xmlns:a16="http://schemas.microsoft.com/office/drawing/2014/main" id="{E2125FB4-B486-4A7C-8655-1B9E25F99CFC}"/>
              </a:ext>
            </a:extLst>
          </p:cNvPr>
          <p:cNvCxnSpPr/>
          <p:nvPr/>
        </p:nvCxnSpPr>
        <p:spPr>
          <a:xfrm flipH="1">
            <a:off x="6658373" y="3206428"/>
            <a:ext cx="12340" cy="881424"/>
          </a:xfrm>
          <a:prstGeom prst="bentConnector3">
            <a:avLst>
              <a:gd name="adj1" fmla="val -185251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104">
            <a:extLst>
              <a:ext uri="{FF2B5EF4-FFF2-40B4-BE49-F238E27FC236}">
                <a16:creationId xmlns:a16="http://schemas.microsoft.com/office/drawing/2014/main" id="{7C99BE4B-C05D-4982-B382-5345E05E23F4}"/>
              </a:ext>
            </a:extLst>
          </p:cNvPr>
          <p:cNvCxnSpPr/>
          <p:nvPr/>
        </p:nvCxnSpPr>
        <p:spPr>
          <a:xfrm>
            <a:off x="6670713" y="3206492"/>
            <a:ext cx="12700" cy="176284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110">
            <a:extLst>
              <a:ext uri="{FF2B5EF4-FFF2-40B4-BE49-F238E27FC236}">
                <a16:creationId xmlns:a16="http://schemas.microsoft.com/office/drawing/2014/main" id="{9C25DFA2-339C-40EA-8F41-C76E13B06BC4}"/>
              </a:ext>
            </a:extLst>
          </p:cNvPr>
          <p:cNvCxnSpPr>
            <a:cxnSpLocks/>
          </p:cNvCxnSpPr>
          <p:nvPr/>
        </p:nvCxnSpPr>
        <p:spPr>
          <a:xfrm>
            <a:off x="6670713" y="3197065"/>
            <a:ext cx="12700" cy="2644272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122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7E19ECC-25B8-494A-A095-AB36DE32F838}"/>
              </a:ext>
            </a:extLst>
          </p:cNvPr>
          <p:cNvSpPr/>
          <p:nvPr/>
        </p:nvSpPr>
        <p:spPr>
          <a:xfrm>
            <a:off x="6512755" y="3205414"/>
            <a:ext cx="1728000" cy="288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+mn-ea"/>
              </a:rPr>
              <a:t>공통 서비스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DF45D-17A4-422E-925E-9AC28CF491C0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31316" y="464700"/>
            <a:ext cx="4348429" cy="369332"/>
          </a:xfrm>
        </p:spPr>
        <p:txBody>
          <a:bodyPr/>
          <a:lstStyle/>
          <a:p>
            <a:r>
              <a:rPr lang="en-US" altLang="ko-KR" dirty="0" err="1"/>
              <a:t>FrontEnd</a:t>
            </a:r>
            <a:r>
              <a:rPr lang="en-US" altLang="ko-KR" dirty="0"/>
              <a:t>(UI) / </a:t>
            </a:r>
            <a:r>
              <a:rPr lang="en-US" altLang="ko-KR" dirty="0" err="1"/>
              <a:t>BackEnd</a:t>
            </a:r>
            <a:r>
              <a:rPr lang="en-US" altLang="ko-KR" dirty="0"/>
              <a:t> Service </a:t>
            </a:r>
            <a:r>
              <a:rPr lang="ko-KR" altLang="en-US" dirty="0"/>
              <a:t>구성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BD25C4-0AD5-47CB-BBE2-D3FBC33FF5A9}"/>
              </a:ext>
            </a:extLst>
          </p:cNvPr>
          <p:cNvSpPr/>
          <p:nvPr/>
        </p:nvSpPr>
        <p:spPr>
          <a:xfrm>
            <a:off x="6615750" y="3730735"/>
            <a:ext cx="1512000" cy="6355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+mn-ea"/>
              </a:rPr>
              <a:t>인증</a:t>
            </a:r>
            <a:endParaRPr lang="en-US" altLang="ko-KR" sz="1200" b="1" dirty="0">
              <a:latin typeface="+mn-ea"/>
            </a:endParaRPr>
          </a:p>
          <a:p>
            <a:pPr algn="ctr"/>
            <a:r>
              <a:rPr lang="en-US" altLang="ko-KR" sz="800" dirty="0" err="1">
                <a:latin typeface="+mn-ea"/>
              </a:rPr>
              <a:t>dsp</a:t>
            </a:r>
            <a:r>
              <a:rPr lang="en-US" altLang="ko-KR" sz="800" dirty="0">
                <a:latin typeface="+mn-ea"/>
              </a:rPr>
              <a:t>-auth/</a:t>
            </a:r>
            <a:r>
              <a:rPr lang="en-US" altLang="ko-KR" sz="800" dirty="0" err="1">
                <a:latin typeface="+mn-ea"/>
              </a:rPr>
              <a:t>dsp</a:t>
            </a:r>
            <a:r>
              <a:rPr lang="en-US" altLang="ko-KR" sz="1000" dirty="0">
                <a:latin typeface="+mn-ea"/>
              </a:rPr>
              <a:t>-svc-auth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7884AC-53E8-47CC-98C3-6D5AA0CADB5B}"/>
              </a:ext>
            </a:extLst>
          </p:cNvPr>
          <p:cNvSpPr/>
          <p:nvPr/>
        </p:nvSpPr>
        <p:spPr>
          <a:xfrm>
            <a:off x="6615750" y="4450950"/>
            <a:ext cx="1512000" cy="4742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+mn-ea"/>
              </a:rPr>
              <a:t>파일서버</a:t>
            </a:r>
            <a:endParaRPr lang="en-US" altLang="ko-KR" sz="1200" b="1" dirty="0">
              <a:latin typeface="+mn-ea"/>
            </a:endParaRPr>
          </a:p>
          <a:p>
            <a:pPr algn="ctr"/>
            <a:r>
              <a:rPr lang="en-US" altLang="ko-KR" sz="1000" dirty="0" err="1">
                <a:latin typeface="+mn-ea"/>
              </a:rPr>
              <a:t>dsp</a:t>
            </a:r>
            <a:r>
              <a:rPr lang="en-US" altLang="ko-KR" sz="1000" dirty="0">
                <a:latin typeface="+mn-ea"/>
              </a:rPr>
              <a:t>-</a:t>
            </a:r>
            <a:r>
              <a:rPr lang="en-US" altLang="ko-KR" sz="1000" dirty="0" err="1">
                <a:latin typeface="+mn-ea"/>
              </a:rPr>
              <a:t>ms</a:t>
            </a:r>
            <a:r>
              <a:rPr lang="en-US" altLang="ko-KR" sz="1000" dirty="0">
                <a:latin typeface="+mn-ea"/>
              </a:rPr>
              <a:t>-fileserver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C59C80-18CD-4252-B723-474D0A96DFE1}"/>
              </a:ext>
            </a:extLst>
          </p:cNvPr>
          <p:cNvSpPr/>
          <p:nvPr/>
        </p:nvSpPr>
        <p:spPr>
          <a:xfrm>
            <a:off x="2392822" y="3205414"/>
            <a:ext cx="1692000" cy="288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latin typeface="+mn-ea"/>
              </a:rPr>
              <a:t>Front(UI)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3CE35B-7F27-489D-AB64-025F46A3C2E3}"/>
              </a:ext>
            </a:extLst>
          </p:cNvPr>
          <p:cNvSpPr/>
          <p:nvPr/>
        </p:nvSpPr>
        <p:spPr>
          <a:xfrm>
            <a:off x="2468204" y="4588789"/>
            <a:ext cx="1548000" cy="6997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dk1"/>
                </a:solidFill>
                <a:latin typeface="+mn-ea"/>
              </a:rPr>
              <a:t>업무 </a:t>
            </a:r>
            <a:r>
              <a:rPr lang="en-US" altLang="ko-KR" sz="1200" b="1" dirty="0">
                <a:solidFill>
                  <a:schemeClr val="dk1"/>
                </a:solidFill>
                <a:latin typeface="+mn-ea"/>
              </a:rPr>
              <a:t>UI</a:t>
            </a:r>
          </a:p>
          <a:p>
            <a:pPr algn="ctr"/>
            <a:r>
              <a:rPr lang="en-US" altLang="ko-KR" sz="900" dirty="0">
                <a:latin typeface="+mn-ea"/>
              </a:rPr>
              <a:t>(React, Node)</a:t>
            </a:r>
          </a:p>
          <a:p>
            <a:pPr algn="ctr"/>
            <a:r>
              <a:rPr lang="en-US" altLang="ko-KR" sz="800" dirty="0" err="1">
                <a:latin typeface="+mn-ea"/>
              </a:rPr>
              <a:t>dsp</a:t>
            </a:r>
            <a:r>
              <a:rPr lang="en-US" altLang="ko-KR" sz="800" dirty="0">
                <a:latin typeface="+mn-ea"/>
              </a:rPr>
              <a:t>-manage/</a:t>
            </a:r>
            <a:r>
              <a:rPr lang="en-US" altLang="ko-KR" sz="800" dirty="0" err="1">
                <a:latin typeface="+mn-ea"/>
              </a:rPr>
              <a:t>dsp</a:t>
            </a:r>
            <a:r>
              <a:rPr lang="en-US" altLang="ko-KR" sz="800" dirty="0">
                <a:latin typeface="+mn-ea"/>
              </a:rPr>
              <a:t>-</a:t>
            </a:r>
            <a:r>
              <a:rPr lang="en-US" altLang="ko-KR" sz="800" dirty="0" err="1">
                <a:latin typeface="+mn-ea"/>
              </a:rPr>
              <a:t>ui</a:t>
            </a:r>
            <a:r>
              <a:rPr lang="en-US" altLang="ko-KR" sz="800" dirty="0">
                <a:latin typeface="+mn-ea"/>
              </a:rPr>
              <a:t>-management</a:t>
            </a:r>
          </a:p>
        </p:txBody>
      </p:sp>
      <p:sp>
        <p:nvSpPr>
          <p:cNvPr id="11" name="직사각형 10">
            <a:hlinkClick r:id="" action="ppaction://noaction"/>
            <a:extLst>
              <a:ext uri="{FF2B5EF4-FFF2-40B4-BE49-F238E27FC236}">
                <a16:creationId xmlns:a16="http://schemas.microsoft.com/office/drawing/2014/main" id="{3E9EB213-1CB2-4E84-9635-9FBB43B195EA}"/>
              </a:ext>
            </a:extLst>
          </p:cNvPr>
          <p:cNvSpPr/>
          <p:nvPr/>
        </p:nvSpPr>
        <p:spPr>
          <a:xfrm>
            <a:off x="2468204" y="3848878"/>
            <a:ext cx="1548000" cy="5026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dk1"/>
                </a:solidFill>
                <a:latin typeface="+mn-ea"/>
              </a:rPr>
              <a:t>관제 </a:t>
            </a:r>
            <a:r>
              <a:rPr lang="en-US" altLang="ko-KR" sz="1200" b="1" dirty="0">
                <a:solidFill>
                  <a:schemeClr val="dk1"/>
                </a:solidFill>
                <a:latin typeface="+mn-ea"/>
              </a:rPr>
              <a:t>UI</a:t>
            </a:r>
          </a:p>
          <a:p>
            <a:pPr algn="ctr"/>
            <a:r>
              <a:rPr lang="en-US" altLang="ko-KR" sz="1000" dirty="0">
                <a:latin typeface="+mn-ea"/>
              </a:rPr>
              <a:t>(React, Node)</a:t>
            </a:r>
          </a:p>
          <a:p>
            <a:pPr algn="ctr"/>
            <a:r>
              <a:rPr lang="en-US" altLang="ko-KR" sz="800" dirty="0" err="1">
                <a:latin typeface="+mn-ea"/>
              </a:rPr>
              <a:t>dsp</a:t>
            </a:r>
            <a:r>
              <a:rPr lang="en-US" altLang="ko-KR" sz="800" dirty="0">
                <a:latin typeface="+mn-ea"/>
              </a:rPr>
              <a:t>-control/</a:t>
            </a:r>
            <a:r>
              <a:rPr lang="en-US" altLang="ko-KR" sz="800" dirty="0" err="1">
                <a:latin typeface="+mn-ea"/>
              </a:rPr>
              <a:t>dsp</a:t>
            </a:r>
            <a:r>
              <a:rPr lang="en-US" altLang="ko-KR" sz="1000" dirty="0">
                <a:latin typeface="+mn-ea"/>
              </a:rPr>
              <a:t>-</a:t>
            </a:r>
            <a:r>
              <a:rPr lang="en-US" altLang="ko-KR" sz="1000" dirty="0" err="1">
                <a:latin typeface="+mn-ea"/>
              </a:rPr>
              <a:t>ui</a:t>
            </a:r>
            <a:r>
              <a:rPr lang="en-US" altLang="ko-KR" sz="1000" dirty="0">
                <a:latin typeface="+mn-ea"/>
              </a:rPr>
              <a:t>-control</a:t>
            </a:r>
            <a:endParaRPr lang="ko-KR" altLang="en-US" sz="1000" dirty="0">
              <a:solidFill>
                <a:schemeClr val="dk1"/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EA4047-F156-4216-ACBD-EE549A38AFB9}"/>
              </a:ext>
            </a:extLst>
          </p:cNvPr>
          <p:cNvSpPr/>
          <p:nvPr/>
        </p:nvSpPr>
        <p:spPr>
          <a:xfrm>
            <a:off x="2531110" y="1882295"/>
            <a:ext cx="1410902" cy="5262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+mn-ea"/>
              </a:rPr>
              <a:t>Ingress</a:t>
            </a:r>
          </a:p>
          <a:p>
            <a:pPr algn="ctr"/>
            <a:r>
              <a:rPr lang="en-US" altLang="ko-KR" sz="1200" dirty="0">
                <a:latin typeface="+mn-ea"/>
              </a:rPr>
              <a:t>(SSL)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CDBECF-1550-43A8-859D-0A8902DEC13C}"/>
              </a:ext>
            </a:extLst>
          </p:cNvPr>
          <p:cNvSpPr/>
          <p:nvPr/>
        </p:nvSpPr>
        <p:spPr>
          <a:xfrm>
            <a:off x="4454011" y="1882295"/>
            <a:ext cx="1584176" cy="5087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latin typeface="+mn-ea"/>
              </a:rPr>
              <a:t>Zuul</a:t>
            </a:r>
            <a:r>
              <a:rPr lang="en-US" altLang="ko-KR" sz="1200" b="1" dirty="0">
                <a:latin typeface="+mn-ea"/>
              </a:rPr>
              <a:t> Gateway</a:t>
            </a:r>
          </a:p>
          <a:p>
            <a:pPr algn="ctr"/>
            <a:r>
              <a:rPr lang="en-US" altLang="ko-KR" sz="1050" dirty="0">
                <a:latin typeface="+mn-ea"/>
              </a:rPr>
              <a:t>(GW / Load Balancing)</a:t>
            </a:r>
            <a:endParaRPr lang="en-US" altLang="ko-KR" sz="1050" dirty="0">
              <a:solidFill>
                <a:schemeClr val="dk1"/>
              </a:solidFill>
              <a:latin typeface="+mn-ea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25DEC04-5244-4E80-ACAB-05FAFE009F23}"/>
              </a:ext>
            </a:extLst>
          </p:cNvPr>
          <p:cNvCxnSpPr>
            <a:stCxn id="13" idx="1"/>
            <a:endCxn id="12" idx="3"/>
          </p:cNvCxnSpPr>
          <p:nvPr/>
        </p:nvCxnSpPr>
        <p:spPr>
          <a:xfrm flipH="1">
            <a:off x="3942012" y="2136646"/>
            <a:ext cx="511999" cy="8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98CE988-417A-4470-80DE-113914427AFB}"/>
              </a:ext>
            </a:extLst>
          </p:cNvPr>
          <p:cNvCxnSpPr>
            <a:stCxn id="12" idx="2"/>
            <a:endCxn id="9" idx="0"/>
          </p:cNvCxnSpPr>
          <p:nvPr/>
        </p:nvCxnSpPr>
        <p:spPr>
          <a:xfrm>
            <a:off x="3236561" y="2408537"/>
            <a:ext cx="2261" cy="796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6A27CAA-5D34-40F0-9623-768EEA1C573C}"/>
              </a:ext>
            </a:extLst>
          </p:cNvPr>
          <p:cNvCxnSpPr>
            <a:stCxn id="13" idx="2"/>
            <a:endCxn id="33" idx="0"/>
          </p:cNvCxnSpPr>
          <p:nvPr/>
        </p:nvCxnSpPr>
        <p:spPr>
          <a:xfrm>
            <a:off x="5246099" y="2390996"/>
            <a:ext cx="4838" cy="814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C64EEDF-0AE7-40C0-8B67-4206823277D9}"/>
              </a:ext>
            </a:extLst>
          </p:cNvPr>
          <p:cNvCxnSpPr>
            <a:stCxn id="13" idx="2"/>
            <a:endCxn id="6" idx="0"/>
          </p:cNvCxnSpPr>
          <p:nvPr/>
        </p:nvCxnSpPr>
        <p:spPr>
          <a:xfrm>
            <a:off x="5246099" y="2390996"/>
            <a:ext cx="2130656" cy="814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FF47D0-DF55-4E61-810C-073374B823B0}"/>
              </a:ext>
            </a:extLst>
          </p:cNvPr>
          <p:cNvSpPr/>
          <p:nvPr/>
        </p:nvSpPr>
        <p:spPr>
          <a:xfrm>
            <a:off x="8247788" y="2317577"/>
            <a:ext cx="1080120" cy="5087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latin typeface="+mn-ea"/>
              </a:rPr>
              <a:t>Config</a:t>
            </a:r>
            <a:endParaRPr lang="en-US" altLang="ko-KR" sz="1200" b="1" dirty="0">
              <a:solidFill>
                <a:schemeClr val="dk1"/>
              </a:solidFill>
              <a:latin typeface="+mn-ea"/>
            </a:endParaRPr>
          </a:p>
          <a:p>
            <a:pPr algn="ctr"/>
            <a:r>
              <a:rPr lang="en-US" altLang="ko-KR" sz="1200" dirty="0">
                <a:solidFill>
                  <a:schemeClr val="dk1"/>
                </a:solidFill>
                <a:latin typeface="+mn-ea"/>
              </a:rPr>
              <a:t>(</a:t>
            </a:r>
            <a:r>
              <a:rPr lang="en-US" altLang="ko-KR" sz="1200" dirty="0" err="1">
                <a:solidFill>
                  <a:schemeClr val="dk1"/>
                </a:solidFill>
                <a:latin typeface="+mn-ea"/>
              </a:rPr>
              <a:t>ConfigMap</a:t>
            </a:r>
            <a:r>
              <a:rPr lang="en-US" altLang="ko-KR" sz="1200" dirty="0">
                <a:solidFill>
                  <a:schemeClr val="dk1"/>
                </a:solidFill>
                <a:latin typeface="+mn-ea"/>
              </a:rPr>
              <a:t>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EDEC4BD-D8BF-4DDD-88CF-05C97F36EA18}"/>
              </a:ext>
            </a:extLst>
          </p:cNvPr>
          <p:cNvSpPr/>
          <p:nvPr/>
        </p:nvSpPr>
        <p:spPr>
          <a:xfrm>
            <a:off x="7059345" y="2310243"/>
            <a:ext cx="1080120" cy="5087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dk1"/>
                </a:solidFill>
                <a:latin typeface="+mn-ea"/>
              </a:rPr>
              <a:t>Eureka</a:t>
            </a:r>
          </a:p>
          <a:p>
            <a:pPr algn="ctr"/>
            <a:r>
              <a:rPr lang="en-US" altLang="ko-KR" sz="900" dirty="0">
                <a:latin typeface="+mn-ea"/>
              </a:rPr>
              <a:t>(Service Discovery)</a:t>
            </a:r>
            <a:endParaRPr lang="en-US" altLang="ko-KR" sz="900" dirty="0">
              <a:solidFill>
                <a:schemeClr val="dk1"/>
              </a:solidFill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FD8D417-A162-4902-AFC0-CF35461B5010}"/>
              </a:ext>
            </a:extLst>
          </p:cNvPr>
          <p:cNvSpPr/>
          <p:nvPr/>
        </p:nvSpPr>
        <p:spPr>
          <a:xfrm>
            <a:off x="7059345" y="1645684"/>
            <a:ext cx="1080120" cy="5087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latin typeface="+mn-ea"/>
              </a:rPr>
              <a:t>Zipkin</a:t>
            </a:r>
            <a:endParaRPr lang="en-US" altLang="ko-KR" sz="900" b="1" dirty="0">
              <a:solidFill>
                <a:schemeClr val="dk1"/>
              </a:solidFill>
              <a:latin typeface="+mn-ea"/>
            </a:endParaRPr>
          </a:p>
          <a:p>
            <a:pPr algn="ctr"/>
            <a:r>
              <a:rPr lang="en-US" altLang="ko-KR" sz="900" dirty="0">
                <a:latin typeface="+mn-ea"/>
              </a:rPr>
              <a:t>(Distributed tracing)</a:t>
            </a:r>
            <a:endParaRPr lang="en-US" altLang="ko-KR" sz="900" dirty="0">
              <a:solidFill>
                <a:schemeClr val="dk1"/>
              </a:solidFill>
              <a:latin typeface="+mn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538B814-549D-4378-BC15-2762333FE904}"/>
              </a:ext>
            </a:extLst>
          </p:cNvPr>
          <p:cNvCxnSpPr>
            <a:stCxn id="21" idx="1"/>
            <a:endCxn id="13" idx="3"/>
          </p:cNvCxnSpPr>
          <p:nvPr/>
        </p:nvCxnSpPr>
        <p:spPr>
          <a:xfrm flipH="1">
            <a:off x="6038187" y="1900035"/>
            <a:ext cx="1021158" cy="236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8681C52-5506-4CEA-91AD-67294FBC892F}"/>
              </a:ext>
            </a:extLst>
          </p:cNvPr>
          <p:cNvCxnSpPr>
            <a:stCxn id="20" idx="1"/>
            <a:endCxn id="13" idx="3"/>
          </p:cNvCxnSpPr>
          <p:nvPr/>
        </p:nvCxnSpPr>
        <p:spPr>
          <a:xfrm flipH="1" flipV="1">
            <a:off x="6038187" y="2136646"/>
            <a:ext cx="1021158" cy="427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CC8A341-30A8-4E9E-AC37-2A7E55A33801}"/>
              </a:ext>
            </a:extLst>
          </p:cNvPr>
          <p:cNvSpPr/>
          <p:nvPr/>
        </p:nvSpPr>
        <p:spPr>
          <a:xfrm>
            <a:off x="8247788" y="1645683"/>
            <a:ext cx="1080120" cy="5087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latin typeface="+mn-ea"/>
              </a:rPr>
              <a:t>Hystrix</a:t>
            </a:r>
            <a:endParaRPr lang="en-US" altLang="ko-KR" sz="1200" b="1" dirty="0">
              <a:solidFill>
                <a:schemeClr val="dk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9E5E5C3-DA50-4774-BB38-BD55EDE4357F}"/>
              </a:ext>
            </a:extLst>
          </p:cNvPr>
          <p:cNvSpPr/>
          <p:nvPr/>
        </p:nvSpPr>
        <p:spPr>
          <a:xfrm>
            <a:off x="564638" y="6491091"/>
            <a:ext cx="9519044" cy="8636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latin typeface="+mn-ea"/>
              </a:rPr>
              <a:t>Backing Service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728D44E-ACE2-4CEB-9F78-F7585A643AC7}"/>
              </a:ext>
            </a:extLst>
          </p:cNvPr>
          <p:cNvSpPr/>
          <p:nvPr/>
        </p:nvSpPr>
        <p:spPr>
          <a:xfrm>
            <a:off x="1007115" y="6819147"/>
            <a:ext cx="1921633" cy="4861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latin typeface="+mn-ea"/>
              </a:rPr>
              <a:t>NoSql</a:t>
            </a:r>
            <a:endParaRPr lang="en-US" altLang="ko-KR" sz="1200" b="1" dirty="0">
              <a:latin typeface="+mn-ea"/>
            </a:endParaRPr>
          </a:p>
          <a:p>
            <a:pPr algn="ctr"/>
            <a:r>
              <a:rPr lang="en-US" altLang="ko-KR" sz="1200" dirty="0">
                <a:latin typeface="+mn-ea"/>
              </a:rPr>
              <a:t>(Elastic Search)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136D477-1AC4-4C3C-A177-7482D9C8EA22}"/>
              </a:ext>
            </a:extLst>
          </p:cNvPr>
          <p:cNvSpPr/>
          <p:nvPr/>
        </p:nvSpPr>
        <p:spPr>
          <a:xfrm>
            <a:off x="3325181" y="6819147"/>
            <a:ext cx="1921633" cy="486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+mn-ea"/>
              </a:rPr>
              <a:t>RDB</a:t>
            </a:r>
          </a:p>
          <a:p>
            <a:pPr algn="ctr"/>
            <a:r>
              <a:rPr lang="en-US" altLang="ko-KR" sz="1200" dirty="0">
                <a:latin typeface="+mn-ea"/>
              </a:rPr>
              <a:t>(PostgreSQL)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B2AD93-839D-4CFC-B039-63FE0599A5DE}"/>
              </a:ext>
            </a:extLst>
          </p:cNvPr>
          <p:cNvSpPr/>
          <p:nvPr/>
        </p:nvSpPr>
        <p:spPr>
          <a:xfrm>
            <a:off x="8778466" y="1239569"/>
            <a:ext cx="312314" cy="1951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dk1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BF6006B-0FED-4376-A3F5-7BFF185C5AFD}"/>
              </a:ext>
            </a:extLst>
          </p:cNvPr>
          <p:cNvSpPr/>
          <p:nvPr/>
        </p:nvSpPr>
        <p:spPr>
          <a:xfrm>
            <a:off x="7240963" y="1239569"/>
            <a:ext cx="315546" cy="1951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dk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6DE6BB-D0BB-4B66-83EA-1C2BF33AB17E}"/>
              </a:ext>
            </a:extLst>
          </p:cNvPr>
          <p:cNvSpPr txBox="1"/>
          <p:nvPr/>
        </p:nvSpPr>
        <p:spPr>
          <a:xfrm>
            <a:off x="9114861" y="1239569"/>
            <a:ext cx="10560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+mn-ea"/>
              </a:rPr>
              <a:t>Micro service</a:t>
            </a:r>
            <a:endParaRPr lang="ko-KR" altLang="en-US" sz="1050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F145AA-931D-4D76-97C2-DFFEE318FF2A}"/>
              </a:ext>
            </a:extLst>
          </p:cNvPr>
          <p:cNvSpPr txBox="1"/>
          <p:nvPr/>
        </p:nvSpPr>
        <p:spPr>
          <a:xfrm>
            <a:off x="7589355" y="1239569"/>
            <a:ext cx="10560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+mn-ea"/>
              </a:rPr>
              <a:t>MSA Infra</a:t>
            </a:r>
            <a:endParaRPr lang="ko-KR" altLang="en-US" sz="1050" dirty="0"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84B7F78-4705-4778-8B1C-848425D6FF90}"/>
              </a:ext>
            </a:extLst>
          </p:cNvPr>
          <p:cNvSpPr/>
          <p:nvPr/>
        </p:nvSpPr>
        <p:spPr>
          <a:xfrm>
            <a:off x="6615750" y="5009870"/>
            <a:ext cx="1512000" cy="4742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+mn-ea"/>
              </a:rPr>
              <a:t>메일발송</a:t>
            </a:r>
            <a:endParaRPr lang="en-US" altLang="ko-KR" sz="1200" b="1" dirty="0">
              <a:latin typeface="+mn-ea"/>
            </a:endParaRPr>
          </a:p>
          <a:p>
            <a:pPr algn="ctr"/>
            <a:r>
              <a:rPr lang="en-US" altLang="ko-KR" sz="1000" dirty="0" err="1">
                <a:latin typeface="+mn-ea"/>
              </a:rPr>
              <a:t>dsp</a:t>
            </a:r>
            <a:r>
              <a:rPr lang="en-US" altLang="ko-KR" sz="1000" dirty="0">
                <a:latin typeface="+mn-ea"/>
              </a:rPr>
              <a:t>-</a:t>
            </a:r>
            <a:r>
              <a:rPr lang="en-US" altLang="ko-KR" sz="1000" dirty="0" err="1">
                <a:latin typeface="+mn-ea"/>
              </a:rPr>
              <a:t>ms</a:t>
            </a:r>
            <a:r>
              <a:rPr lang="en-US" altLang="ko-KR" sz="1000" dirty="0">
                <a:latin typeface="+mn-ea"/>
              </a:rPr>
              <a:t>-mail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52308A2-9861-4BE3-B5C0-B47EF57ABBD4}"/>
              </a:ext>
            </a:extLst>
          </p:cNvPr>
          <p:cNvSpPr/>
          <p:nvPr/>
        </p:nvSpPr>
        <p:spPr>
          <a:xfrm>
            <a:off x="4368937" y="3205414"/>
            <a:ext cx="1764000" cy="288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latin typeface="+mn-ea"/>
              </a:rPr>
              <a:t>Main </a:t>
            </a:r>
            <a:r>
              <a:rPr lang="ko-KR" altLang="en-US" sz="1600" dirty="0">
                <a:latin typeface="+mn-ea"/>
              </a:rPr>
              <a:t>서비스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35A9794-7BEA-4445-BE1D-A97426E5AD49}"/>
              </a:ext>
            </a:extLst>
          </p:cNvPr>
          <p:cNvSpPr/>
          <p:nvPr/>
        </p:nvSpPr>
        <p:spPr>
          <a:xfrm>
            <a:off x="4459787" y="3723516"/>
            <a:ext cx="1548000" cy="7104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+mn-ea"/>
              </a:rPr>
              <a:t>관제 서비스</a:t>
            </a:r>
            <a:endParaRPr lang="en-US" altLang="ko-KR" sz="1200" b="1" dirty="0">
              <a:latin typeface="+mn-ea"/>
            </a:endParaRPr>
          </a:p>
          <a:p>
            <a:pPr algn="ctr"/>
            <a:r>
              <a:rPr lang="en-US" altLang="ko-KR" sz="800" dirty="0" err="1">
                <a:latin typeface="+mn-ea"/>
              </a:rPr>
              <a:t>dsp</a:t>
            </a:r>
            <a:r>
              <a:rPr lang="en-US" altLang="ko-KR" sz="800" dirty="0">
                <a:latin typeface="+mn-ea"/>
              </a:rPr>
              <a:t>-control/</a:t>
            </a:r>
            <a:r>
              <a:rPr lang="en-US" altLang="ko-KR" sz="800" dirty="0" err="1">
                <a:latin typeface="+mn-ea"/>
              </a:rPr>
              <a:t>dsp</a:t>
            </a:r>
            <a:r>
              <a:rPr lang="en-US" altLang="ko-KR" sz="1000" dirty="0">
                <a:latin typeface="+mn-ea"/>
              </a:rPr>
              <a:t>-svc-control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AE333FC-4ACA-4543-AF65-5A3C475FD0C0}"/>
              </a:ext>
            </a:extLst>
          </p:cNvPr>
          <p:cNvSpPr/>
          <p:nvPr/>
        </p:nvSpPr>
        <p:spPr>
          <a:xfrm>
            <a:off x="4463689" y="4602857"/>
            <a:ext cx="1548000" cy="7104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+mn-ea"/>
              </a:rPr>
              <a:t>업무 서비스</a:t>
            </a:r>
            <a:endParaRPr lang="en-US" altLang="ko-KR" sz="1200" b="1" dirty="0">
              <a:latin typeface="+mn-ea"/>
            </a:endParaRPr>
          </a:p>
          <a:p>
            <a:pPr algn="ctr"/>
            <a:r>
              <a:rPr lang="en-US" altLang="ko-KR" sz="1000" dirty="0" err="1">
                <a:latin typeface="+mn-ea"/>
              </a:rPr>
              <a:t>dsp</a:t>
            </a:r>
            <a:r>
              <a:rPr lang="en-US" altLang="ko-KR" sz="1000" dirty="0">
                <a:latin typeface="+mn-ea"/>
              </a:rPr>
              <a:t>-manage/</a:t>
            </a:r>
            <a:r>
              <a:rPr lang="en-US" altLang="ko-KR" sz="1000" dirty="0" err="1">
                <a:latin typeface="+mn-ea"/>
              </a:rPr>
              <a:t>dsp</a:t>
            </a:r>
            <a:r>
              <a:rPr lang="en-US" altLang="ko-KR" sz="1000" dirty="0">
                <a:latin typeface="+mn-ea"/>
              </a:rPr>
              <a:t>-svc-management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954B86B-973F-459C-ABF5-E37D1BEBB560}"/>
              </a:ext>
            </a:extLst>
          </p:cNvPr>
          <p:cNvSpPr/>
          <p:nvPr/>
        </p:nvSpPr>
        <p:spPr>
          <a:xfrm>
            <a:off x="7961313" y="6819147"/>
            <a:ext cx="1921633" cy="4861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+mn-ea"/>
              </a:rPr>
              <a:t>Message-Queue</a:t>
            </a:r>
          </a:p>
          <a:p>
            <a:pPr algn="ctr"/>
            <a:r>
              <a:rPr lang="en-US" altLang="ko-KR" sz="1200" dirty="0">
                <a:latin typeface="+mn-ea"/>
              </a:rPr>
              <a:t>(Apache-Kafka)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46BC1B-8D24-4607-9A4A-1FC5E70AD65E}"/>
              </a:ext>
            </a:extLst>
          </p:cNvPr>
          <p:cNvSpPr/>
          <p:nvPr/>
        </p:nvSpPr>
        <p:spPr>
          <a:xfrm>
            <a:off x="6615751" y="5568791"/>
            <a:ext cx="1512000" cy="4742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latin typeface="+mn-ea"/>
              </a:rPr>
              <a:t>Websocket</a:t>
            </a:r>
            <a:endParaRPr lang="en-US" altLang="ko-KR" sz="1200" b="1" dirty="0">
              <a:latin typeface="+mn-ea"/>
            </a:endParaRPr>
          </a:p>
          <a:p>
            <a:pPr algn="ctr"/>
            <a:r>
              <a:rPr lang="en-US" altLang="ko-KR" sz="1000" dirty="0" err="1">
                <a:latin typeface="+mn-ea"/>
              </a:rPr>
              <a:t>dsp-websocket</a:t>
            </a:r>
            <a:endParaRPr lang="en-US" altLang="ko-KR" sz="1000" dirty="0"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73DAAAE-637A-41D6-86E9-BCD23BAD60E2}"/>
              </a:ext>
            </a:extLst>
          </p:cNvPr>
          <p:cNvSpPr/>
          <p:nvPr/>
        </p:nvSpPr>
        <p:spPr>
          <a:xfrm>
            <a:off x="8583704" y="3205415"/>
            <a:ext cx="1793670" cy="288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latin typeface="+mn-ea"/>
              </a:rPr>
              <a:t>Batch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A505BFC-9C07-4B96-ADEC-C2414B9506BB}"/>
              </a:ext>
            </a:extLst>
          </p:cNvPr>
          <p:cNvSpPr/>
          <p:nvPr/>
        </p:nvSpPr>
        <p:spPr>
          <a:xfrm>
            <a:off x="8710942" y="3625954"/>
            <a:ext cx="151200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+mn-ea"/>
              </a:rPr>
              <a:t>ES Export</a:t>
            </a:r>
          </a:p>
          <a:p>
            <a:pPr algn="ctr"/>
            <a:r>
              <a:rPr lang="en-US" altLang="ko-KR" sz="800" dirty="0" err="1">
                <a:latin typeface="+mn-ea"/>
              </a:rPr>
              <a:t>dsp</a:t>
            </a:r>
            <a:r>
              <a:rPr lang="en-US" altLang="ko-KR" sz="800" dirty="0">
                <a:latin typeface="+mn-ea"/>
              </a:rPr>
              <a:t>-batch/</a:t>
            </a:r>
            <a:r>
              <a:rPr lang="en-US" altLang="ko-KR" sz="800" dirty="0" err="1">
                <a:latin typeface="+mn-ea"/>
              </a:rPr>
              <a:t>dsp</a:t>
            </a:r>
            <a:r>
              <a:rPr lang="en-US" altLang="ko-KR" sz="1000" dirty="0">
                <a:latin typeface="+mn-ea"/>
              </a:rPr>
              <a:t>-svc-log-export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85DB82D-1FDA-4A7B-8E12-FE3AF6366A74}"/>
              </a:ext>
            </a:extLst>
          </p:cNvPr>
          <p:cNvSpPr/>
          <p:nvPr/>
        </p:nvSpPr>
        <p:spPr>
          <a:xfrm>
            <a:off x="8723539" y="4274026"/>
            <a:ext cx="151200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latin typeface="+mn-ea"/>
              </a:rPr>
              <a:t>대시보드</a:t>
            </a:r>
            <a:r>
              <a:rPr lang="ko-KR" altLang="en-US" sz="1200" b="1" dirty="0">
                <a:latin typeface="+mn-ea"/>
              </a:rPr>
              <a:t> 통계</a:t>
            </a:r>
            <a:endParaRPr lang="en-US" altLang="ko-KR" sz="1200" b="1" dirty="0">
              <a:latin typeface="+mn-ea"/>
            </a:endParaRPr>
          </a:p>
          <a:p>
            <a:pPr algn="ctr"/>
            <a:r>
              <a:rPr lang="en-US" altLang="ko-KR" sz="1000" dirty="0" err="1">
                <a:latin typeface="+mn-ea"/>
              </a:rPr>
              <a:t>dsp</a:t>
            </a:r>
            <a:r>
              <a:rPr lang="en-US" altLang="ko-KR" sz="1000" dirty="0">
                <a:latin typeface="+mn-ea"/>
              </a:rPr>
              <a:t>-batch/</a:t>
            </a:r>
            <a:r>
              <a:rPr lang="en-US" altLang="ko-KR" sz="1000" dirty="0" err="1">
                <a:latin typeface="+mn-ea"/>
              </a:rPr>
              <a:t>dsp</a:t>
            </a:r>
            <a:r>
              <a:rPr lang="en-US" altLang="ko-KR" sz="1000" dirty="0">
                <a:latin typeface="+mn-ea"/>
              </a:rPr>
              <a:t>-svc-statistics-batch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CDFA8F2-DAD3-452A-8AD1-CAFC9E96651E}"/>
              </a:ext>
            </a:extLst>
          </p:cNvPr>
          <p:cNvSpPr/>
          <p:nvPr/>
        </p:nvSpPr>
        <p:spPr>
          <a:xfrm>
            <a:off x="8723539" y="4922098"/>
            <a:ext cx="151200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+mn-ea"/>
              </a:rPr>
              <a:t>보고서 배치</a:t>
            </a:r>
            <a:endParaRPr lang="en-US" altLang="ko-KR" sz="1200" b="1" dirty="0">
              <a:latin typeface="+mn-ea"/>
            </a:endParaRPr>
          </a:p>
          <a:p>
            <a:pPr algn="ctr"/>
            <a:r>
              <a:rPr lang="en-US" altLang="ko-KR" sz="1000" dirty="0" err="1">
                <a:latin typeface="+mn-ea"/>
              </a:rPr>
              <a:t>dsp</a:t>
            </a:r>
            <a:r>
              <a:rPr lang="en-US" altLang="ko-KR" sz="1000" dirty="0">
                <a:latin typeface="+mn-ea"/>
              </a:rPr>
              <a:t>-batch/</a:t>
            </a:r>
            <a:r>
              <a:rPr lang="en-US" altLang="ko-KR" sz="1000" dirty="0" err="1">
                <a:latin typeface="+mn-ea"/>
              </a:rPr>
              <a:t>dsp</a:t>
            </a:r>
            <a:r>
              <a:rPr lang="en-US" altLang="ko-KR" sz="1000" dirty="0">
                <a:latin typeface="+mn-ea"/>
              </a:rPr>
              <a:t>-svc-report-oz-batch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9899590-7B2D-489C-B72C-A45511E3AE7E}"/>
              </a:ext>
            </a:extLst>
          </p:cNvPr>
          <p:cNvSpPr/>
          <p:nvPr/>
        </p:nvSpPr>
        <p:spPr>
          <a:xfrm>
            <a:off x="2468204" y="5458928"/>
            <a:ext cx="1548000" cy="5208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+mn-ea"/>
              </a:rPr>
              <a:t>Mobile APP</a:t>
            </a:r>
          </a:p>
          <a:p>
            <a:pPr algn="ctr"/>
            <a:r>
              <a:rPr lang="en-US" altLang="ko-KR" sz="1000" dirty="0">
                <a:latin typeface="+mn-ea"/>
              </a:rPr>
              <a:t>(React Native)</a:t>
            </a:r>
          </a:p>
          <a:p>
            <a:pPr algn="ctr"/>
            <a:r>
              <a:rPr lang="en-US" altLang="ko-KR" sz="800" dirty="0" err="1">
                <a:solidFill>
                  <a:schemeClr val="dk1"/>
                </a:solidFill>
                <a:latin typeface="+mn-ea"/>
              </a:rPr>
              <a:t>dsp</a:t>
            </a:r>
            <a:r>
              <a:rPr lang="en-US" altLang="ko-KR" sz="800" dirty="0">
                <a:solidFill>
                  <a:schemeClr val="dk1"/>
                </a:solidFill>
                <a:latin typeface="+mn-ea"/>
              </a:rPr>
              <a:t>-app-mobile</a:t>
            </a:r>
            <a:endParaRPr lang="ko-KR" altLang="en-US" sz="800" dirty="0">
              <a:solidFill>
                <a:schemeClr val="dk1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DA021D7-D069-460F-8879-DF7E18F560C7}"/>
              </a:ext>
            </a:extLst>
          </p:cNvPr>
          <p:cNvSpPr/>
          <p:nvPr/>
        </p:nvSpPr>
        <p:spPr>
          <a:xfrm>
            <a:off x="8710942" y="5538961"/>
            <a:ext cx="151200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+mn-ea"/>
              </a:rPr>
              <a:t>Mobile APP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PUSH</a:t>
            </a:r>
          </a:p>
          <a:p>
            <a:pPr algn="ctr"/>
            <a:r>
              <a:rPr lang="en-US" altLang="ko-KR" sz="1000" dirty="0" err="1">
                <a:latin typeface="+mn-ea"/>
              </a:rPr>
              <a:t>dsp</a:t>
            </a:r>
            <a:r>
              <a:rPr lang="en-US" altLang="ko-KR" sz="1000" dirty="0">
                <a:latin typeface="+mn-ea"/>
              </a:rPr>
              <a:t>-</a:t>
            </a:r>
            <a:r>
              <a:rPr lang="en-US" altLang="ko-KR" sz="1000" dirty="0" err="1">
                <a:latin typeface="+mn-ea"/>
              </a:rPr>
              <a:t>ms</a:t>
            </a:r>
            <a:r>
              <a:rPr lang="en-US" altLang="ko-KR" sz="1000" dirty="0">
                <a:latin typeface="+mn-ea"/>
              </a:rPr>
              <a:t>-push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E093FD9-2478-4F9D-A277-DDFF94736981}"/>
              </a:ext>
            </a:extLst>
          </p:cNvPr>
          <p:cNvSpPr/>
          <p:nvPr/>
        </p:nvSpPr>
        <p:spPr>
          <a:xfrm>
            <a:off x="4463689" y="5538961"/>
            <a:ext cx="1548000" cy="4742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+mn-ea"/>
              </a:rPr>
              <a:t>Mobile</a:t>
            </a:r>
          </a:p>
          <a:p>
            <a:pPr algn="ctr"/>
            <a:r>
              <a:rPr lang="en-US" altLang="ko-KR" sz="1000" dirty="0" err="1">
                <a:latin typeface="+mn-ea"/>
              </a:rPr>
              <a:t>dsp</a:t>
            </a:r>
            <a:r>
              <a:rPr lang="en-US" altLang="ko-KR" sz="1000" dirty="0">
                <a:latin typeface="+mn-ea"/>
              </a:rPr>
              <a:t>-svc-mobile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08254B9-2AB8-4E9E-A08A-CE753D216D56}"/>
              </a:ext>
            </a:extLst>
          </p:cNvPr>
          <p:cNvCxnSpPr>
            <a:stCxn id="8" idx="1"/>
            <a:endCxn id="34" idx="3"/>
          </p:cNvCxnSpPr>
          <p:nvPr/>
        </p:nvCxnSpPr>
        <p:spPr>
          <a:xfrm flipH="1" flipV="1">
            <a:off x="6007787" y="4078738"/>
            <a:ext cx="607963" cy="60932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C965D51-08E9-46E0-A6B2-BC3656F56852}"/>
              </a:ext>
            </a:extLst>
          </p:cNvPr>
          <p:cNvCxnSpPr>
            <a:stCxn id="32" idx="1"/>
            <a:endCxn id="34" idx="3"/>
          </p:cNvCxnSpPr>
          <p:nvPr/>
        </p:nvCxnSpPr>
        <p:spPr>
          <a:xfrm flipH="1" flipV="1">
            <a:off x="6007787" y="4078738"/>
            <a:ext cx="607963" cy="116824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7AC85FC2-A3B6-4317-9474-C841416ABF96}"/>
              </a:ext>
            </a:extLst>
          </p:cNvPr>
          <p:cNvCxnSpPr>
            <a:stCxn id="8" idx="1"/>
            <a:endCxn id="35" idx="3"/>
          </p:cNvCxnSpPr>
          <p:nvPr/>
        </p:nvCxnSpPr>
        <p:spPr>
          <a:xfrm flipH="1">
            <a:off x="6011689" y="4688063"/>
            <a:ext cx="604061" cy="27001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AD06DCF-5167-4088-947E-8C626424C048}"/>
              </a:ext>
            </a:extLst>
          </p:cNvPr>
          <p:cNvCxnSpPr>
            <a:stCxn id="32" idx="1"/>
            <a:endCxn id="35" idx="3"/>
          </p:cNvCxnSpPr>
          <p:nvPr/>
        </p:nvCxnSpPr>
        <p:spPr>
          <a:xfrm flipH="1" flipV="1">
            <a:off x="6011689" y="4958079"/>
            <a:ext cx="604061" cy="288904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BCFD599-7EDD-4ED8-BDDA-B7EC45B2E185}"/>
              </a:ext>
            </a:extLst>
          </p:cNvPr>
          <p:cNvSpPr/>
          <p:nvPr/>
        </p:nvSpPr>
        <p:spPr>
          <a:xfrm>
            <a:off x="9507617" y="2323540"/>
            <a:ext cx="576064" cy="5087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GIT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D569FEF-CCBC-443F-984E-6F1F8E5A6EB5}"/>
              </a:ext>
            </a:extLst>
          </p:cNvPr>
          <p:cNvCxnSpPr>
            <a:stCxn id="51" idx="1"/>
            <a:endCxn id="19" idx="3"/>
          </p:cNvCxnSpPr>
          <p:nvPr/>
        </p:nvCxnSpPr>
        <p:spPr>
          <a:xfrm flipH="1" flipV="1">
            <a:off x="9327908" y="2571928"/>
            <a:ext cx="179709" cy="5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FEAA872-2908-48B2-82A1-E3353033A1AE}"/>
              </a:ext>
            </a:extLst>
          </p:cNvPr>
          <p:cNvSpPr/>
          <p:nvPr/>
        </p:nvSpPr>
        <p:spPr>
          <a:xfrm>
            <a:off x="5643247" y="6819147"/>
            <a:ext cx="1921633" cy="4861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+mn-ea"/>
              </a:rPr>
              <a:t>Cache Memory</a:t>
            </a:r>
          </a:p>
          <a:p>
            <a:pPr algn="ctr"/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Redis</a:t>
            </a:r>
            <a:r>
              <a:rPr lang="en-US" altLang="ko-KR" sz="1200" dirty="0">
                <a:latin typeface="+mn-ea"/>
              </a:rPr>
              <a:t>)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08254B9-2AB8-4E9E-A08A-CE753D216D56}"/>
              </a:ext>
            </a:extLst>
          </p:cNvPr>
          <p:cNvCxnSpPr>
            <a:stCxn id="7" idx="1"/>
            <a:endCxn id="13" idx="2"/>
          </p:cNvCxnSpPr>
          <p:nvPr/>
        </p:nvCxnSpPr>
        <p:spPr>
          <a:xfrm flipH="1" flipV="1">
            <a:off x="5246099" y="2390996"/>
            <a:ext cx="1369651" cy="165750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그림 6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60" y="1735509"/>
            <a:ext cx="1224136" cy="8112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8" name="직선 화살표 연결선 67"/>
          <p:cNvCxnSpPr>
            <a:stCxn id="66" idx="3"/>
            <a:endCxn id="12" idx="1"/>
          </p:cNvCxnSpPr>
          <p:nvPr/>
        </p:nvCxnSpPr>
        <p:spPr>
          <a:xfrm>
            <a:off x="1556396" y="2141138"/>
            <a:ext cx="974714" cy="4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18934" y="2551954"/>
            <a:ext cx="1231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관제</a:t>
            </a:r>
            <a:r>
              <a:rPr lang="en-US" altLang="ko-KR" sz="1400" dirty="0"/>
              <a:t>UI</a:t>
            </a:r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웹 </a:t>
            </a:r>
            <a:r>
              <a:rPr lang="ko-KR" altLang="en-US" sz="1400" dirty="0" err="1"/>
              <a:t>브라우져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63" name="꺾인 연결선 223">
            <a:extLst>
              <a:ext uri="{FF2B5EF4-FFF2-40B4-BE49-F238E27FC236}">
                <a16:creationId xmlns:a16="http://schemas.microsoft.com/office/drawing/2014/main" id="{7DC6235B-1FD0-4FC2-882D-15CF92F4A25A}"/>
              </a:ext>
            </a:extLst>
          </p:cNvPr>
          <p:cNvCxnSpPr>
            <a:cxnSpLocks/>
            <a:stCxn id="33" idx="2"/>
            <a:endCxn id="37" idx="2"/>
          </p:cNvCxnSpPr>
          <p:nvPr/>
        </p:nvCxnSpPr>
        <p:spPr>
          <a:xfrm rot="5400000" flipH="1" flipV="1">
            <a:off x="6290145" y="5003809"/>
            <a:ext cx="42397" cy="2120814"/>
          </a:xfrm>
          <a:prstGeom prst="bentConnector3">
            <a:avLst>
              <a:gd name="adj1" fmla="val -539189"/>
            </a:avLst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34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78D46E8-35F2-862C-B13D-A62DD8B712C9}"/>
              </a:ext>
            </a:extLst>
          </p:cNvPr>
          <p:cNvSpPr/>
          <p:nvPr/>
        </p:nvSpPr>
        <p:spPr>
          <a:xfrm>
            <a:off x="552515" y="2131545"/>
            <a:ext cx="9802681" cy="40839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 sz="1600" dirty="0">
                <a:latin typeface="+mn-ea"/>
              </a:rPr>
              <a:t>Infra S/W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31316" y="464700"/>
            <a:ext cx="3005113" cy="369332"/>
          </a:xfrm>
        </p:spPr>
        <p:txBody>
          <a:bodyPr/>
          <a:lstStyle/>
          <a:p>
            <a:r>
              <a:rPr lang="en-US" altLang="ko-KR" dirty="0"/>
              <a:t>Kubernetes</a:t>
            </a:r>
            <a:r>
              <a:rPr lang="ko-KR" altLang="en-US" dirty="0"/>
              <a:t> </a:t>
            </a:r>
            <a:r>
              <a:rPr lang="en-US" altLang="ko-KR" dirty="0"/>
              <a:t>cluster</a:t>
            </a:r>
            <a:r>
              <a:rPr lang="ko-KR" altLang="en-US" dirty="0"/>
              <a:t> 구성</a:t>
            </a:r>
          </a:p>
        </p:txBody>
      </p:sp>
      <p:sp>
        <p:nvSpPr>
          <p:cNvPr id="60" name="슬라이드 번호 개체 틀 1">
            <a:extLst>
              <a:ext uri="{FF2B5EF4-FFF2-40B4-BE49-F238E27FC236}">
                <a16:creationId xmlns:a16="http://schemas.microsoft.com/office/drawing/2014/main" id="{FD85AD10-E553-8023-4152-BD5B9AFA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58592" y="7113270"/>
            <a:ext cx="1523887" cy="413977"/>
          </a:xfrm>
        </p:spPr>
        <p:txBody>
          <a:bodyPr/>
          <a:lstStyle/>
          <a:p>
            <a:fld id="{DD5DF45D-17A4-422E-925E-9AC28CF491C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317B926-59EE-E5A5-D195-8D7D435ED94F}"/>
              </a:ext>
            </a:extLst>
          </p:cNvPr>
          <p:cNvSpPr/>
          <p:nvPr/>
        </p:nvSpPr>
        <p:spPr>
          <a:xfrm>
            <a:off x="552515" y="6320633"/>
            <a:ext cx="9802681" cy="8720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 sz="1600" dirty="0">
                <a:latin typeface="+mn-ea"/>
              </a:rPr>
              <a:t>Worker Nodes </a:t>
            </a:r>
            <a:endParaRPr lang="ko-KR" altLang="en-US" sz="1600" dirty="0">
              <a:latin typeface="+mn-ea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B95A2BC-D806-3273-62F8-BA4EED5C549A}"/>
              </a:ext>
            </a:extLst>
          </p:cNvPr>
          <p:cNvSpPr/>
          <p:nvPr/>
        </p:nvSpPr>
        <p:spPr>
          <a:xfrm>
            <a:off x="873794" y="6706561"/>
            <a:ext cx="1921633" cy="4861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+mn-ea"/>
              </a:rPr>
              <a:t>Worker-1</a:t>
            </a:r>
            <a:endParaRPr lang="ko-KR" altLang="en-US" sz="1200" dirty="0">
              <a:latin typeface="+mn-ea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46997B8-E065-023F-F4B7-7A4FFADF93CD}"/>
              </a:ext>
            </a:extLst>
          </p:cNvPr>
          <p:cNvSpPr/>
          <p:nvPr/>
        </p:nvSpPr>
        <p:spPr>
          <a:xfrm>
            <a:off x="4359718" y="6706561"/>
            <a:ext cx="1921633" cy="4861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+mn-ea"/>
              </a:rPr>
              <a:t>Worker-2</a:t>
            </a:r>
            <a:endParaRPr lang="ko-KR" altLang="en-US" sz="1200" dirty="0">
              <a:latin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B47B664-9543-3A8B-5640-AE42CBAA8C92}"/>
              </a:ext>
            </a:extLst>
          </p:cNvPr>
          <p:cNvSpPr/>
          <p:nvPr/>
        </p:nvSpPr>
        <p:spPr>
          <a:xfrm>
            <a:off x="8044516" y="6706561"/>
            <a:ext cx="1921633" cy="4861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+mn-ea"/>
              </a:rPr>
              <a:t>Worker-3</a:t>
            </a:r>
            <a:endParaRPr lang="ko-KR" altLang="en-US" sz="1200" dirty="0">
              <a:latin typeface="+mn-ea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8BCA911-8283-4A6A-3C01-0E505FED01B5}"/>
              </a:ext>
            </a:extLst>
          </p:cNvPr>
          <p:cNvSpPr/>
          <p:nvPr/>
        </p:nvSpPr>
        <p:spPr>
          <a:xfrm>
            <a:off x="873794" y="5567124"/>
            <a:ext cx="1410902" cy="5262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+mn-ea"/>
              </a:rPr>
              <a:t>ES-master</a:t>
            </a:r>
          </a:p>
          <a:p>
            <a:pPr algn="ctr"/>
            <a:r>
              <a:rPr lang="en-US" altLang="ko-KR" sz="1200" dirty="0">
                <a:latin typeface="+mn-ea"/>
              </a:rPr>
              <a:t>/data1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7C99BE9-CAFC-961B-4F2D-DEEF5A06496B}"/>
              </a:ext>
            </a:extLst>
          </p:cNvPr>
          <p:cNvSpPr/>
          <p:nvPr/>
        </p:nvSpPr>
        <p:spPr>
          <a:xfrm>
            <a:off x="4558592" y="5567124"/>
            <a:ext cx="1410902" cy="5262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+mn-ea"/>
              </a:rPr>
              <a:t>ES-data1</a:t>
            </a:r>
          </a:p>
          <a:p>
            <a:pPr algn="ctr"/>
            <a:r>
              <a:rPr lang="en-US" altLang="ko-KR" sz="1200" dirty="0">
                <a:latin typeface="+mn-ea"/>
              </a:rPr>
              <a:t>/master2</a:t>
            </a:r>
            <a:endParaRPr lang="ko-KR" altLang="en-US" sz="1200" dirty="0">
              <a:latin typeface="+mn-ea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24F2410-8777-B787-B888-E013CD294A5E}"/>
              </a:ext>
            </a:extLst>
          </p:cNvPr>
          <p:cNvSpPr/>
          <p:nvPr/>
        </p:nvSpPr>
        <p:spPr>
          <a:xfrm>
            <a:off x="8243390" y="5567124"/>
            <a:ext cx="1410902" cy="5262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+mn-ea"/>
              </a:rPr>
              <a:t>ES-data2</a:t>
            </a:r>
          </a:p>
          <a:p>
            <a:pPr algn="ctr"/>
            <a:r>
              <a:rPr lang="en-US" altLang="ko-KR" sz="1200" dirty="0">
                <a:latin typeface="+mn-ea"/>
              </a:rPr>
              <a:t>/master3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4A78CFF-A6AD-7B67-2DEC-CE7E7C5DB3E0}"/>
              </a:ext>
            </a:extLst>
          </p:cNvPr>
          <p:cNvCxnSpPr>
            <a:cxnSpLocks/>
            <a:stCxn id="79" idx="3"/>
            <a:endCxn id="80" idx="1"/>
          </p:cNvCxnSpPr>
          <p:nvPr/>
        </p:nvCxnSpPr>
        <p:spPr>
          <a:xfrm>
            <a:off x="2284696" y="5830245"/>
            <a:ext cx="2273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8030813-10A4-20F7-3D60-4AC90AF21966}"/>
              </a:ext>
            </a:extLst>
          </p:cNvPr>
          <p:cNvCxnSpPr>
            <a:cxnSpLocks/>
            <a:stCxn id="80" idx="3"/>
            <a:endCxn id="82" idx="1"/>
          </p:cNvCxnSpPr>
          <p:nvPr/>
        </p:nvCxnSpPr>
        <p:spPr>
          <a:xfrm>
            <a:off x="5969494" y="5830245"/>
            <a:ext cx="2273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4FEB52F-AD63-0173-EE54-E0C974D86E28}"/>
              </a:ext>
            </a:extLst>
          </p:cNvPr>
          <p:cNvSpPr/>
          <p:nvPr/>
        </p:nvSpPr>
        <p:spPr>
          <a:xfrm>
            <a:off x="873794" y="4777762"/>
            <a:ext cx="1410902" cy="5262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+mn-ea"/>
              </a:rPr>
              <a:t>Kafka1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4FB172C-5EF2-9AAD-A08C-BE264BA7E4A3}"/>
              </a:ext>
            </a:extLst>
          </p:cNvPr>
          <p:cNvSpPr/>
          <p:nvPr/>
        </p:nvSpPr>
        <p:spPr>
          <a:xfrm>
            <a:off x="4558592" y="4777762"/>
            <a:ext cx="1410902" cy="5262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+mn-ea"/>
              </a:rPr>
              <a:t>Kafka2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0F3548A-679C-FB47-CE8D-0713CE93C86A}"/>
              </a:ext>
            </a:extLst>
          </p:cNvPr>
          <p:cNvSpPr/>
          <p:nvPr/>
        </p:nvSpPr>
        <p:spPr>
          <a:xfrm>
            <a:off x="8243390" y="4777762"/>
            <a:ext cx="1410902" cy="5262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+mn-ea"/>
              </a:rPr>
              <a:t>Kafka3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D3B3D2F5-2607-D457-8234-D1227F84D1CB}"/>
              </a:ext>
            </a:extLst>
          </p:cNvPr>
          <p:cNvCxnSpPr>
            <a:cxnSpLocks/>
            <a:stCxn id="91" idx="3"/>
            <a:endCxn id="92" idx="1"/>
          </p:cNvCxnSpPr>
          <p:nvPr/>
        </p:nvCxnSpPr>
        <p:spPr>
          <a:xfrm>
            <a:off x="2284696" y="5040883"/>
            <a:ext cx="2273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7249D76A-0C60-804E-2D80-04911ECEA215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5969494" y="5040883"/>
            <a:ext cx="2386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B3B299B-9F5A-7041-1057-B9F18D209457}"/>
              </a:ext>
            </a:extLst>
          </p:cNvPr>
          <p:cNvSpPr/>
          <p:nvPr/>
        </p:nvSpPr>
        <p:spPr>
          <a:xfrm>
            <a:off x="873794" y="3977391"/>
            <a:ext cx="1410902" cy="5262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+mn-ea"/>
              </a:rPr>
              <a:t>Spark-master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F23699F-E997-ECD8-58AB-A730A86EF5B7}"/>
              </a:ext>
            </a:extLst>
          </p:cNvPr>
          <p:cNvSpPr/>
          <p:nvPr/>
        </p:nvSpPr>
        <p:spPr>
          <a:xfrm>
            <a:off x="4558592" y="3977391"/>
            <a:ext cx="1410902" cy="5262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+mn-ea"/>
              </a:rPr>
              <a:t>Spark-worker1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FAF58DD-44BB-A92B-5E99-8D6B44A7AEFE}"/>
              </a:ext>
            </a:extLst>
          </p:cNvPr>
          <p:cNvSpPr/>
          <p:nvPr/>
        </p:nvSpPr>
        <p:spPr>
          <a:xfrm>
            <a:off x="8243390" y="3977391"/>
            <a:ext cx="1410902" cy="5262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+mn-ea"/>
              </a:rPr>
              <a:t>Spark-worker2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1814524-7641-5807-5ECB-658B8AB58ADA}"/>
              </a:ext>
            </a:extLst>
          </p:cNvPr>
          <p:cNvCxnSpPr>
            <a:cxnSpLocks/>
            <a:stCxn id="109" idx="3"/>
            <a:endCxn id="110" idx="1"/>
          </p:cNvCxnSpPr>
          <p:nvPr/>
        </p:nvCxnSpPr>
        <p:spPr>
          <a:xfrm>
            <a:off x="2284696" y="4240512"/>
            <a:ext cx="2273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AF9FEB0A-0C4F-BDE0-BA69-67E3B747C3A8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5969494" y="4240512"/>
            <a:ext cx="2386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96144FC-1436-405F-EFEC-82BD1DA32B9D}"/>
              </a:ext>
            </a:extLst>
          </p:cNvPr>
          <p:cNvSpPr/>
          <p:nvPr/>
        </p:nvSpPr>
        <p:spPr>
          <a:xfrm>
            <a:off x="869887" y="3205253"/>
            <a:ext cx="1410902" cy="5262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+mn-ea"/>
              </a:rPr>
              <a:t>Redis-master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3F420DE-A82F-2F4C-4DC7-61800B4BA81D}"/>
              </a:ext>
            </a:extLst>
          </p:cNvPr>
          <p:cNvSpPr/>
          <p:nvPr/>
        </p:nvSpPr>
        <p:spPr>
          <a:xfrm>
            <a:off x="4558592" y="3205253"/>
            <a:ext cx="1410902" cy="5262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+mn-ea"/>
              </a:rPr>
              <a:t>PostgreSQL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A4B72D8-7736-C838-D3BD-4C84BC02EF5D}"/>
              </a:ext>
            </a:extLst>
          </p:cNvPr>
          <p:cNvSpPr/>
          <p:nvPr/>
        </p:nvSpPr>
        <p:spPr>
          <a:xfrm>
            <a:off x="8243390" y="3205253"/>
            <a:ext cx="1410902" cy="5262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latin typeface="+mn-ea"/>
              </a:rPr>
              <a:t>Streamsets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2BA2AF7-55BE-C475-0119-1C4931B4DB48}"/>
              </a:ext>
            </a:extLst>
          </p:cNvPr>
          <p:cNvSpPr/>
          <p:nvPr/>
        </p:nvSpPr>
        <p:spPr>
          <a:xfrm>
            <a:off x="869887" y="2364487"/>
            <a:ext cx="1410902" cy="526242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+mn-ea"/>
              </a:rPr>
              <a:t>Kibana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0AE0CED-DD6A-EB9A-1283-2BDB87EB7331}"/>
              </a:ext>
            </a:extLst>
          </p:cNvPr>
          <p:cNvSpPr/>
          <p:nvPr/>
        </p:nvSpPr>
        <p:spPr>
          <a:xfrm>
            <a:off x="4558592" y="2364487"/>
            <a:ext cx="1410902" cy="526242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+mn-ea"/>
              </a:rPr>
              <a:t>Kafka-Manager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6FCBF77-1861-D197-508E-911E66AF16D9}"/>
              </a:ext>
            </a:extLst>
          </p:cNvPr>
          <p:cNvSpPr/>
          <p:nvPr/>
        </p:nvSpPr>
        <p:spPr>
          <a:xfrm>
            <a:off x="552515" y="1219961"/>
            <a:ext cx="9802681" cy="7007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 sz="1600" dirty="0">
                <a:latin typeface="+mn-ea"/>
              </a:rPr>
              <a:t>    Applications (MSA)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A1A14761-99E3-C0AA-8F98-DE9543E37DE0}"/>
              </a:ext>
            </a:extLst>
          </p:cNvPr>
          <p:cNvSpPr/>
          <p:nvPr/>
        </p:nvSpPr>
        <p:spPr>
          <a:xfrm>
            <a:off x="663796" y="1339614"/>
            <a:ext cx="1381287" cy="4614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+mn-ea"/>
              </a:rPr>
              <a:t>Auth</a:t>
            </a:r>
            <a:endParaRPr lang="en-US" altLang="ko-KR" sz="1000" dirty="0">
              <a:latin typeface="+mn-ea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D0209CE-A2DD-1DBA-D65F-621F28FC3C49}"/>
              </a:ext>
            </a:extLst>
          </p:cNvPr>
          <p:cNvSpPr/>
          <p:nvPr/>
        </p:nvSpPr>
        <p:spPr>
          <a:xfrm>
            <a:off x="2156364" y="1339614"/>
            <a:ext cx="1381287" cy="4614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latin typeface="+mn-ea"/>
              </a:rPr>
              <a:t>BackEnd</a:t>
            </a:r>
            <a:endParaRPr lang="en-US" altLang="ko-KR" sz="1000" dirty="0">
              <a:latin typeface="+mn-ea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CBC40BF-22C4-64BB-3890-EFC375E7F26B}"/>
              </a:ext>
            </a:extLst>
          </p:cNvPr>
          <p:cNvSpPr/>
          <p:nvPr/>
        </p:nvSpPr>
        <p:spPr>
          <a:xfrm>
            <a:off x="3648932" y="1339614"/>
            <a:ext cx="1381287" cy="4614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latin typeface="+mn-ea"/>
              </a:rPr>
              <a:t>FrontEnd</a:t>
            </a:r>
            <a:endParaRPr lang="en-US" altLang="ko-KR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683187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16298</TotalTime>
  <Words>281</Words>
  <Application>Microsoft Office PowerPoint</Application>
  <PresentationFormat>사용자 지정</PresentationFormat>
  <Paragraphs>142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3</vt:i4>
      </vt:variant>
    </vt:vector>
  </HeadingPairs>
  <TitlesOfParts>
    <vt:vector size="13" baseType="lpstr">
      <vt:lpstr>HY헤드라인M</vt:lpstr>
      <vt:lpstr>KoPub돋움체 Medium</vt:lpstr>
      <vt:lpstr>맑은 고딕</vt:lpstr>
      <vt:lpstr>Arial</vt:lpstr>
      <vt:lpstr>Calibri</vt:lpstr>
      <vt:lpstr>Segoe UI</vt:lpstr>
      <vt:lpstr>2_Office 테마</vt:lpstr>
      <vt:lpstr>3_Office 테마</vt:lpstr>
      <vt:lpstr>4_Office 테마</vt:lpstr>
      <vt:lpstr>1_Office 테마</vt:lpstr>
      <vt:lpstr>Process Flow</vt:lpstr>
      <vt:lpstr>FrontEnd(UI) / BackEnd Service 구성</vt:lpstr>
      <vt:lpstr>Kubernetes cluster 구성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배재선</dc:creator>
  <cp:lastModifiedBy>김상진(KIM SANG JIN - 융합솔루션개발팀)</cp:lastModifiedBy>
  <cp:revision>387</cp:revision>
  <dcterms:created xsi:type="dcterms:W3CDTF">2021-11-01T06:37:42Z</dcterms:created>
  <dcterms:modified xsi:type="dcterms:W3CDTF">2024-10-11T13:48:15Z</dcterms:modified>
</cp:coreProperties>
</file>