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p:regular r:id="rId30"/>
      <p:bold r:id="rId31"/>
      <p:italic r:id="rId32"/>
      <p:boldItalic r:id="rId33"/>
    </p:embeddedFont>
    <p:embeddedFont>
      <p:font typeface="Inter"/>
      <p:regular r:id="rId34"/>
      <p:bold r:id="rId35"/>
    </p:embeddedFont>
    <p:embeddedFont>
      <p:font typeface="Bebas Neue"/>
      <p:regular r:id="rId36"/>
    </p:embeddedFont>
    <p:embeddedFont>
      <p:font typeface="Work Sans"/>
      <p:regular r:id="rId37"/>
      <p:bold r:id="rId38"/>
      <p:italic r:id="rId39"/>
      <p:boldItalic r:id="rId40"/>
    </p:embeddedFont>
    <p:embeddedFont>
      <p:font typeface="PT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WorkSans-boldItalic.fntdata"/><Relationship Id="rId20" Type="http://schemas.openxmlformats.org/officeDocument/2006/relationships/slide" Target="slides/slide16.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8.xml"/><Relationship Id="rId44" Type="http://schemas.openxmlformats.org/officeDocument/2006/relationships/font" Target="fonts/PTSans-boldItalic.fntdata"/><Relationship Id="rId21" Type="http://schemas.openxmlformats.org/officeDocument/2006/relationships/slide" Target="slides/slide17.xml"/><Relationship Id="rId43" Type="http://schemas.openxmlformats.org/officeDocument/2006/relationships/font" Target="fonts/PT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Inter-bold.fntdata"/><Relationship Id="rId12" Type="http://schemas.openxmlformats.org/officeDocument/2006/relationships/slide" Target="slides/slide8.xml"/><Relationship Id="rId34" Type="http://schemas.openxmlformats.org/officeDocument/2006/relationships/font" Target="fonts/Inter-regular.fntdata"/><Relationship Id="rId15" Type="http://schemas.openxmlformats.org/officeDocument/2006/relationships/slide" Target="slides/slide11.xml"/><Relationship Id="rId37" Type="http://schemas.openxmlformats.org/officeDocument/2006/relationships/font" Target="fonts/WorkSans-regular.fntdata"/><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39" Type="http://schemas.openxmlformats.org/officeDocument/2006/relationships/font" Target="fonts/WorkSans-italic.fntdata"/><Relationship Id="rId16" Type="http://schemas.openxmlformats.org/officeDocument/2006/relationships/slide" Target="slides/slide12.xml"/><Relationship Id="rId38" Type="http://schemas.openxmlformats.org/officeDocument/2006/relationships/font" Target="fonts/Work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rade.gov/travel-tourism-industry" TargetMode="External"/><Relationship Id="rId3" Type="http://schemas.openxmlformats.org/officeDocument/2006/relationships/hyperlink" Target="https://www.statista.com/statistics/1099933/travel-and-tourism-share-of-gdp/#:~:text=Overall%2C%20these%20industries%20represented%207.6,to%207.7%20trillion%20U.S.%20dollars" TargetMode="External"/><Relationship Id="rId4" Type="http://schemas.openxmlformats.org/officeDocument/2006/relationships/hyperlink" Target="https://www.mckinsey.com/industries/travel-logistics-and-infrastructure/our-insights/future-of-tourism-bridging-the-labor-gap-enhancing-customer-experienc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rade.gov/travel-tourism-industry" TargetMode="External"/><Relationship Id="rId3" Type="http://schemas.openxmlformats.org/officeDocument/2006/relationships/hyperlink" Target="https://www.statista.com/statistics/1099933/travel-and-tourism-share-of-gdp/#:~:text=Overall%2C%20these%20industries%20represented%207.6,to%207.7%20trillion%20U.S.%20dollars" TargetMode="External"/><Relationship Id="rId4" Type="http://schemas.openxmlformats.org/officeDocument/2006/relationships/hyperlink" Target="https://www.mckinsey.com/industries/travel-logistics-and-infrastructure/our-insights/future-of-tourism-bridging-the-labor-gap-enhancing-customer-experienc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9" name="Shape 2529"/>
        <p:cNvGrpSpPr/>
        <p:nvPr/>
      </p:nvGrpSpPr>
      <p:grpSpPr>
        <a:xfrm>
          <a:off x="0" y="0"/>
          <a:ext cx="0" cy="0"/>
          <a:chOff x="0" y="0"/>
          <a:chExt cx="0" cy="0"/>
        </a:xfrm>
      </p:grpSpPr>
      <p:sp>
        <p:nvSpPr>
          <p:cNvPr id="2530" name="Google Shape;2530;g11fd100d434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1" name="Google Shape;2531;g11fd100d434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Business problem statement</a:t>
            </a:r>
            <a:endParaRPr/>
          </a:p>
          <a:p>
            <a:pPr indent="0" lvl="0" marL="0" rtl="0" algn="l">
              <a:spcBef>
                <a:spcPts val="0"/>
              </a:spcBef>
              <a:spcAft>
                <a:spcPts val="0"/>
              </a:spcAft>
              <a:buNone/>
            </a:pPr>
            <a:r>
              <a:rPr lang="en"/>
              <a:t>Architecture </a:t>
            </a:r>
            <a:r>
              <a:rPr lang="en"/>
              <a:t>diagram</a:t>
            </a:r>
            <a:r>
              <a:rPr lang="en"/>
              <a:t> (does it make sense)</a:t>
            </a:r>
            <a:endParaRPr/>
          </a:p>
          <a:p>
            <a:pPr indent="0" lvl="0" marL="0" rtl="0" algn="l">
              <a:spcBef>
                <a:spcPts val="0"/>
              </a:spcBef>
              <a:spcAft>
                <a:spcPts val="0"/>
              </a:spcAft>
              <a:buNone/>
            </a:pPr>
            <a:r>
              <a:rPr lang="en"/>
              <a:t>Have code working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1" name="Shape 2761"/>
        <p:cNvGrpSpPr/>
        <p:nvPr/>
      </p:nvGrpSpPr>
      <p:grpSpPr>
        <a:xfrm>
          <a:off x="0" y="0"/>
          <a:ext cx="0" cy="0"/>
          <a:chOff x="0" y="0"/>
          <a:chExt cx="0" cy="0"/>
        </a:xfrm>
      </p:grpSpPr>
      <p:sp>
        <p:nvSpPr>
          <p:cNvPr id="2762" name="Google Shape;2762;g270183ed83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3" name="Google Shape;2763;g270183ed83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270183ed83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270183ed83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3" name="Shape 2773"/>
        <p:cNvGrpSpPr/>
        <p:nvPr/>
      </p:nvGrpSpPr>
      <p:grpSpPr>
        <a:xfrm>
          <a:off x="0" y="0"/>
          <a:ext cx="0" cy="0"/>
          <a:chOff x="0" y="0"/>
          <a:chExt cx="0" cy="0"/>
        </a:xfrm>
      </p:grpSpPr>
      <p:sp>
        <p:nvSpPr>
          <p:cNvPr id="2774" name="Google Shape;2774;geba1a568b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5" name="Google Shape;2775;geba1a568b6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8" name="Shape 2808"/>
        <p:cNvGrpSpPr/>
        <p:nvPr/>
      </p:nvGrpSpPr>
      <p:grpSpPr>
        <a:xfrm>
          <a:off x="0" y="0"/>
          <a:ext cx="0" cy="0"/>
          <a:chOff x="0" y="0"/>
          <a:chExt cx="0" cy="0"/>
        </a:xfrm>
      </p:grpSpPr>
      <p:sp>
        <p:nvSpPr>
          <p:cNvPr id="2809" name="Google Shape;280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0" name="Google Shape;281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2d1c37d8a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2d1c37d8a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2d1c37d8a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2d1c37d8a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2d0bcc782b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2d0bcc782b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0" name="Shape 2890"/>
        <p:cNvGrpSpPr/>
        <p:nvPr/>
      </p:nvGrpSpPr>
      <p:grpSpPr>
        <a:xfrm>
          <a:off x="0" y="0"/>
          <a:ext cx="0" cy="0"/>
          <a:chOff x="0" y="0"/>
          <a:chExt cx="0" cy="0"/>
        </a:xfrm>
      </p:grpSpPr>
      <p:sp>
        <p:nvSpPr>
          <p:cNvPr id="2891" name="Google Shape;2891;g2d0bcc782b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2" name="Google Shape;2892;g2d0bcc782b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6" name="Shape 2896"/>
        <p:cNvGrpSpPr/>
        <p:nvPr/>
      </p:nvGrpSpPr>
      <p:grpSpPr>
        <a:xfrm>
          <a:off x="0" y="0"/>
          <a:ext cx="0" cy="0"/>
          <a:chOff x="0" y="0"/>
          <a:chExt cx="0" cy="0"/>
        </a:xfrm>
      </p:grpSpPr>
      <p:sp>
        <p:nvSpPr>
          <p:cNvPr id="2897" name="Google Shape;2897;g2d0bcc782b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8" name="Google Shape;2898;g2d0bcc782b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4" name="Shape 2944"/>
        <p:cNvGrpSpPr/>
        <p:nvPr/>
      </p:nvGrpSpPr>
      <p:grpSpPr>
        <a:xfrm>
          <a:off x="0" y="0"/>
          <a:ext cx="0" cy="0"/>
          <a:chOff x="0" y="0"/>
          <a:chExt cx="0" cy="0"/>
        </a:xfrm>
      </p:grpSpPr>
      <p:sp>
        <p:nvSpPr>
          <p:cNvPr id="2945" name="Google Shape;2945;g2d0bcc782b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6" name="Google Shape;2946;g2d0bcc782b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r>
              <a:rPr lang="en"/>
              <a:t>, group size, time of day, start and end </a:t>
            </a:r>
            <a:r>
              <a:rPr lang="en"/>
              <a:t>date</a:t>
            </a:r>
            <a:r>
              <a:rPr lang="en"/>
              <a:t>, other box </a:t>
            </a:r>
            <a:r>
              <a:rPr lang="en">
                <a:solidFill>
                  <a:schemeClr val="dk1"/>
                </a:solidFill>
              </a:rPr>
              <a:t>Weather,</a:t>
            </a:r>
            <a:r>
              <a:rPr lang="en"/>
              <a:t> google map api, </a:t>
            </a:r>
            <a:r>
              <a:rPr lang="en"/>
              <a:t>travel</a:t>
            </a:r>
            <a:r>
              <a:rPr lang="en"/>
              <a:t> apis like expedia and yelp, currency exchange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8" name="Shape 2568"/>
        <p:cNvGrpSpPr/>
        <p:nvPr/>
      </p:nvGrpSpPr>
      <p:grpSpPr>
        <a:xfrm>
          <a:off x="0" y="0"/>
          <a:ext cx="0" cy="0"/>
          <a:chOff x="0" y="0"/>
          <a:chExt cx="0" cy="0"/>
        </a:xfrm>
      </p:grpSpPr>
      <p:sp>
        <p:nvSpPr>
          <p:cNvPr id="2569" name="Google Shape;2569;geba1a568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0" name="Google Shape;2570;geba1a568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1" name="Shape 2951"/>
        <p:cNvGrpSpPr/>
        <p:nvPr/>
      </p:nvGrpSpPr>
      <p:grpSpPr>
        <a:xfrm>
          <a:off x="0" y="0"/>
          <a:ext cx="0" cy="0"/>
          <a:chOff x="0" y="0"/>
          <a:chExt cx="0" cy="0"/>
        </a:xfrm>
      </p:grpSpPr>
      <p:sp>
        <p:nvSpPr>
          <p:cNvPr id="2952" name="Google Shape;2952;g270183ed8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3" name="Google Shape;2953;g270183ed8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4" name="Shape 2994"/>
        <p:cNvGrpSpPr/>
        <p:nvPr/>
      </p:nvGrpSpPr>
      <p:grpSpPr>
        <a:xfrm>
          <a:off x="0" y="0"/>
          <a:ext cx="0" cy="0"/>
          <a:chOff x="0" y="0"/>
          <a:chExt cx="0" cy="0"/>
        </a:xfrm>
      </p:grpSpPr>
      <p:sp>
        <p:nvSpPr>
          <p:cNvPr id="2995" name="Google Shape;2995;g2d0bcc782b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6" name="Google Shape;2996;g2d0bcc782b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b="1" lang="en" sz="1200" u="sng">
                <a:solidFill>
                  <a:schemeClr val="dk1"/>
                </a:solidFill>
                <a:latin typeface="Roboto"/>
                <a:ea typeface="Roboto"/>
                <a:cs typeface="Roboto"/>
                <a:sym typeface="Roboto"/>
              </a:rPr>
              <a:t>Personalized Suggestions: </a:t>
            </a:r>
            <a:r>
              <a:rPr lang="en" sz="1200">
                <a:solidFill>
                  <a:schemeClr val="dk1"/>
                </a:solidFill>
                <a:latin typeface="Roboto"/>
                <a:ea typeface="Roboto"/>
                <a:cs typeface="Roboto"/>
                <a:sym typeface="Roboto"/>
              </a:rPr>
              <a:t>The application can analyze user preferences and past behaviors to generate tailored activities, improving user satisfaction and engagement.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u="sng">
                <a:solidFill>
                  <a:schemeClr val="dk1"/>
                </a:solidFill>
                <a:latin typeface="Roboto"/>
                <a:ea typeface="Roboto"/>
                <a:cs typeface="Roboto"/>
                <a:sym typeface="Roboto"/>
              </a:rPr>
              <a:t>Variety</a:t>
            </a:r>
            <a:r>
              <a:rPr lang="en" sz="1200">
                <a:solidFill>
                  <a:schemeClr val="dk1"/>
                </a:solidFill>
                <a:latin typeface="Roboto"/>
                <a:ea typeface="Roboto"/>
                <a:cs typeface="Roboto"/>
                <a:sym typeface="Roboto"/>
              </a:rPr>
              <a:t>: By offering a broad range of activities, including new or lesser-known options, the application can help users explore and discover interests they might not have otherwise considered.</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 sz="1200" u="sng">
                <a:solidFill>
                  <a:schemeClr val="dk1"/>
                </a:solidFill>
                <a:latin typeface="Roboto"/>
                <a:ea typeface="Roboto"/>
                <a:cs typeface="Roboto"/>
                <a:sym typeface="Roboto"/>
              </a:rPr>
              <a:t>Time Efficiency: </a:t>
            </a:r>
            <a:r>
              <a:rPr lang="en" sz="1200">
                <a:solidFill>
                  <a:schemeClr val="dk1"/>
                </a:solidFill>
                <a:latin typeface="Roboto"/>
                <a:ea typeface="Roboto"/>
                <a:cs typeface="Roboto"/>
                <a:sym typeface="Roboto"/>
              </a:rPr>
              <a:t>The AI can quickly generate activity suggestions based on various inputs, saving users time spent researching or planning.</a:t>
            </a:r>
            <a:endParaRPr sz="9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0" name="Shape 3000"/>
        <p:cNvGrpSpPr/>
        <p:nvPr/>
      </p:nvGrpSpPr>
      <p:grpSpPr>
        <a:xfrm>
          <a:off x="0" y="0"/>
          <a:ext cx="0" cy="0"/>
          <a:chOff x="0" y="0"/>
          <a:chExt cx="0" cy="0"/>
        </a:xfrm>
      </p:grpSpPr>
      <p:sp>
        <p:nvSpPr>
          <p:cNvPr id="3001" name="Google Shape;3001;geba1a568b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2" name="Google Shape;3002;geba1a568b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3" name="Shape 3043"/>
        <p:cNvGrpSpPr/>
        <p:nvPr/>
      </p:nvGrpSpPr>
      <p:grpSpPr>
        <a:xfrm>
          <a:off x="0" y="0"/>
          <a:ext cx="0" cy="0"/>
          <a:chOff x="0" y="0"/>
          <a:chExt cx="0" cy="0"/>
        </a:xfrm>
      </p:grpSpPr>
      <p:sp>
        <p:nvSpPr>
          <p:cNvPr id="3044" name="Google Shape;3044;g2700598daf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5" name="Google Shape;3045;g2700598daf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9" name="Shape 3049"/>
        <p:cNvGrpSpPr/>
        <p:nvPr/>
      </p:nvGrpSpPr>
      <p:grpSpPr>
        <a:xfrm>
          <a:off x="0" y="0"/>
          <a:ext cx="0" cy="0"/>
          <a:chOff x="0" y="0"/>
          <a:chExt cx="0" cy="0"/>
        </a:xfrm>
      </p:grpSpPr>
      <p:sp>
        <p:nvSpPr>
          <p:cNvPr id="3050" name="Google Shape;3050;g2d186b662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1" name="Google Shape;3051;g2d186b662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5" name="Shape 3055"/>
        <p:cNvGrpSpPr/>
        <p:nvPr/>
      </p:nvGrpSpPr>
      <p:grpSpPr>
        <a:xfrm>
          <a:off x="0" y="0"/>
          <a:ext cx="0" cy="0"/>
          <a:chOff x="0" y="0"/>
          <a:chExt cx="0" cy="0"/>
        </a:xfrm>
      </p:grpSpPr>
      <p:sp>
        <p:nvSpPr>
          <p:cNvPr id="3056" name="Google Shape;3056;g2d186b662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7" name="Google Shape;3057;g2d186b662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eba1a568b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1" name="Google Shape;2591;geba1a568b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Sources:</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https://www.trade.gov/travel-tourism-industry</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https://www.statista.com/statistics/1099933/travel-and-tourism-share-of-gdp/#:~:text=Overall%2C%20these%20industries%20represented%207.6,to%207.7%20trillion%20U.S.%20dollars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4"/>
              </a:rPr>
              <a:t>https://www.mckinsey.com/industries/travel-logistics-and-infrastructure/our-insights/future-of-tourism-bridging-the-labor-gap-enhancing-customer-experience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8" name="Shape 2638"/>
        <p:cNvGrpSpPr/>
        <p:nvPr/>
      </p:nvGrpSpPr>
      <p:grpSpPr>
        <a:xfrm>
          <a:off x="0" y="0"/>
          <a:ext cx="0" cy="0"/>
          <a:chOff x="0" y="0"/>
          <a:chExt cx="0" cy="0"/>
        </a:xfrm>
      </p:grpSpPr>
      <p:sp>
        <p:nvSpPr>
          <p:cNvPr id="2639" name="Google Shape;2639;g2d0bcc782b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0" name="Google Shape;2640;g2d0bcc782b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92300"/>
                </a:solidFill>
                <a:latin typeface="Inter"/>
                <a:ea typeface="Inter"/>
                <a:cs typeface="Inter"/>
                <a:sym typeface="Inter"/>
              </a:rPr>
              <a:t>.</a:t>
            </a:r>
            <a:r>
              <a:rPr lang="en" sz="1200">
                <a:solidFill>
                  <a:srgbClr val="692300"/>
                </a:solidFill>
                <a:latin typeface="Inter"/>
                <a:ea typeface="Inter"/>
                <a:cs typeface="Inter"/>
                <a:sym typeface="Inter"/>
              </a:rPr>
              <a:t>The travel industry is a trillion-dollar sector, accounting for nearly 11.6% of global GDP. In 2023, it saw a resurgence with international air travel growing by over 52% compared to 2022. Forecasts indicate continued growth, with the global travel market expected to reach $2 trillion by 2025. The industry's rebound is fueled by factors such as easing pandemic restrictions, rising disposable incomes, and an increase in sustainable travel options, contributing to its projected annual growth rate of 5-6% over the next few years.</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5" name="Shape 2645"/>
        <p:cNvGrpSpPr/>
        <p:nvPr/>
      </p:nvGrpSpPr>
      <p:grpSpPr>
        <a:xfrm>
          <a:off x="0" y="0"/>
          <a:ext cx="0" cy="0"/>
          <a:chOff x="0" y="0"/>
          <a:chExt cx="0" cy="0"/>
        </a:xfrm>
      </p:grpSpPr>
      <p:sp>
        <p:nvSpPr>
          <p:cNvPr id="2646" name="Google Shape;2646;g2d0bcc782b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7" name="Google Shape;2647;g2d0bcc782b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Sources:</a:t>
            </a:r>
            <a:endParaRPr>
              <a:solidFill>
                <a:schemeClr val="dk1"/>
              </a:solidFill>
            </a:endParaRPr>
          </a:p>
          <a:p>
            <a:pPr indent="0" lvl="0" marL="0" rtl="0" algn="l">
              <a:spcBef>
                <a:spcPts val="0"/>
              </a:spcBef>
              <a:spcAft>
                <a:spcPts val="0"/>
              </a:spcAft>
              <a:buNone/>
            </a:pPr>
            <a:r>
              <a:rPr lang="en" u="sng">
                <a:solidFill>
                  <a:schemeClr val="hlink"/>
                </a:solidFill>
                <a:hlinkClick r:id="rId2"/>
              </a:rPr>
              <a:t>https://www.trade.gov/travel-tourism-industry</a:t>
            </a:r>
            <a:endParaRPr>
              <a:solidFill>
                <a:schemeClr val="dk1"/>
              </a:solidFill>
            </a:endParaRPr>
          </a:p>
          <a:p>
            <a:pPr indent="0" lvl="0" marL="0" rtl="0" algn="l">
              <a:spcBef>
                <a:spcPts val="0"/>
              </a:spcBef>
              <a:spcAft>
                <a:spcPts val="0"/>
              </a:spcAft>
              <a:buNone/>
            </a:pPr>
            <a:r>
              <a:rPr lang="en" u="sng">
                <a:solidFill>
                  <a:schemeClr val="hlink"/>
                </a:solidFill>
                <a:hlinkClick r:id="rId3"/>
              </a:rPr>
              <a:t>https://www.statista.com/statistics/1099933/travel-and-tourism-share-of-gdp/#:~:text=Overall%2C%20these%20industries%20represented%207.6,to%207.7%20trillion%20U.S.%20dollars</a:t>
            </a:r>
            <a:r>
              <a:rPr lang="en">
                <a:solidFill>
                  <a:schemeClr val="dk1"/>
                </a:solidFill>
              </a:rPr>
              <a:t>.</a:t>
            </a:r>
            <a:endParaRPr>
              <a:solidFill>
                <a:schemeClr val="dk1"/>
              </a:solidFill>
            </a:endParaRPr>
          </a:p>
          <a:p>
            <a:pPr indent="0" lvl="0" marL="0" rtl="0" algn="l">
              <a:spcBef>
                <a:spcPts val="0"/>
              </a:spcBef>
              <a:spcAft>
                <a:spcPts val="0"/>
              </a:spcAft>
              <a:buNone/>
            </a:pPr>
            <a:r>
              <a:rPr lang="en" u="sng">
                <a:solidFill>
                  <a:schemeClr val="hlink"/>
                </a:solidFill>
                <a:hlinkClick r:id="rId4"/>
              </a:rPr>
              <a:t>https://www.mckinsey.com/industries/travel-logistics-and-infrastructure/our-insights/future-of-tourism-bridging-the-labor-gap-enhancing-customer-experience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2d186b662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2d186b662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692300"/>
                </a:solidFill>
                <a:latin typeface="Inter"/>
                <a:ea typeface="Inter"/>
                <a:cs typeface="Inter"/>
                <a:sym typeface="Inter"/>
              </a:rPr>
              <a:t>Issue</a:t>
            </a:r>
            <a:r>
              <a:rPr lang="en">
                <a:solidFill>
                  <a:srgbClr val="692300"/>
                </a:solidFill>
                <a:latin typeface="Inter"/>
                <a:ea typeface="Inter"/>
                <a:cs typeface="Inter"/>
                <a:sym typeface="Inter"/>
              </a:rPr>
              <a:t>: </a:t>
            </a:r>
            <a:endParaRPr>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Many travelers struggle to plan their trips efficiently, especially when visiting a new destination. </a:t>
            </a:r>
            <a:endParaRPr>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They often face challenges in finding attractions that align with their interests and preferences, leading to suboptimal travel experiences.</a:t>
            </a:r>
            <a:endParaRPr>
              <a:solidFill>
                <a:srgbClr val="692300"/>
              </a:solidFill>
              <a:latin typeface="Inter"/>
              <a:ea typeface="Inter"/>
              <a:cs typeface="Inter"/>
              <a:sym typeface="Inter"/>
            </a:endParaRPr>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Clr>
                <a:schemeClr val="dk1"/>
              </a:buClr>
              <a:buSzPts val="1100"/>
              <a:buFont typeface="Arial"/>
              <a:buNone/>
            </a:pPr>
            <a:r>
              <a:rPr b="1" lang="en">
                <a:solidFill>
                  <a:srgbClr val="692300"/>
                </a:solidFill>
                <a:latin typeface="Inter"/>
                <a:ea typeface="Inter"/>
                <a:cs typeface="Inter"/>
                <a:sym typeface="Inter"/>
              </a:rPr>
              <a:t>Impact</a:t>
            </a:r>
            <a:r>
              <a:rPr lang="en">
                <a:solidFill>
                  <a:srgbClr val="692300"/>
                </a:solidFill>
                <a:latin typeface="Inter"/>
                <a:ea typeface="Inter"/>
                <a:cs typeface="Inter"/>
                <a:sym typeface="Inter"/>
              </a:rPr>
              <a:t>: </a:t>
            </a:r>
            <a:endParaRPr>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Without personalized travel planning solutions, travelers may miss out on must-see attractions or waste time and money on activities that do not match their interests. </a:t>
            </a:r>
            <a:endParaRPr>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This can result in frustration, decreased satisfaction with the trip, and potential negative reviews or word-of-mouth feedback.</a:t>
            </a:r>
            <a:endParaRPr>
              <a:solidFill>
                <a:srgbClr val="692300"/>
              </a:solidFill>
              <a:latin typeface="Inter"/>
              <a:ea typeface="Inter"/>
              <a:cs typeface="Inter"/>
              <a:sym typeface="Inter"/>
            </a:endParaRPr>
          </a:p>
          <a:p>
            <a:pPr indent="0" lvl="0" marL="0" rtl="0" algn="l">
              <a:spcBef>
                <a:spcPts val="0"/>
              </a:spcBef>
              <a:spcAft>
                <a:spcPts val="0"/>
              </a:spcAft>
              <a:buNone/>
            </a:pPr>
            <a:r>
              <a:t/>
            </a:r>
            <a:endParaRPr>
              <a:solidFill>
                <a:srgbClr val="692300"/>
              </a:solidFill>
              <a:latin typeface="Inter"/>
              <a:ea typeface="Inter"/>
              <a:cs typeface="Inter"/>
              <a:sym typeface="Inter"/>
            </a:endParaRPr>
          </a:p>
          <a:p>
            <a:pPr indent="0" lvl="0" marL="0" rtl="0" algn="l">
              <a:spcBef>
                <a:spcPts val="0"/>
              </a:spcBef>
              <a:spcAft>
                <a:spcPts val="0"/>
              </a:spcAft>
              <a:buNone/>
            </a:pPr>
            <a:r>
              <a:t/>
            </a:r>
            <a:endParaRPr>
              <a:solidFill>
                <a:srgbClr val="692300"/>
              </a:solidFill>
              <a:latin typeface="Inter"/>
              <a:ea typeface="Inter"/>
              <a:cs typeface="Inter"/>
              <a:sym typeface="Inter"/>
            </a:endParaRPr>
          </a:p>
          <a:p>
            <a:pPr indent="0" lvl="0" marL="0" rtl="0" algn="l">
              <a:spcBef>
                <a:spcPts val="0"/>
              </a:spcBef>
              <a:spcAft>
                <a:spcPts val="0"/>
              </a:spcAft>
              <a:buNone/>
            </a:pPr>
            <a:r>
              <a:t/>
            </a:r>
            <a:endParaRPr>
              <a:solidFill>
                <a:srgbClr val="692300"/>
              </a:solidFill>
              <a:latin typeface="Inter"/>
              <a:ea typeface="Inter"/>
              <a:cs typeface="Inter"/>
              <a:sym typeface="Inter"/>
            </a:endParaRPr>
          </a:p>
          <a:p>
            <a:pPr indent="0" lvl="0" marL="0" rtl="0" algn="l">
              <a:spcBef>
                <a:spcPts val="0"/>
              </a:spcBef>
              <a:spcAft>
                <a:spcPts val="0"/>
              </a:spcAft>
              <a:buNone/>
            </a:pPr>
            <a:r>
              <a:t/>
            </a:r>
            <a:endParaRPr>
              <a:solidFill>
                <a:srgbClr val="692300"/>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800">
              <a:solidFill>
                <a:srgbClr val="692300"/>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b="1" lang="en" sz="1800">
                <a:solidFill>
                  <a:srgbClr val="692300"/>
                </a:solidFill>
                <a:latin typeface="Inter"/>
                <a:ea typeface="Inter"/>
                <a:cs typeface="Inter"/>
                <a:sym typeface="Inter"/>
              </a:rPr>
              <a:t>Impact</a:t>
            </a:r>
            <a:r>
              <a:rPr lang="en" sz="1800">
                <a:solidFill>
                  <a:srgbClr val="692300"/>
                </a:solidFill>
                <a:latin typeface="Inter"/>
                <a:ea typeface="Inter"/>
                <a:cs typeface="Inter"/>
                <a:sym typeface="Inter"/>
              </a:rPr>
              <a:t>: </a:t>
            </a:r>
            <a:endParaRPr sz="1800">
              <a:solidFill>
                <a:srgbClr val="692300"/>
              </a:solidFill>
              <a:latin typeface="Inter"/>
              <a:ea typeface="Inter"/>
              <a:cs typeface="Inter"/>
              <a:sym typeface="Inter"/>
            </a:endParaRPr>
          </a:p>
          <a:p>
            <a:pPr indent="-304800" lvl="0" marL="457200" rtl="0" algn="l">
              <a:spcBef>
                <a:spcPts val="0"/>
              </a:spcBef>
              <a:spcAft>
                <a:spcPts val="0"/>
              </a:spcAft>
              <a:buClr>
                <a:srgbClr val="692300"/>
              </a:buClr>
              <a:buSzPts val="1200"/>
              <a:buFont typeface="Nunito Light"/>
              <a:buChar char="●"/>
            </a:pPr>
            <a:r>
              <a:rPr lang="en" sz="1800">
                <a:solidFill>
                  <a:srgbClr val="692300"/>
                </a:solidFill>
                <a:latin typeface="Inter"/>
                <a:ea typeface="Inter"/>
                <a:cs typeface="Inter"/>
                <a:sym typeface="Inter"/>
              </a:rPr>
              <a:t>Miss out on must-see attractions </a:t>
            </a:r>
            <a:endParaRPr sz="1800">
              <a:solidFill>
                <a:srgbClr val="692300"/>
              </a:solidFill>
              <a:latin typeface="Inter"/>
              <a:ea typeface="Inter"/>
              <a:cs typeface="Inter"/>
              <a:sym typeface="Inter"/>
            </a:endParaRPr>
          </a:p>
          <a:p>
            <a:pPr indent="-304800" lvl="0" marL="457200" rtl="0" algn="l">
              <a:spcBef>
                <a:spcPts val="0"/>
              </a:spcBef>
              <a:spcAft>
                <a:spcPts val="0"/>
              </a:spcAft>
              <a:buClr>
                <a:srgbClr val="692300"/>
              </a:buClr>
              <a:buSzPts val="1200"/>
              <a:buFont typeface="Nunito Light"/>
              <a:buChar char="●"/>
            </a:pPr>
            <a:r>
              <a:rPr lang="en" sz="1800">
                <a:solidFill>
                  <a:srgbClr val="692300"/>
                </a:solidFill>
                <a:latin typeface="Inter"/>
                <a:ea typeface="Inter"/>
                <a:cs typeface="Inter"/>
                <a:sym typeface="Inter"/>
              </a:rPr>
              <a:t>Waste time and money on activities that do not match their interests</a:t>
            </a:r>
            <a:endParaRPr sz="1800">
              <a:solidFill>
                <a:srgbClr val="692300"/>
              </a:solidFill>
              <a:latin typeface="Inter"/>
              <a:ea typeface="Inter"/>
              <a:cs typeface="Inter"/>
              <a:sym typeface="Inter"/>
            </a:endParaRPr>
          </a:p>
          <a:p>
            <a:pPr indent="-304800" lvl="0" marL="457200" rtl="0" algn="l">
              <a:spcBef>
                <a:spcPts val="0"/>
              </a:spcBef>
              <a:spcAft>
                <a:spcPts val="0"/>
              </a:spcAft>
              <a:buClr>
                <a:srgbClr val="692300"/>
              </a:buClr>
              <a:buSzPts val="1200"/>
              <a:buFont typeface="Nunito Light"/>
              <a:buChar char="●"/>
            </a:pPr>
            <a:r>
              <a:rPr lang="en" sz="1800">
                <a:solidFill>
                  <a:srgbClr val="692300"/>
                </a:solidFill>
                <a:latin typeface="Inter"/>
                <a:ea typeface="Inter"/>
                <a:cs typeface="Inter"/>
                <a:sym typeface="Inter"/>
              </a:rPr>
              <a:t>Frustration, decreased satisfaction and negative reviews</a:t>
            </a:r>
            <a:endParaRPr sz="1800">
              <a:solidFill>
                <a:srgbClr val="692300"/>
              </a:solidFill>
              <a:latin typeface="Inter"/>
              <a:ea typeface="Inter"/>
              <a:cs typeface="Inter"/>
              <a:sym typeface="Inter"/>
            </a:endParaRPr>
          </a:p>
          <a:p>
            <a:pPr indent="0" lvl="0" marL="0" rtl="0" algn="l">
              <a:spcBef>
                <a:spcPts val="0"/>
              </a:spcBef>
              <a:spcAft>
                <a:spcPts val="0"/>
              </a:spcAft>
              <a:buNone/>
            </a:pPr>
            <a:r>
              <a:t/>
            </a:r>
            <a:endParaRPr>
              <a:solidFill>
                <a:srgbClr val="692300"/>
              </a:solidFill>
              <a:latin typeface="Inter"/>
              <a:ea typeface="Inter"/>
              <a:cs typeface="Inter"/>
              <a:sym typeface="Inte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g2d0bcc782b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2" name="Google Shape;2702;g2d0bcc782b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692300"/>
                </a:solidFill>
                <a:latin typeface="Inter"/>
                <a:ea typeface="Inter"/>
                <a:cs typeface="Inter"/>
                <a:sym typeface="Inter"/>
              </a:rPr>
              <a:t>Opportunity</a:t>
            </a:r>
            <a:endParaRPr b="1">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There is a significant opportunity to address this pain point by providing a solution that leverages advanced technologies such as cosine similarity and language models to deliver personalized travel itineraries. </a:t>
            </a:r>
            <a:endParaRPr>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By offering tailored recommendations based on user input and preferences, businesses can enhance the overall travel experience and differentiate themselves in a crowded market.</a:t>
            </a:r>
            <a:endParaRPr>
              <a:solidFill>
                <a:srgbClr val="692300"/>
              </a:solidFill>
              <a:latin typeface="Inter"/>
              <a:ea typeface="Inter"/>
              <a:cs typeface="Inter"/>
              <a:sym typeface="Inter"/>
            </a:endParaRPr>
          </a:p>
          <a:p>
            <a:pPr indent="0" lvl="0" marL="0" rtl="0" algn="l">
              <a:spcBef>
                <a:spcPts val="0"/>
              </a:spcBef>
              <a:spcAft>
                <a:spcPts val="0"/>
              </a:spcAft>
              <a:buNone/>
            </a:pPr>
            <a:r>
              <a:t/>
            </a:r>
            <a:endParaRPr>
              <a:solidFill>
                <a:srgbClr val="692300"/>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b="1" lang="en">
                <a:solidFill>
                  <a:srgbClr val="692300"/>
                </a:solidFill>
                <a:latin typeface="Inter"/>
                <a:ea typeface="Inter"/>
                <a:cs typeface="Inter"/>
                <a:sym typeface="Inter"/>
              </a:rPr>
              <a:t>Proposed Solution</a:t>
            </a:r>
            <a:endParaRPr b="1">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Our travel itinerary generator addresses this business problem by utilizing cosine similarity to match user interests with relevant attractions and leveraging language models to generate customized itineraries.</a:t>
            </a:r>
            <a:endParaRPr>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By providing personalized recommendations, we empower travelers to make the most of their trips, resulting in increased satisfaction and positive reviews.</a:t>
            </a:r>
            <a:endParaRPr>
              <a:solidFill>
                <a:srgbClr val="692300"/>
              </a:solidFill>
              <a:latin typeface="Inter"/>
              <a:ea typeface="Inter"/>
              <a:cs typeface="Inter"/>
              <a:sym typeface="Inter"/>
            </a:endParaRPr>
          </a:p>
          <a:p>
            <a:pPr indent="-260350" lvl="0" marL="457200" rtl="0" algn="l">
              <a:spcBef>
                <a:spcPts val="0"/>
              </a:spcBef>
              <a:spcAft>
                <a:spcPts val="0"/>
              </a:spcAft>
              <a:buClr>
                <a:srgbClr val="692300"/>
              </a:buClr>
              <a:buSzPts val="500"/>
              <a:buFont typeface="Nunito Light"/>
              <a:buChar char="●"/>
            </a:pPr>
            <a:r>
              <a:rPr lang="en">
                <a:solidFill>
                  <a:srgbClr val="692300"/>
                </a:solidFill>
                <a:latin typeface="Inter"/>
                <a:ea typeface="Inter"/>
                <a:cs typeface="Inter"/>
                <a:sym typeface="Inter"/>
              </a:rPr>
              <a:t>By solving the problem of lack of personalized travel planning solutions, our product not only improves the travel experience for users but also enhances brand loyalty, drives customer engagement, and increases revenue opportunities for travel businesses.</a:t>
            </a:r>
            <a:endParaRPr>
              <a:solidFill>
                <a:srgbClr val="692300"/>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solidFill>
                <a:srgbClr val="692300"/>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b="1">
              <a:solidFill>
                <a:srgbClr val="692300"/>
              </a:solidFill>
              <a:latin typeface="Inter"/>
              <a:ea typeface="Inter"/>
              <a:cs typeface="Inter"/>
              <a:sym typeface="Inter"/>
            </a:endParaRPr>
          </a:p>
          <a:p>
            <a:pPr indent="0" lvl="0" marL="0" rtl="0" algn="l">
              <a:spcBef>
                <a:spcPts val="0"/>
              </a:spcBef>
              <a:spcAft>
                <a:spcPts val="0"/>
              </a:spcAft>
              <a:buNone/>
            </a:pPr>
            <a:r>
              <a:t/>
            </a:r>
            <a:endParaRPr>
              <a:solidFill>
                <a:srgbClr val="692300"/>
              </a:solidFill>
              <a:latin typeface="Inter"/>
              <a:ea typeface="Inter"/>
              <a:cs typeface="Inter"/>
              <a:sym typeface="Inter"/>
            </a:endParaRPr>
          </a:p>
          <a:p>
            <a:pPr indent="0" lvl="0" marL="0" rtl="0" algn="l">
              <a:spcBef>
                <a:spcPts val="0"/>
              </a:spcBef>
              <a:spcAft>
                <a:spcPts val="0"/>
              </a:spcAft>
              <a:buNone/>
            </a:pPr>
            <a:r>
              <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g2d0bcc782b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9" name="Google Shape;2709;g2d0bcc782b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5" name="Shape 2755"/>
        <p:cNvGrpSpPr/>
        <p:nvPr/>
      </p:nvGrpSpPr>
      <p:grpSpPr>
        <a:xfrm>
          <a:off x="0" y="0"/>
          <a:ext cx="0" cy="0"/>
          <a:chOff x="0" y="0"/>
          <a:chExt cx="0" cy="0"/>
        </a:xfrm>
      </p:grpSpPr>
      <p:sp>
        <p:nvSpPr>
          <p:cNvPr id="2756" name="Google Shape;2756;g270183ed83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7" name="Google Shape;2757;g270183ed83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472432"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flipH="1" rot="10800000">
            <a:off x="-615181" y="4250518"/>
            <a:ext cx="1362511" cy="1457953"/>
            <a:chOff x="1141181" y="262025"/>
            <a:chExt cx="4067198" cy="4352099"/>
          </a:xfrm>
        </p:grpSpPr>
        <p:sp>
          <p:nvSpPr>
            <p:cNvPr id="13" name="Google Shape;13;p2"/>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rot="4046899">
            <a:off x="-808797" y="-779120"/>
            <a:ext cx="1651494" cy="1730032"/>
            <a:chOff x="1511250" y="306000"/>
            <a:chExt cx="3756676" cy="3935328"/>
          </a:xfrm>
        </p:grpSpPr>
        <p:sp>
          <p:nvSpPr>
            <p:cNvPr id="27" name="Google Shape;27;p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rot="1992157">
            <a:off x="8337158" y="3820225"/>
            <a:ext cx="1717499" cy="1461648"/>
            <a:chOff x="725975" y="529375"/>
            <a:chExt cx="4581126" cy="3898687"/>
          </a:xfrm>
        </p:grpSpPr>
        <p:sp>
          <p:nvSpPr>
            <p:cNvPr id="62" name="Google Shape;62;p2"/>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2"/>
          <p:cNvSpPr txBox="1"/>
          <p:nvPr>
            <p:ph type="ctrTitle"/>
          </p:nvPr>
        </p:nvSpPr>
        <p:spPr>
          <a:xfrm>
            <a:off x="725975" y="1112867"/>
            <a:ext cx="4910100" cy="21537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chemeClr val="dk1"/>
              </a:buClr>
              <a:buSzPts val="5200"/>
              <a:buNone/>
              <a:defRPr b="1" sz="5800">
                <a:solidFill>
                  <a:schemeClr val="dk1"/>
                </a:solidFill>
                <a:latin typeface="Work Sans"/>
                <a:ea typeface="Work Sans"/>
                <a:cs typeface="Work Sans"/>
                <a:sym typeface="Work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6" name="Google Shape;86;p2"/>
          <p:cNvSpPr txBox="1"/>
          <p:nvPr>
            <p:ph idx="1" type="subTitle"/>
          </p:nvPr>
        </p:nvSpPr>
        <p:spPr>
          <a:xfrm>
            <a:off x="725975" y="3334113"/>
            <a:ext cx="4910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7" name="Google Shape;87;p2"/>
          <p:cNvSpPr/>
          <p:nvPr/>
        </p:nvSpPr>
        <p:spPr>
          <a:xfrm>
            <a:off x="1300713" y="2609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8840599" y="19069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92999" y="17544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4" name="Shape 594"/>
        <p:cNvGrpSpPr/>
        <p:nvPr/>
      </p:nvGrpSpPr>
      <p:grpSpPr>
        <a:xfrm>
          <a:off x="0" y="0"/>
          <a:ext cx="0" cy="0"/>
          <a:chOff x="0" y="0"/>
          <a:chExt cx="0" cy="0"/>
        </a:xfrm>
      </p:grpSpPr>
      <p:sp>
        <p:nvSpPr>
          <p:cNvPr id="595" name="Google Shape;595;p11"/>
          <p:cNvSpPr txBox="1"/>
          <p:nvPr>
            <p:ph hasCustomPrompt="1" type="title"/>
          </p:nvPr>
        </p:nvSpPr>
        <p:spPr>
          <a:xfrm>
            <a:off x="725975" y="1444875"/>
            <a:ext cx="7615200" cy="1673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9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6" name="Google Shape;596;p11"/>
          <p:cNvSpPr txBox="1"/>
          <p:nvPr>
            <p:ph idx="1" type="subTitle"/>
          </p:nvPr>
        </p:nvSpPr>
        <p:spPr>
          <a:xfrm>
            <a:off x="725975" y="3106675"/>
            <a:ext cx="76152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597" name="Google Shape;597;p11"/>
          <p:cNvSpPr/>
          <p:nvPr/>
        </p:nvSpPr>
        <p:spPr>
          <a:xfrm>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11"/>
          <p:cNvGrpSpPr/>
          <p:nvPr/>
        </p:nvGrpSpPr>
        <p:grpSpPr>
          <a:xfrm>
            <a:off x="8097571" y="4170654"/>
            <a:ext cx="1243062" cy="1150074"/>
            <a:chOff x="940201" y="467822"/>
            <a:chExt cx="4254149" cy="3935914"/>
          </a:xfrm>
        </p:grpSpPr>
        <p:sp>
          <p:nvSpPr>
            <p:cNvPr id="601" name="Google Shape;601;p11"/>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11"/>
          <p:cNvGrpSpPr/>
          <p:nvPr/>
        </p:nvGrpSpPr>
        <p:grpSpPr>
          <a:xfrm>
            <a:off x="-207221" y="-558008"/>
            <a:ext cx="1356911" cy="1421440"/>
            <a:chOff x="1511250" y="306000"/>
            <a:chExt cx="3756676" cy="3935328"/>
          </a:xfrm>
        </p:grpSpPr>
        <p:sp>
          <p:nvSpPr>
            <p:cNvPr id="610" name="Google Shape;610;p1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11"/>
          <p:cNvGrpSpPr/>
          <p:nvPr/>
        </p:nvGrpSpPr>
        <p:grpSpPr>
          <a:xfrm rot="-1309239">
            <a:off x="-471302" y="4297438"/>
            <a:ext cx="1315430" cy="1254868"/>
            <a:chOff x="936800" y="644000"/>
            <a:chExt cx="3397834" cy="3241401"/>
          </a:xfrm>
        </p:grpSpPr>
        <p:sp>
          <p:nvSpPr>
            <p:cNvPr id="645" name="Google Shape;645;p11"/>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11"/>
          <p:cNvSpPr/>
          <p:nvPr/>
        </p:nvSpPr>
        <p:spPr>
          <a:xfrm rot="-10574182">
            <a:off x="4866467" y="-452057"/>
            <a:ext cx="3266547" cy="1184347"/>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flipH="1" rot="-10660648">
            <a:off x="5350107" y="4453542"/>
            <a:ext cx="1579044" cy="860990"/>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4120999" y="35977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296738" y="124970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11"/>
          <p:cNvGrpSpPr/>
          <p:nvPr/>
        </p:nvGrpSpPr>
        <p:grpSpPr>
          <a:xfrm>
            <a:off x="8742671" y="2305987"/>
            <a:ext cx="262163" cy="531538"/>
            <a:chOff x="2322875" y="1049950"/>
            <a:chExt cx="1301705" cy="2640525"/>
          </a:xfrm>
        </p:grpSpPr>
        <p:sp>
          <p:nvSpPr>
            <p:cNvPr id="660" name="Google Shape;660;p1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11"/>
          <p:cNvSpPr/>
          <p:nvPr/>
        </p:nvSpPr>
        <p:spPr>
          <a:xfrm>
            <a:off x="8615213" y="34270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64" name="Shape 6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665" name="Shape 665"/>
        <p:cNvGrpSpPr/>
        <p:nvPr/>
      </p:nvGrpSpPr>
      <p:grpSpPr>
        <a:xfrm>
          <a:off x="0" y="0"/>
          <a:ext cx="0" cy="0"/>
          <a:chOff x="0" y="0"/>
          <a:chExt cx="0" cy="0"/>
        </a:xfrm>
      </p:grpSpPr>
      <p:sp>
        <p:nvSpPr>
          <p:cNvPr id="666" name="Google Shape;666;p13"/>
          <p:cNvSpPr/>
          <p:nvPr/>
        </p:nvSpPr>
        <p:spPr>
          <a:xfrm flipH="1" rot="10800000">
            <a:off x="1505393" y="45738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1" name="Google Shape;671;p13"/>
          <p:cNvSpPr txBox="1"/>
          <p:nvPr>
            <p:ph idx="1" type="subTitle"/>
          </p:nvPr>
        </p:nvSpPr>
        <p:spPr>
          <a:xfrm>
            <a:off x="726150" y="2261443"/>
            <a:ext cx="23367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2" name="Google Shape;672;p13"/>
          <p:cNvSpPr txBox="1"/>
          <p:nvPr>
            <p:ph idx="2" type="subTitle"/>
          </p:nvPr>
        </p:nvSpPr>
        <p:spPr>
          <a:xfrm>
            <a:off x="3400650" y="2261443"/>
            <a:ext cx="23427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3" name="Google Shape;673;p13"/>
          <p:cNvSpPr txBox="1"/>
          <p:nvPr>
            <p:ph idx="3" type="subTitle"/>
          </p:nvPr>
        </p:nvSpPr>
        <p:spPr>
          <a:xfrm>
            <a:off x="725975" y="3844244"/>
            <a:ext cx="23367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4" name="Google Shape;674;p13"/>
          <p:cNvSpPr txBox="1"/>
          <p:nvPr>
            <p:ph idx="4" type="subTitle"/>
          </p:nvPr>
        </p:nvSpPr>
        <p:spPr>
          <a:xfrm>
            <a:off x="3400650" y="3844240"/>
            <a:ext cx="23427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5" name="Google Shape;675;p13"/>
          <p:cNvSpPr txBox="1"/>
          <p:nvPr>
            <p:ph idx="5" type="subTitle"/>
          </p:nvPr>
        </p:nvSpPr>
        <p:spPr>
          <a:xfrm>
            <a:off x="6075325" y="2261443"/>
            <a:ext cx="23427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6" name="Google Shape;676;p13"/>
          <p:cNvSpPr txBox="1"/>
          <p:nvPr>
            <p:ph idx="6" type="subTitle"/>
          </p:nvPr>
        </p:nvSpPr>
        <p:spPr>
          <a:xfrm>
            <a:off x="6075325" y="3844243"/>
            <a:ext cx="23427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7" name="Google Shape;677;p13"/>
          <p:cNvSpPr txBox="1"/>
          <p:nvPr>
            <p:ph hasCustomPrompt="1" idx="7" type="title"/>
          </p:nvPr>
        </p:nvSpPr>
        <p:spPr>
          <a:xfrm>
            <a:off x="725975" y="1447052"/>
            <a:ext cx="9144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8" name="Google Shape;678;p13"/>
          <p:cNvSpPr txBox="1"/>
          <p:nvPr>
            <p:ph hasCustomPrompt="1" idx="8" type="title"/>
          </p:nvPr>
        </p:nvSpPr>
        <p:spPr>
          <a:xfrm>
            <a:off x="725975" y="3039574"/>
            <a:ext cx="914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9" name="Google Shape;679;p13"/>
          <p:cNvSpPr txBox="1"/>
          <p:nvPr>
            <p:ph hasCustomPrompt="1" idx="9" type="title"/>
          </p:nvPr>
        </p:nvSpPr>
        <p:spPr>
          <a:xfrm>
            <a:off x="3400644" y="1447052"/>
            <a:ext cx="9144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0" name="Google Shape;680;p13"/>
          <p:cNvSpPr txBox="1"/>
          <p:nvPr>
            <p:ph hasCustomPrompt="1" idx="13" type="title"/>
          </p:nvPr>
        </p:nvSpPr>
        <p:spPr>
          <a:xfrm>
            <a:off x="3400644" y="3039566"/>
            <a:ext cx="9144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1" name="Google Shape;681;p13"/>
          <p:cNvSpPr txBox="1"/>
          <p:nvPr>
            <p:ph hasCustomPrompt="1" idx="14" type="title"/>
          </p:nvPr>
        </p:nvSpPr>
        <p:spPr>
          <a:xfrm>
            <a:off x="6075320" y="1447052"/>
            <a:ext cx="914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2" name="Google Shape;682;p13"/>
          <p:cNvSpPr txBox="1"/>
          <p:nvPr>
            <p:ph hasCustomPrompt="1" idx="15" type="title"/>
          </p:nvPr>
        </p:nvSpPr>
        <p:spPr>
          <a:xfrm>
            <a:off x="6075326" y="3039574"/>
            <a:ext cx="916200" cy="448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3" name="Google Shape;683;p13"/>
          <p:cNvSpPr txBox="1"/>
          <p:nvPr>
            <p:ph idx="16" type="subTitle"/>
          </p:nvPr>
        </p:nvSpPr>
        <p:spPr>
          <a:xfrm>
            <a:off x="725975" y="1875243"/>
            <a:ext cx="2342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4" name="Google Shape;684;p13"/>
          <p:cNvSpPr txBox="1"/>
          <p:nvPr>
            <p:ph idx="17" type="subTitle"/>
          </p:nvPr>
        </p:nvSpPr>
        <p:spPr>
          <a:xfrm>
            <a:off x="3400644" y="1875243"/>
            <a:ext cx="2342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5" name="Google Shape;685;p13"/>
          <p:cNvSpPr txBox="1"/>
          <p:nvPr>
            <p:ph idx="18" type="subTitle"/>
          </p:nvPr>
        </p:nvSpPr>
        <p:spPr>
          <a:xfrm>
            <a:off x="725975" y="3463243"/>
            <a:ext cx="2342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6" name="Google Shape;686;p13"/>
          <p:cNvSpPr txBox="1"/>
          <p:nvPr>
            <p:ph idx="19" type="subTitle"/>
          </p:nvPr>
        </p:nvSpPr>
        <p:spPr>
          <a:xfrm>
            <a:off x="3400644" y="3463243"/>
            <a:ext cx="2342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7" name="Google Shape;687;p13"/>
          <p:cNvSpPr txBox="1"/>
          <p:nvPr>
            <p:ph idx="20" type="subTitle"/>
          </p:nvPr>
        </p:nvSpPr>
        <p:spPr>
          <a:xfrm>
            <a:off x="6075320" y="1875243"/>
            <a:ext cx="2342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688" name="Google Shape;688;p13"/>
          <p:cNvSpPr txBox="1"/>
          <p:nvPr>
            <p:ph idx="21" type="subTitle"/>
          </p:nvPr>
        </p:nvSpPr>
        <p:spPr>
          <a:xfrm>
            <a:off x="6075320" y="3463243"/>
            <a:ext cx="23427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689" name="Google Shape;689;p13"/>
          <p:cNvGrpSpPr/>
          <p:nvPr/>
        </p:nvGrpSpPr>
        <p:grpSpPr>
          <a:xfrm flipH="1" rot="1386721">
            <a:off x="-128287" y="4560984"/>
            <a:ext cx="1074878" cy="914756"/>
            <a:chOff x="725975" y="529375"/>
            <a:chExt cx="4581126" cy="3898687"/>
          </a:xfrm>
        </p:grpSpPr>
        <p:sp>
          <p:nvSpPr>
            <p:cNvPr id="690" name="Google Shape;690;p13"/>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13"/>
          <p:cNvGrpSpPr/>
          <p:nvPr/>
        </p:nvGrpSpPr>
        <p:grpSpPr>
          <a:xfrm>
            <a:off x="8301801" y="4440766"/>
            <a:ext cx="993769" cy="919430"/>
            <a:chOff x="940201" y="467822"/>
            <a:chExt cx="4254149" cy="3935914"/>
          </a:xfrm>
        </p:grpSpPr>
        <p:sp>
          <p:nvSpPr>
            <p:cNvPr id="714" name="Google Shape;714;p13"/>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3"/>
          <p:cNvGrpSpPr/>
          <p:nvPr/>
        </p:nvGrpSpPr>
        <p:grpSpPr>
          <a:xfrm rot="716367">
            <a:off x="-338944" y="-405049"/>
            <a:ext cx="1063534" cy="1228871"/>
            <a:chOff x="725975" y="580175"/>
            <a:chExt cx="3328618" cy="3846085"/>
          </a:xfrm>
        </p:grpSpPr>
        <p:sp>
          <p:nvSpPr>
            <p:cNvPr id="723" name="Google Shape;723;p13"/>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13"/>
          <p:cNvSpPr/>
          <p:nvPr/>
        </p:nvSpPr>
        <p:spPr>
          <a:xfrm flipH="1">
            <a:off x="139038" y="36345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flipH="1">
            <a:off x="1673568" y="486607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flipH="1">
            <a:off x="8752038" y="120302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flipH="1">
            <a:off x="6527118" y="1934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rot="347861">
            <a:off x="1656995" y="-619382"/>
            <a:ext cx="2480100" cy="110286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flipH="1" rot="10452139">
            <a:off x="4866420" y="4696943"/>
            <a:ext cx="2480100" cy="110286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13"/>
          <p:cNvGrpSpPr/>
          <p:nvPr/>
        </p:nvGrpSpPr>
        <p:grpSpPr>
          <a:xfrm>
            <a:off x="8750008" y="3570649"/>
            <a:ext cx="262163" cy="531538"/>
            <a:chOff x="2322875" y="1049950"/>
            <a:chExt cx="1301705" cy="2640525"/>
          </a:xfrm>
        </p:grpSpPr>
        <p:sp>
          <p:nvSpPr>
            <p:cNvPr id="744" name="Google Shape;744;p1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3"/>
          <p:cNvGrpSpPr/>
          <p:nvPr/>
        </p:nvGrpSpPr>
        <p:grpSpPr>
          <a:xfrm>
            <a:off x="179258" y="1144074"/>
            <a:ext cx="262163" cy="531538"/>
            <a:chOff x="2322875" y="1049950"/>
            <a:chExt cx="1301705" cy="2640525"/>
          </a:xfrm>
        </p:grpSpPr>
        <p:sp>
          <p:nvSpPr>
            <p:cNvPr id="748" name="Google Shape;748;p1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3"/>
          <p:cNvGrpSpPr/>
          <p:nvPr/>
        </p:nvGrpSpPr>
        <p:grpSpPr>
          <a:xfrm rot="2499223">
            <a:off x="8211342" y="-432131"/>
            <a:ext cx="1201924" cy="1146588"/>
            <a:chOff x="936800" y="644000"/>
            <a:chExt cx="3397834" cy="3241401"/>
          </a:xfrm>
        </p:grpSpPr>
        <p:sp>
          <p:nvSpPr>
            <p:cNvPr id="752" name="Google Shape;752;p13"/>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62" name="Shape 762"/>
        <p:cNvGrpSpPr/>
        <p:nvPr/>
      </p:nvGrpSpPr>
      <p:grpSpPr>
        <a:xfrm>
          <a:off x="0" y="0"/>
          <a:ext cx="0" cy="0"/>
          <a:chOff x="0" y="0"/>
          <a:chExt cx="0" cy="0"/>
        </a:xfrm>
      </p:grpSpPr>
      <p:sp>
        <p:nvSpPr>
          <p:cNvPr id="763" name="Google Shape;763;p14"/>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14"/>
          <p:cNvGrpSpPr/>
          <p:nvPr/>
        </p:nvGrpSpPr>
        <p:grpSpPr>
          <a:xfrm>
            <a:off x="-573531" y="-574433"/>
            <a:ext cx="1362511" cy="1457953"/>
            <a:chOff x="1141181" y="262025"/>
            <a:chExt cx="4067198" cy="4352099"/>
          </a:xfrm>
        </p:grpSpPr>
        <p:sp>
          <p:nvSpPr>
            <p:cNvPr id="767" name="Google Shape;767;p14"/>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4"/>
          <p:cNvGrpSpPr/>
          <p:nvPr/>
        </p:nvGrpSpPr>
        <p:grpSpPr>
          <a:xfrm flipH="1" rot="6753101">
            <a:off x="-831147" y="4114102"/>
            <a:ext cx="1651494" cy="1730032"/>
            <a:chOff x="1511250" y="306000"/>
            <a:chExt cx="3756676" cy="3935328"/>
          </a:xfrm>
        </p:grpSpPr>
        <p:sp>
          <p:nvSpPr>
            <p:cNvPr id="781" name="Google Shape;781;p1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14"/>
          <p:cNvGrpSpPr/>
          <p:nvPr/>
        </p:nvGrpSpPr>
        <p:grpSpPr>
          <a:xfrm rot="1992157">
            <a:off x="8316333" y="4149525"/>
            <a:ext cx="1717499" cy="1461648"/>
            <a:chOff x="725975" y="529375"/>
            <a:chExt cx="4581126" cy="3898687"/>
          </a:xfrm>
        </p:grpSpPr>
        <p:sp>
          <p:nvSpPr>
            <p:cNvPr id="816" name="Google Shape;816;p14"/>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14"/>
          <p:cNvSpPr txBox="1"/>
          <p:nvPr>
            <p:ph type="title"/>
          </p:nvPr>
        </p:nvSpPr>
        <p:spPr>
          <a:xfrm>
            <a:off x="725975" y="3128550"/>
            <a:ext cx="4967400" cy="531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40" name="Google Shape;840;p14"/>
          <p:cNvSpPr txBox="1"/>
          <p:nvPr>
            <p:ph idx="1" type="subTitle"/>
          </p:nvPr>
        </p:nvSpPr>
        <p:spPr>
          <a:xfrm>
            <a:off x="725975" y="1483050"/>
            <a:ext cx="4967400" cy="1645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841" name="Google Shape;841;p14"/>
          <p:cNvSpPr/>
          <p:nvPr/>
        </p:nvSpPr>
        <p:spPr>
          <a:xfrm rot="-1277979">
            <a:off x="1897429" y="-989699"/>
            <a:ext cx="3025017" cy="1817036"/>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42" name="Shape 842"/>
        <p:cNvGrpSpPr/>
        <p:nvPr/>
      </p:nvGrpSpPr>
      <p:grpSpPr>
        <a:xfrm>
          <a:off x="0" y="0"/>
          <a:ext cx="0" cy="0"/>
          <a:chOff x="0" y="0"/>
          <a:chExt cx="0" cy="0"/>
        </a:xfrm>
      </p:grpSpPr>
      <p:sp>
        <p:nvSpPr>
          <p:cNvPr id="843" name="Google Shape;843;p15"/>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5"/>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5"/>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15"/>
          <p:cNvGrpSpPr/>
          <p:nvPr/>
        </p:nvGrpSpPr>
        <p:grpSpPr>
          <a:xfrm flipH="1" rot="10800000">
            <a:off x="-471606" y="4399057"/>
            <a:ext cx="1362511" cy="1457953"/>
            <a:chOff x="1141181" y="262025"/>
            <a:chExt cx="4067198" cy="4352099"/>
          </a:xfrm>
        </p:grpSpPr>
        <p:sp>
          <p:nvSpPr>
            <p:cNvPr id="847" name="Google Shape;847;p1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15"/>
          <p:cNvGrpSpPr/>
          <p:nvPr/>
        </p:nvGrpSpPr>
        <p:grpSpPr>
          <a:xfrm rot="-6753101">
            <a:off x="8352526" y="4114102"/>
            <a:ext cx="1651494" cy="1730032"/>
            <a:chOff x="1511250" y="306000"/>
            <a:chExt cx="3756676" cy="3935328"/>
          </a:xfrm>
        </p:grpSpPr>
        <p:sp>
          <p:nvSpPr>
            <p:cNvPr id="861" name="Google Shape;861;p1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5"/>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5"/>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5"/>
          <p:cNvGrpSpPr/>
          <p:nvPr/>
        </p:nvGrpSpPr>
        <p:grpSpPr>
          <a:xfrm rot="3183955">
            <a:off x="-861105" y="-622859"/>
            <a:ext cx="1717649" cy="1461775"/>
            <a:chOff x="725975" y="529375"/>
            <a:chExt cx="4581126" cy="3898687"/>
          </a:xfrm>
        </p:grpSpPr>
        <p:sp>
          <p:nvSpPr>
            <p:cNvPr id="896" name="Google Shape;896;p15"/>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5"/>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5"/>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15"/>
          <p:cNvSpPr txBox="1"/>
          <p:nvPr>
            <p:ph type="title"/>
          </p:nvPr>
        </p:nvSpPr>
        <p:spPr>
          <a:xfrm>
            <a:off x="720000" y="1965579"/>
            <a:ext cx="4727700" cy="1595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6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0" name="Google Shape;920;p15"/>
          <p:cNvSpPr txBox="1"/>
          <p:nvPr>
            <p:ph hasCustomPrompt="1" idx="2" type="title"/>
          </p:nvPr>
        </p:nvSpPr>
        <p:spPr>
          <a:xfrm>
            <a:off x="720000" y="920800"/>
            <a:ext cx="1388100" cy="1033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21" name="Google Shape;921;p15"/>
          <p:cNvSpPr txBox="1"/>
          <p:nvPr>
            <p:ph idx="1" type="subTitle"/>
          </p:nvPr>
        </p:nvSpPr>
        <p:spPr>
          <a:xfrm>
            <a:off x="720000" y="3605939"/>
            <a:ext cx="4727700" cy="4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2" name="Google Shape;922;p15"/>
          <p:cNvSpPr/>
          <p:nvPr/>
        </p:nvSpPr>
        <p:spPr>
          <a:xfrm>
            <a:off x="1559213" y="47720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a:off x="8745299" y="173262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5"/>
          <p:cNvSpPr/>
          <p:nvPr/>
        </p:nvSpPr>
        <p:spPr>
          <a:xfrm flipH="1" rot="8226048">
            <a:off x="2642871" y="4572579"/>
            <a:ext cx="1474175" cy="803830"/>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5"/>
          <p:cNvSpPr/>
          <p:nvPr/>
        </p:nvSpPr>
        <p:spPr>
          <a:xfrm rot="1178988">
            <a:off x="4910040" y="4447507"/>
            <a:ext cx="3049772" cy="1105768"/>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
          <p:cNvSpPr/>
          <p:nvPr/>
        </p:nvSpPr>
        <p:spPr>
          <a:xfrm>
            <a:off x="1275424" y="3532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15"/>
          <p:cNvGrpSpPr/>
          <p:nvPr/>
        </p:nvGrpSpPr>
        <p:grpSpPr>
          <a:xfrm>
            <a:off x="4070755" y="4445673"/>
            <a:ext cx="812117" cy="751366"/>
            <a:chOff x="940201" y="467822"/>
            <a:chExt cx="4254149" cy="3935914"/>
          </a:xfrm>
        </p:grpSpPr>
        <p:sp>
          <p:nvSpPr>
            <p:cNvPr id="928" name="Google Shape;928;p15"/>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936" name="Shape 936"/>
        <p:cNvGrpSpPr/>
        <p:nvPr/>
      </p:nvGrpSpPr>
      <p:grpSpPr>
        <a:xfrm>
          <a:off x="0" y="0"/>
          <a:ext cx="0" cy="0"/>
          <a:chOff x="0" y="0"/>
          <a:chExt cx="0" cy="0"/>
        </a:xfrm>
      </p:grpSpPr>
      <p:sp>
        <p:nvSpPr>
          <p:cNvPr id="937" name="Google Shape;937;p16"/>
          <p:cNvSpPr/>
          <p:nvPr/>
        </p:nvSpPr>
        <p:spPr>
          <a:xfrm rot="10800000">
            <a:off x="3745837"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6"/>
          <p:cNvSpPr/>
          <p:nvPr/>
        </p:nvSpPr>
        <p:spPr>
          <a:xfrm rot="5400000">
            <a:off x="270216" y="-31798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6"/>
          <p:cNvSpPr/>
          <p:nvPr/>
        </p:nvSpPr>
        <p:spPr>
          <a:xfrm flipH="1" rot="10800000">
            <a:off x="6527124" y="-479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16"/>
          <p:cNvGrpSpPr/>
          <p:nvPr/>
        </p:nvGrpSpPr>
        <p:grpSpPr>
          <a:xfrm flipH="1" rot="-637936">
            <a:off x="-471734" y="4266478"/>
            <a:ext cx="1362310" cy="1457738"/>
            <a:chOff x="1141181" y="262025"/>
            <a:chExt cx="4067198" cy="4352099"/>
          </a:xfrm>
        </p:grpSpPr>
        <p:sp>
          <p:nvSpPr>
            <p:cNvPr id="941" name="Google Shape;941;p16"/>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6"/>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6"/>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6"/>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6"/>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6"/>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6"/>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6"/>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6"/>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6"/>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6"/>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6"/>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6"/>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16"/>
          <p:cNvGrpSpPr/>
          <p:nvPr/>
        </p:nvGrpSpPr>
        <p:grpSpPr>
          <a:xfrm flipH="1" rot="6753101">
            <a:off x="8094003" y="4130327"/>
            <a:ext cx="1651494" cy="1730032"/>
            <a:chOff x="1511250" y="306000"/>
            <a:chExt cx="3756676" cy="3935328"/>
          </a:xfrm>
        </p:grpSpPr>
        <p:sp>
          <p:nvSpPr>
            <p:cNvPr id="955" name="Google Shape;955;p1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6"/>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6"/>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6"/>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6"/>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6"/>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6"/>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6"/>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6"/>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6"/>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6"/>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6"/>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6"/>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6"/>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6"/>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16"/>
          <p:cNvGrpSpPr/>
          <p:nvPr/>
        </p:nvGrpSpPr>
        <p:grpSpPr>
          <a:xfrm rot="2700000">
            <a:off x="-876068" y="-707674"/>
            <a:ext cx="1717501" cy="1461649"/>
            <a:chOff x="725975" y="529375"/>
            <a:chExt cx="4581126" cy="3898687"/>
          </a:xfrm>
        </p:grpSpPr>
        <p:sp>
          <p:nvSpPr>
            <p:cNvPr id="990" name="Google Shape;990;p16"/>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6"/>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6"/>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6"/>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6"/>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6"/>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6"/>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6"/>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6"/>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6"/>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6"/>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6"/>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6"/>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6"/>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6"/>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6"/>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 name="Google Shape;1013;p16"/>
          <p:cNvSpPr/>
          <p:nvPr/>
        </p:nvSpPr>
        <p:spPr>
          <a:xfrm rot="9534458">
            <a:off x="1661602" y="4455381"/>
            <a:ext cx="2356270" cy="1415327"/>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6"/>
          <p:cNvSpPr txBox="1"/>
          <p:nvPr>
            <p:ph type="title"/>
          </p:nvPr>
        </p:nvSpPr>
        <p:spPr>
          <a:xfrm>
            <a:off x="720000" y="1965579"/>
            <a:ext cx="4727700" cy="1595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6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5" name="Google Shape;1015;p16"/>
          <p:cNvSpPr txBox="1"/>
          <p:nvPr>
            <p:ph hasCustomPrompt="1" idx="2" type="title"/>
          </p:nvPr>
        </p:nvSpPr>
        <p:spPr>
          <a:xfrm>
            <a:off x="720000" y="920800"/>
            <a:ext cx="1388100" cy="1033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16" name="Google Shape;1016;p16"/>
          <p:cNvSpPr txBox="1"/>
          <p:nvPr>
            <p:ph idx="1" type="subTitle"/>
          </p:nvPr>
        </p:nvSpPr>
        <p:spPr>
          <a:xfrm>
            <a:off x="720000" y="3605939"/>
            <a:ext cx="4727700" cy="4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7" name="Google Shape;1017;p16"/>
          <p:cNvSpPr/>
          <p:nvPr/>
        </p:nvSpPr>
        <p:spPr>
          <a:xfrm>
            <a:off x="5818549" y="46449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8802399" y="119732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6"/>
          <p:cNvSpPr/>
          <p:nvPr/>
        </p:nvSpPr>
        <p:spPr>
          <a:xfrm>
            <a:off x="1320638" y="27868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1020" name="Shape 1020"/>
        <p:cNvGrpSpPr/>
        <p:nvPr/>
      </p:nvGrpSpPr>
      <p:grpSpPr>
        <a:xfrm>
          <a:off x="0" y="0"/>
          <a:ext cx="0" cy="0"/>
          <a:chOff x="0" y="0"/>
          <a:chExt cx="0" cy="0"/>
        </a:xfrm>
      </p:grpSpPr>
      <p:sp>
        <p:nvSpPr>
          <p:cNvPr id="1021" name="Google Shape;1021;p17"/>
          <p:cNvSpPr/>
          <p:nvPr/>
        </p:nvSpPr>
        <p:spPr>
          <a:xfrm>
            <a:off x="122648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7"/>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7"/>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17"/>
          <p:cNvGrpSpPr/>
          <p:nvPr/>
        </p:nvGrpSpPr>
        <p:grpSpPr>
          <a:xfrm rot="-6753101">
            <a:off x="8166928" y="4235702"/>
            <a:ext cx="1651494" cy="1730032"/>
            <a:chOff x="1511250" y="306000"/>
            <a:chExt cx="3756676" cy="3935328"/>
          </a:xfrm>
        </p:grpSpPr>
        <p:sp>
          <p:nvSpPr>
            <p:cNvPr id="1025" name="Google Shape;1025;p17"/>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7"/>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7"/>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7"/>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7"/>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7"/>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7"/>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7"/>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7"/>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7"/>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7"/>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7"/>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7"/>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7"/>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7"/>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7"/>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7"/>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7"/>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7"/>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7"/>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7"/>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7"/>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7"/>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7"/>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7"/>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7"/>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7"/>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7"/>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7"/>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7"/>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7"/>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7"/>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17"/>
          <p:cNvSpPr txBox="1"/>
          <p:nvPr>
            <p:ph type="title"/>
          </p:nvPr>
        </p:nvSpPr>
        <p:spPr>
          <a:xfrm>
            <a:off x="720000" y="2300165"/>
            <a:ext cx="5362500" cy="971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6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0" name="Google Shape;1060;p17"/>
          <p:cNvSpPr txBox="1"/>
          <p:nvPr>
            <p:ph hasCustomPrompt="1" idx="2" type="title"/>
          </p:nvPr>
        </p:nvSpPr>
        <p:spPr>
          <a:xfrm>
            <a:off x="720000" y="1353538"/>
            <a:ext cx="1388100" cy="1033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61" name="Google Shape;1061;p17"/>
          <p:cNvSpPr txBox="1"/>
          <p:nvPr>
            <p:ph idx="1" type="subTitle"/>
          </p:nvPr>
        </p:nvSpPr>
        <p:spPr>
          <a:xfrm>
            <a:off x="720000" y="3220550"/>
            <a:ext cx="5362500" cy="4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62" name="Google Shape;1062;p17"/>
          <p:cNvGrpSpPr/>
          <p:nvPr/>
        </p:nvGrpSpPr>
        <p:grpSpPr>
          <a:xfrm>
            <a:off x="-363856" y="-488517"/>
            <a:ext cx="1231151" cy="1139054"/>
            <a:chOff x="940201" y="467822"/>
            <a:chExt cx="4254149" cy="3935914"/>
          </a:xfrm>
        </p:grpSpPr>
        <p:sp>
          <p:nvSpPr>
            <p:cNvPr id="1063" name="Google Shape;1063;p1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17"/>
          <p:cNvGrpSpPr/>
          <p:nvPr/>
        </p:nvGrpSpPr>
        <p:grpSpPr>
          <a:xfrm rot="-4010605">
            <a:off x="-310617" y="4301275"/>
            <a:ext cx="1251897" cy="1446517"/>
            <a:chOff x="725975" y="580175"/>
            <a:chExt cx="3328618" cy="3846085"/>
          </a:xfrm>
        </p:grpSpPr>
        <p:sp>
          <p:nvSpPr>
            <p:cNvPr id="1072" name="Google Shape;1072;p17"/>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7"/>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7"/>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7"/>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7"/>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7"/>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7"/>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7"/>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7"/>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7"/>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6" name="Google Shape;1086;p17"/>
          <p:cNvSpPr/>
          <p:nvPr/>
        </p:nvSpPr>
        <p:spPr>
          <a:xfrm>
            <a:off x="1418524" y="3171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a:off x="8693174" y="136692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4">
    <p:spTree>
      <p:nvGrpSpPr>
        <p:cNvPr id="1088" name="Shape 1088"/>
        <p:cNvGrpSpPr/>
        <p:nvPr/>
      </p:nvGrpSpPr>
      <p:grpSpPr>
        <a:xfrm>
          <a:off x="0" y="0"/>
          <a:ext cx="0" cy="0"/>
          <a:chOff x="0" y="0"/>
          <a:chExt cx="0" cy="0"/>
        </a:xfrm>
      </p:grpSpPr>
      <p:sp>
        <p:nvSpPr>
          <p:cNvPr id="1089" name="Google Shape;1089;p18"/>
          <p:cNvSpPr/>
          <p:nvPr/>
        </p:nvSpPr>
        <p:spPr>
          <a:xfrm rot="10800000">
            <a:off x="3745837"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rot="5400000">
            <a:off x="270216" y="-31798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flipH="1" rot="10800000">
            <a:off x="6527124" y="-479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18"/>
          <p:cNvGrpSpPr/>
          <p:nvPr/>
        </p:nvGrpSpPr>
        <p:grpSpPr>
          <a:xfrm rot="583597">
            <a:off x="8270456" y="4250108"/>
            <a:ext cx="1362576" cy="1458022"/>
            <a:chOff x="1141181" y="262025"/>
            <a:chExt cx="4067198" cy="4352099"/>
          </a:xfrm>
        </p:grpSpPr>
        <p:sp>
          <p:nvSpPr>
            <p:cNvPr id="1093" name="Google Shape;1093;p18"/>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8"/>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8"/>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8"/>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8"/>
          <p:cNvGrpSpPr/>
          <p:nvPr/>
        </p:nvGrpSpPr>
        <p:grpSpPr>
          <a:xfrm rot="3299502">
            <a:off x="-783558" y="-779119"/>
            <a:ext cx="1717638" cy="1461765"/>
            <a:chOff x="725975" y="529375"/>
            <a:chExt cx="4581126" cy="3898687"/>
          </a:xfrm>
        </p:grpSpPr>
        <p:sp>
          <p:nvSpPr>
            <p:cNvPr id="1107" name="Google Shape;1107;p18"/>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8"/>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8"/>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8"/>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8"/>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8"/>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8"/>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8"/>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8"/>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8"/>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8"/>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8"/>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8"/>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8"/>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8"/>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8"/>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8"/>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8"/>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8"/>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8"/>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8"/>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8"/>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8"/>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18"/>
          <p:cNvSpPr txBox="1"/>
          <p:nvPr>
            <p:ph type="title"/>
          </p:nvPr>
        </p:nvSpPr>
        <p:spPr>
          <a:xfrm>
            <a:off x="720000" y="2300175"/>
            <a:ext cx="4632000" cy="971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6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1" name="Google Shape;1131;p18"/>
          <p:cNvSpPr txBox="1"/>
          <p:nvPr>
            <p:ph hasCustomPrompt="1" idx="2" type="title"/>
          </p:nvPr>
        </p:nvSpPr>
        <p:spPr>
          <a:xfrm>
            <a:off x="720000" y="1353538"/>
            <a:ext cx="1388100" cy="1033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2" name="Google Shape;1132;p18"/>
          <p:cNvSpPr txBox="1"/>
          <p:nvPr>
            <p:ph idx="1" type="subTitle"/>
          </p:nvPr>
        </p:nvSpPr>
        <p:spPr>
          <a:xfrm>
            <a:off x="720000" y="3220553"/>
            <a:ext cx="4632000" cy="4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33" name="Google Shape;1133;p18"/>
          <p:cNvGrpSpPr/>
          <p:nvPr/>
        </p:nvGrpSpPr>
        <p:grpSpPr>
          <a:xfrm>
            <a:off x="-323331" y="4409596"/>
            <a:ext cx="1231151" cy="1139054"/>
            <a:chOff x="940201" y="467822"/>
            <a:chExt cx="4254149" cy="3935914"/>
          </a:xfrm>
        </p:grpSpPr>
        <p:sp>
          <p:nvSpPr>
            <p:cNvPr id="1134" name="Google Shape;1134;p18"/>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8"/>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8"/>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8"/>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8"/>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8"/>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5">
    <p:spTree>
      <p:nvGrpSpPr>
        <p:cNvPr id="1142" name="Shape 1142"/>
        <p:cNvGrpSpPr/>
        <p:nvPr/>
      </p:nvGrpSpPr>
      <p:grpSpPr>
        <a:xfrm>
          <a:off x="0" y="0"/>
          <a:ext cx="0" cy="0"/>
          <a:chOff x="0" y="0"/>
          <a:chExt cx="0" cy="0"/>
        </a:xfrm>
      </p:grpSpPr>
      <p:sp>
        <p:nvSpPr>
          <p:cNvPr id="1143" name="Google Shape;1143;p19"/>
          <p:cNvSpPr/>
          <p:nvPr/>
        </p:nvSpPr>
        <p:spPr>
          <a:xfrm flipH="1">
            <a:off x="3745837" y="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19"/>
          <p:cNvGrpSpPr/>
          <p:nvPr/>
        </p:nvGrpSpPr>
        <p:grpSpPr>
          <a:xfrm>
            <a:off x="-573531" y="-574433"/>
            <a:ext cx="1362511" cy="1457953"/>
            <a:chOff x="1141181" y="262025"/>
            <a:chExt cx="4067198" cy="4352099"/>
          </a:xfrm>
        </p:grpSpPr>
        <p:sp>
          <p:nvSpPr>
            <p:cNvPr id="1147" name="Google Shape;1147;p19"/>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9"/>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9"/>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9"/>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9"/>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9"/>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9"/>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9"/>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9"/>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9"/>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9"/>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9"/>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9"/>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19"/>
          <p:cNvGrpSpPr/>
          <p:nvPr/>
        </p:nvGrpSpPr>
        <p:grpSpPr>
          <a:xfrm flipH="1" rot="6753101">
            <a:off x="-831147" y="4114102"/>
            <a:ext cx="1651494" cy="1730032"/>
            <a:chOff x="1511250" y="306000"/>
            <a:chExt cx="3756676" cy="3935328"/>
          </a:xfrm>
        </p:grpSpPr>
        <p:sp>
          <p:nvSpPr>
            <p:cNvPr id="1161" name="Google Shape;1161;p19"/>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9"/>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9"/>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9"/>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9"/>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9"/>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9"/>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9"/>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9"/>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9"/>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9"/>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9"/>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9"/>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9"/>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9"/>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9"/>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9"/>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9"/>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9"/>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9"/>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9"/>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9"/>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9"/>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9"/>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9"/>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9"/>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9"/>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9"/>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9"/>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9"/>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9"/>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9"/>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9"/>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9"/>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19"/>
          <p:cNvGrpSpPr/>
          <p:nvPr/>
        </p:nvGrpSpPr>
        <p:grpSpPr>
          <a:xfrm rot="1992157">
            <a:off x="8316333" y="4149525"/>
            <a:ext cx="1717499" cy="1461648"/>
            <a:chOff x="725975" y="529375"/>
            <a:chExt cx="4581126" cy="3898687"/>
          </a:xfrm>
        </p:grpSpPr>
        <p:sp>
          <p:nvSpPr>
            <p:cNvPr id="1196" name="Google Shape;1196;p19"/>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9"/>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9"/>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9"/>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9"/>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9"/>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9"/>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9"/>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9"/>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9"/>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9"/>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9"/>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9"/>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9"/>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9"/>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9"/>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9"/>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9"/>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9"/>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9"/>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9"/>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9"/>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9"/>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19"/>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9"/>
          <p:cNvSpPr txBox="1"/>
          <p:nvPr>
            <p:ph type="title"/>
          </p:nvPr>
        </p:nvSpPr>
        <p:spPr>
          <a:xfrm>
            <a:off x="720000" y="2300165"/>
            <a:ext cx="5362500" cy="971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3600"/>
              <a:buNone/>
              <a:defRPr sz="6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1" name="Google Shape;1221;p19"/>
          <p:cNvSpPr txBox="1"/>
          <p:nvPr>
            <p:ph hasCustomPrompt="1" idx="2" type="title"/>
          </p:nvPr>
        </p:nvSpPr>
        <p:spPr>
          <a:xfrm>
            <a:off x="720000" y="1353538"/>
            <a:ext cx="1388100" cy="1033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22" name="Google Shape;1222;p19"/>
          <p:cNvSpPr txBox="1"/>
          <p:nvPr>
            <p:ph idx="1" type="subTitle"/>
          </p:nvPr>
        </p:nvSpPr>
        <p:spPr>
          <a:xfrm>
            <a:off x="720000" y="3220550"/>
            <a:ext cx="5362500" cy="4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3" name="Google Shape;1223;p19"/>
          <p:cNvSpPr/>
          <p:nvPr/>
        </p:nvSpPr>
        <p:spPr>
          <a:xfrm>
            <a:off x="8731038" y="11802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9"/>
          <p:cNvSpPr/>
          <p:nvPr/>
        </p:nvSpPr>
        <p:spPr>
          <a:xfrm>
            <a:off x="1391349" y="3768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5" name="Shape 1225"/>
        <p:cNvGrpSpPr/>
        <p:nvPr/>
      </p:nvGrpSpPr>
      <p:grpSpPr>
        <a:xfrm>
          <a:off x="0" y="0"/>
          <a:ext cx="0" cy="0"/>
          <a:chOff x="0" y="0"/>
          <a:chExt cx="0" cy="0"/>
        </a:xfrm>
      </p:grpSpPr>
      <p:sp>
        <p:nvSpPr>
          <p:cNvPr id="1226" name="Google Shape;1226;p20"/>
          <p:cNvSpPr/>
          <p:nvPr/>
        </p:nvSpPr>
        <p:spPr>
          <a:xfrm flipH="1" rot="10800000">
            <a:off x="1505393" y="4614125"/>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0"/>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0"/>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0"/>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0" name="Google Shape;1230;p20"/>
          <p:cNvGrpSpPr/>
          <p:nvPr/>
        </p:nvGrpSpPr>
        <p:grpSpPr>
          <a:xfrm flipH="1" rot="1386721">
            <a:off x="-128287" y="4560984"/>
            <a:ext cx="1074878" cy="914756"/>
            <a:chOff x="725975" y="529375"/>
            <a:chExt cx="4581126" cy="3898687"/>
          </a:xfrm>
        </p:grpSpPr>
        <p:sp>
          <p:nvSpPr>
            <p:cNvPr id="1231" name="Google Shape;1231;p20"/>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0"/>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0"/>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0"/>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0"/>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0"/>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0"/>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0"/>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0"/>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0"/>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0"/>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0"/>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0"/>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0"/>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0"/>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0"/>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0"/>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0"/>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0"/>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0"/>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0"/>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0"/>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0"/>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20"/>
          <p:cNvGrpSpPr/>
          <p:nvPr/>
        </p:nvGrpSpPr>
        <p:grpSpPr>
          <a:xfrm>
            <a:off x="8301801" y="4440766"/>
            <a:ext cx="993769" cy="919430"/>
            <a:chOff x="940201" y="467822"/>
            <a:chExt cx="4254149" cy="3935914"/>
          </a:xfrm>
        </p:grpSpPr>
        <p:sp>
          <p:nvSpPr>
            <p:cNvPr id="1255" name="Google Shape;1255;p20"/>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0"/>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0"/>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0"/>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0"/>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0"/>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20"/>
          <p:cNvGrpSpPr/>
          <p:nvPr/>
        </p:nvGrpSpPr>
        <p:grpSpPr>
          <a:xfrm rot="716367">
            <a:off x="-338944" y="-405049"/>
            <a:ext cx="1063534" cy="1228871"/>
            <a:chOff x="725975" y="580175"/>
            <a:chExt cx="3328618" cy="3846085"/>
          </a:xfrm>
        </p:grpSpPr>
        <p:sp>
          <p:nvSpPr>
            <p:cNvPr id="1264" name="Google Shape;1264;p20"/>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0"/>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0"/>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0"/>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0"/>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0"/>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0"/>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0"/>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0"/>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0"/>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0"/>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0"/>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9" name="Google Shape;1279;p20"/>
          <p:cNvSpPr txBox="1"/>
          <p:nvPr>
            <p:ph idx="1" type="subTitle"/>
          </p:nvPr>
        </p:nvSpPr>
        <p:spPr>
          <a:xfrm>
            <a:off x="4778693" y="2769889"/>
            <a:ext cx="27945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0" name="Google Shape;1280;p20"/>
          <p:cNvSpPr txBox="1"/>
          <p:nvPr>
            <p:ph idx="2" type="subTitle"/>
          </p:nvPr>
        </p:nvSpPr>
        <p:spPr>
          <a:xfrm>
            <a:off x="1570813" y="2769889"/>
            <a:ext cx="27945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1" name="Google Shape;1281;p20"/>
          <p:cNvSpPr txBox="1"/>
          <p:nvPr>
            <p:ph idx="3" type="subTitle"/>
          </p:nvPr>
        </p:nvSpPr>
        <p:spPr>
          <a:xfrm>
            <a:off x="4778701" y="2376289"/>
            <a:ext cx="2794500" cy="453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2" name="Google Shape;1282;p20"/>
          <p:cNvSpPr txBox="1"/>
          <p:nvPr>
            <p:ph idx="4" type="subTitle"/>
          </p:nvPr>
        </p:nvSpPr>
        <p:spPr>
          <a:xfrm>
            <a:off x="1570825" y="2376289"/>
            <a:ext cx="2794500" cy="453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3" name="Google Shape;1283;p20"/>
          <p:cNvSpPr/>
          <p:nvPr/>
        </p:nvSpPr>
        <p:spPr>
          <a:xfrm>
            <a:off x="8719537" y="34880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0"/>
          <p:cNvSpPr/>
          <p:nvPr/>
        </p:nvSpPr>
        <p:spPr>
          <a:xfrm>
            <a:off x="272699" y="16597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a:off x="1583413" y="48071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6" name="Google Shape;1286;p20"/>
          <p:cNvGrpSpPr/>
          <p:nvPr/>
        </p:nvGrpSpPr>
        <p:grpSpPr>
          <a:xfrm rot="2499223">
            <a:off x="8211342" y="-432131"/>
            <a:ext cx="1201924" cy="1146588"/>
            <a:chOff x="936800" y="644000"/>
            <a:chExt cx="3397834" cy="3241401"/>
          </a:xfrm>
        </p:grpSpPr>
        <p:sp>
          <p:nvSpPr>
            <p:cNvPr id="1287" name="Google Shape;1287;p20"/>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0"/>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0"/>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0"/>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0"/>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0"/>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0"/>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0"/>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0"/>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0"/>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20"/>
          <p:cNvSpPr/>
          <p:nvPr/>
        </p:nvSpPr>
        <p:spPr>
          <a:xfrm rot="264510">
            <a:off x="985246" y="-594631"/>
            <a:ext cx="2434587" cy="108262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0"/>
          <p:cNvSpPr/>
          <p:nvPr/>
        </p:nvSpPr>
        <p:spPr>
          <a:xfrm flipH="1" rot="10535490">
            <a:off x="5451446" y="4625969"/>
            <a:ext cx="2434587" cy="108262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20"/>
          <p:cNvGrpSpPr/>
          <p:nvPr/>
        </p:nvGrpSpPr>
        <p:grpSpPr>
          <a:xfrm>
            <a:off x="218008" y="3537562"/>
            <a:ext cx="262163" cy="531538"/>
            <a:chOff x="2322875" y="1049950"/>
            <a:chExt cx="1301705" cy="2640525"/>
          </a:xfrm>
        </p:grpSpPr>
        <p:sp>
          <p:nvSpPr>
            <p:cNvPr id="1300" name="Google Shape;1300;p2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0"/>
          <p:cNvGrpSpPr/>
          <p:nvPr/>
        </p:nvGrpSpPr>
        <p:grpSpPr>
          <a:xfrm>
            <a:off x="8719533" y="1017737"/>
            <a:ext cx="262163" cy="531538"/>
            <a:chOff x="2322875" y="1049950"/>
            <a:chExt cx="1301705" cy="2640525"/>
          </a:xfrm>
        </p:grpSpPr>
        <p:sp>
          <p:nvSpPr>
            <p:cNvPr id="1304" name="Google Shape;1304;p2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3"/>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3"/>
          <p:cNvGrpSpPr/>
          <p:nvPr/>
        </p:nvGrpSpPr>
        <p:grpSpPr>
          <a:xfrm>
            <a:off x="-573531" y="-574433"/>
            <a:ext cx="1362511" cy="1457953"/>
            <a:chOff x="1141181" y="262025"/>
            <a:chExt cx="4067198" cy="4352099"/>
          </a:xfrm>
        </p:grpSpPr>
        <p:sp>
          <p:nvSpPr>
            <p:cNvPr id="95" name="Google Shape;95;p3"/>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3"/>
          <p:cNvGrpSpPr/>
          <p:nvPr/>
        </p:nvGrpSpPr>
        <p:grpSpPr>
          <a:xfrm flipH="1" rot="6753101">
            <a:off x="-831147" y="4114102"/>
            <a:ext cx="1651494" cy="1730032"/>
            <a:chOff x="1511250" y="306000"/>
            <a:chExt cx="3756676" cy="3935328"/>
          </a:xfrm>
        </p:grpSpPr>
        <p:sp>
          <p:nvSpPr>
            <p:cNvPr id="109" name="Google Shape;109;p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3"/>
          <p:cNvGrpSpPr/>
          <p:nvPr/>
        </p:nvGrpSpPr>
        <p:grpSpPr>
          <a:xfrm rot="1992157">
            <a:off x="8316333" y="4149525"/>
            <a:ext cx="1717499" cy="1461648"/>
            <a:chOff x="725975" y="529375"/>
            <a:chExt cx="4581126" cy="3898687"/>
          </a:xfrm>
        </p:grpSpPr>
        <p:sp>
          <p:nvSpPr>
            <p:cNvPr id="144" name="Google Shape;144;p3"/>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txBox="1"/>
          <p:nvPr>
            <p:ph type="title"/>
          </p:nvPr>
        </p:nvSpPr>
        <p:spPr>
          <a:xfrm>
            <a:off x="720000" y="2330047"/>
            <a:ext cx="4727700" cy="976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hasCustomPrompt="1" idx="2" type="title"/>
          </p:nvPr>
        </p:nvSpPr>
        <p:spPr>
          <a:xfrm>
            <a:off x="720000" y="1297377"/>
            <a:ext cx="1388100" cy="10332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9" name="Google Shape;169;p3"/>
          <p:cNvSpPr txBox="1"/>
          <p:nvPr>
            <p:ph idx="1" type="subTitle"/>
          </p:nvPr>
        </p:nvSpPr>
        <p:spPr>
          <a:xfrm>
            <a:off x="720000" y="3323402"/>
            <a:ext cx="4727700" cy="4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3"/>
          <p:cNvSpPr/>
          <p:nvPr/>
        </p:nvSpPr>
        <p:spPr>
          <a:xfrm>
            <a:off x="8731038" y="11802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1334899" y="3148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2">
    <p:spTree>
      <p:nvGrpSpPr>
        <p:cNvPr id="1307" name="Shape 1307"/>
        <p:cNvGrpSpPr/>
        <p:nvPr/>
      </p:nvGrpSpPr>
      <p:grpSpPr>
        <a:xfrm>
          <a:off x="0" y="0"/>
          <a:ext cx="0" cy="0"/>
          <a:chOff x="0" y="0"/>
          <a:chExt cx="0" cy="0"/>
        </a:xfrm>
      </p:grpSpPr>
      <p:sp>
        <p:nvSpPr>
          <p:cNvPr id="1308" name="Google Shape;1308;p21"/>
          <p:cNvSpPr/>
          <p:nvPr/>
        </p:nvSpPr>
        <p:spPr>
          <a:xfrm flipH="1" rot="5400000">
            <a:off x="270216" y="2689716"/>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0" name="Google Shape;1310;p21"/>
          <p:cNvSpPr txBox="1"/>
          <p:nvPr>
            <p:ph idx="1" type="subTitle"/>
          </p:nvPr>
        </p:nvSpPr>
        <p:spPr>
          <a:xfrm>
            <a:off x="859475" y="2896900"/>
            <a:ext cx="2331600" cy="869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1" name="Google Shape;1311;p21"/>
          <p:cNvSpPr txBox="1"/>
          <p:nvPr>
            <p:ph idx="2" type="subTitle"/>
          </p:nvPr>
        </p:nvSpPr>
        <p:spPr>
          <a:xfrm>
            <a:off x="3406189" y="2896900"/>
            <a:ext cx="2331600" cy="869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2" name="Google Shape;1312;p21"/>
          <p:cNvSpPr txBox="1"/>
          <p:nvPr>
            <p:ph idx="3" type="subTitle"/>
          </p:nvPr>
        </p:nvSpPr>
        <p:spPr>
          <a:xfrm>
            <a:off x="5952925" y="2896900"/>
            <a:ext cx="2331600" cy="869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3" name="Google Shape;1313;p21"/>
          <p:cNvSpPr txBox="1"/>
          <p:nvPr>
            <p:ph idx="4" type="subTitle"/>
          </p:nvPr>
        </p:nvSpPr>
        <p:spPr>
          <a:xfrm>
            <a:off x="859475" y="2573900"/>
            <a:ext cx="2331600" cy="430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314" name="Google Shape;1314;p21"/>
          <p:cNvSpPr txBox="1"/>
          <p:nvPr>
            <p:ph idx="5" type="subTitle"/>
          </p:nvPr>
        </p:nvSpPr>
        <p:spPr>
          <a:xfrm>
            <a:off x="3406200" y="2573900"/>
            <a:ext cx="2331600" cy="430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315" name="Google Shape;1315;p21"/>
          <p:cNvSpPr txBox="1"/>
          <p:nvPr>
            <p:ph idx="6" type="subTitle"/>
          </p:nvPr>
        </p:nvSpPr>
        <p:spPr>
          <a:xfrm>
            <a:off x="5952925" y="2573900"/>
            <a:ext cx="2331600" cy="430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316" name="Google Shape;1316;p21"/>
          <p:cNvSpPr/>
          <p:nvPr/>
        </p:nvSpPr>
        <p:spPr>
          <a:xfrm>
            <a:off x="211449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flipH="1" rot="10800000">
            <a:off x="5491393" y="4614125"/>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flipH="1" rot="10800000">
            <a:off x="6527124" y="43177"/>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9" name="Google Shape;1319;p21"/>
          <p:cNvGrpSpPr/>
          <p:nvPr/>
        </p:nvGrpSpPr>
        <p:grpSpPr>
          <a:xfrm>
            <a:off x="-234573" y="-326499"/>
            <a:ext cx="1055029" cy="961937"/>
            <a:chOff x="940201" y="467822"/>
            <a:chExt cx="4254149" cy="3935914"/>
          </a:xfrm>
        </p:grpSpPr>
        <p:sp>
          <p:nvSpPr>
            <p:cNvPr id="1320" name="Google Shape;1320;p21"/>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21"/>
          <p:cNvGrpSpPr/>
          <p:nvPr/>
        </p:nvGrpSpPr>
        <p:grpSpPr>
          <a:xfrm>
            <a:off x="8308686" y="4324507"/>
            <a:ext cx="992803" cy="1062347"/>
            <a:chOff x="1141181" y="262025"/>
            <a:chExt cx="4067198" cy="4352099"/>
          </a:xfrm>
        </p:grpSpPr>
        <p:sp>
          <p:nvSpPr>
            <p:cNvPr id="1329" name="Google Shape;1329;p21"/>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1"/>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1"/>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21"/>
          <p:cNvGrpSpPr/>
          <p:nvPr/>
        </p:nvGrpSpPr>
        <p:grpSpPr>
          <a:xfrm rot="3083356">
            <a:off x="-292008" y="4309352"/>
            <a:ext cx="1239286" cy="1182231"/>
            <a:chOff x="936800" y="644000"/>
            <a:chExt cx="3397834" cy="3241401"/>
          </a:xfrm>
        </p:grpSpPr>
        <p:sp>
          <p:nvSpPr>
            <p:cNvPr id="1343" name="Google Shape;1343;p21"/>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21"/>
          <p:cNvGrpSpPr/>
          <p:nvPr/>
        </p:nvGrpSpPr>
        <p:grpSpPr>
          <a:xfrm rot="3068060">
            <a:off x="8277581" y="-311431"/>
            <a:ext cx="1154961" cy="982909"/>
            <a:chOff x="725975" y="529375"/>
            <a:chExt cx="4581126" cy="3898687"/>
          </a:xfrm>
        </p:grpSpPr>
        <p:sp>
          <p:nvSpPr>
            <p:cNvPr id="1354" name="Google Shape;1354;p21"/>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1"/>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1"/>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1"/>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1"/>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1"/>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1"/>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1"/>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1"/>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7" name="Google Shape;1377;p21"/>
          <p:cNvSpPr/>
          <p:nvPr/>
        </p:nvSpPr>
        <p:spPr>
          <a:xfrm flipH="1" rot="2454991">
            <a:off x="4405673" y="-1204072"/>
            <a:ext cx="2929667" cy="175977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1"/>
          <p:cNvSpPr/>
          <p:nvPr/>
        </p:nvSpPr>
        <p:spPr>
          <a:xfrm rot="8549485">
            <a:off x="1154198" y="4503359"/>
            <a:ext cx="2929673" cy="1759773"/>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1"/>
          <p:cNvSpPr/>
          <p:nvPr/>
        </p:nvSpPr>
        <p:spPr>
          <a:xfrm>
            <a:off x="7652463" y="476572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285424" y="13162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21"/>
          <p:cNvGrpSpPr/>
          <p:nvPr/>
        </p:nvGrpSpPr>
        <p:grpSpPr>
          <a:xfrm>
            <a:off x="8723983" y="1222837"/>
            <a:ext cx="262163" cy="531538"/>
            <a:chOff x="2322875" y="1049950"/>
            <a:chExt cx="1301705" cy="2640525"/>
          </a:xfrm>
        </p:grpSpPr>
        <p:sp>
          <p:nvSpPr>
            <p:cNvPr id="1382" name="Google Shape;1382;p2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5" name="Google Shape;1385;p21"/>
          <p:cNvGrpSpPr/>
          <p:nvPr/>
        </p:nvGrpSpPr>
        <p:grpSpPr>
          <a:xfrm>
            <a:off x="181571" y="3444174"/>
            <a:ext cx="262163" cy="531538"/>
            <a:chOff x="2322875" y="1049950"/>
            <a:chExt cx="1301705" cy="2640525"/>
          </a:xfrm>
        </p:grpSpPr>
        <p:sp>
          <p:nvSpPr>
            <p:cNvPr id="1386" name="Google Shape;1386;p2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89" name="Shape 1389"/>
        <p:cNvGrpSpPr/>
        <p:nvPr/>
      </p:nvGrpSpPr>
      <p:grpSpPr>
        <a:xfrm>
          <a:off x="0" y="0"/>
          <a:ext cx="0" cy="0"/>
          <a:chOff x="0" y="0"/>
          <a:chExt cx="0" cy="0"/>
        </a:xfrm>
      </p:grpSpPr>
      <p:sp>
        <p:nvSpPr>
          <p:cNvPr id="1390" name="Google Shape;1390;p22"/>
          <p:cNvSpPr/>
          <p:nvPr/>
        </p:nvSpPr>
        <p:spPr>
          <a:xfrm flipH="1" rot="10800000">
            <a:off x="1624270"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flipH="1" rot="-5400000">
            <a:off x="6646936" y="-27013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rot="10800000">
            <a:off x="32" y="-5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3" name="Google Shape;1393;p22"/>
          <p:cNvGrpSpPr/>
          <p:nvPr/>
        </p:nvGrpSpPr>
        <p:grpSpPr>
          <a:xfrm flipH="1" rot="-6423465">
            <a:off x="-73991" y="-507194"/>
            <a:ext cx="1059855" cy="1224620"/>
            <a:chOff x="725975" y="580175"/>
            <a:chExt cx="3328618" cy="3846085"/>
          </a:xfrm>
        </p:grpSpPr>
        <p:sp>
          <p:nvSpPr>
            <p:cNvPr id="1394" name="Google Shape;1394;p22"/>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2"/>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2"/>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2"/>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22"/>
          <p:cNvGrpSpPr/>
          <p:nvPr/>
        </p:nvGrpSpPr>
        <p:grpSpPr>
          <a:xfrm rot="6685518">
            <a:off x="-109347" y="4445025"/>
            <a:ext cx="1139032" cy="1218819"/>
            <a:chOff x="1141181" y="262025"/>
            <a:chExt cx="4067198" cy="4352099"/>
          </a:xfrm>
        </p:grpSpPr>
        <p:sp>
          <p:nvSpPr>
            <p:cNvPr id="1409" name="Google Shape;1409;p22"/>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2"/>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2"/>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2"/>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2"/>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2"/>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2"/>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2"/>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2"/>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2"/>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2" name="Google Shape;142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3" name="Google Shape;1423;p22"/>
          <p:cNvSpPr txBox="1"/>
          <p:nvPr>
            <p:ph idx="1" type="subTitle"/>
          </p:nvPr>
        </p:nvSpPr>
        <p:spPr>
          <a:xfrm>
            <a:off x="2249392" y="211307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4" name="Google Shape;1424;p22"/>
          <p:cNvSpPr txBox="1"/>
          <p:nvPr>
            <p:ph idx="2" type="subTitle"/>
          </p:nvPr>
        </p:nvSpPr>
        <p:spPr>
          <a:xfrm>
            <a:off x="5398029" y="211307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5" name="Google Shape;1425;p22"/>
          <p:cNvSpPr txBox="1"/>
          <p:nvPr>
            <p:ph idx="3" type="subTitle"/>
          </p:nvPr>
        </p:nvSpPr>
        <p:spPr>
          <a:xfrm>
            <a:off x="2249392" y="354647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6" name="Google Shape;1426;p22"/>
          <p:cNvSpPr txBox="1"/>
          <p:nvPr>
            <p:ph idx="4" type="subTitle"/>
          </p:nvPr>
        </p:nvSpPr>
        <p:spPr>
          <a:xfrm>
            <a:off x="5398029" y="3546475"/>
            <a:ext cx="19782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7" name="Google Shape;1427;p22"/>
          <p:cNvSpPr txBox="1"/>
          <p:nvPr>
            <p:ph idx="5" type="subTitle"/>
          </p:nvPr>
        </p:nvSpPr>
        <p:spPr>
          <a:xfrm>
            <a:off x="2249392" y="1729975"/>
            <a:ext cx="19782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428" name="Google Shape;1428;p22"/>
          <p:cNvSpPr txBox="1"/>
          <p:nvPr>
            <p:ph idx="6" type="subTitle"/>
          </p:nvPr>
        </p:nvSpPr>
        <p:spPr>
          <a:xfrm>
            <a:off x="5398027" y="1729975"/>
            <a:ext cx="19782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429" name="Google Shape;1429;p22"/>
          <p:cNvSpPr txBox="1"/>
          <p:nvPr>
            <p:ph idx="7" type="subTitle"/>
          </p:nvPr>
        </p:nvSpPr>
        <p:spPr>
          <a:xfrm>
            <a:off x="2249392" y="3163325"/>
            <a:ext cx="19782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430" name="Google Shape;1430;p22"/>
          <p:cNvSpPr txBox="1"/>
          <p:nvPr>
            <p:ph idx="8" type="subTitle"/>
          </p:nvPr>
        </p:nvSpPr>
        <p:spPr>
          <a:xfrm>
            <a:off x="5398027" y="3163325"/>
            <a:ext cx="19782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431" name="Google Shape;1431;p22"/>
          <p:cNvGrpSpPr/>
          <p:nvPr/>
        </p:nvGrpSpPr>
        <p:grpSpPr>
          <a:xfrm flipH="1" rot="-9502837">
            <a:off x="8448372" y="4469245"/>
            <a:ext cx="1112202" cy="1060997"/>
            <a:chOff x="936800" y="644000"/>
            <a:chExt cx="3397834" cy="3241401"/>
          </a:xfrm>
        </p:grpSpPr>
        <p:sp>
          <p:nvSpPr>
            <p:cNvPr id="1432" name="Google Shape;1432;p22"/>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2"/>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2"/>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2"/>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2"/>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2"/>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2"/>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2"/>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2"/>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2"/>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2" name="Google Shape;1442;p22"/>
          <p:cNvSpPr/>
          <p:nvPr/>
        </p:nvSpPr>
        <p:spPr>
          <a:xfrm>
            <a:off x="8032363" y="480996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2"/>
          <p:cNvSpPr/>
          <p:nvPr/>
        </p:nvSpPr>
        <p:spPr>
          <a:xfrm>
            <a:off x="273963" y="129487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2"/>
          <p:cNvSpPr/>
          <p:nvPr/>
        </p:nvSpPr>
        <p:spPr>
          <a:xfrm>
            <a:off x="7828574" y="1367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5" name="Google Shape;1445;p22"/>
          <p:cNvGrpSpPr/>
          <p:nvPr/>
        </p:nvGrpSpPr>
        <p:grpSpPr>
          <a:xfrm flipH="1" rot="10020993">
            <a:off x="8281810" y="-272349"/>
            <a:ext cx="1155414" cy="1210361"/>
            <a:chOff x="1511250" y="306000"/>
            <a:chExt cx="3756676" cy="3935328"/>
          </a:xfrm>
        </p:grpSpPr>
        <p:sp>
          <p:nvSpPr>
            <p:cNvPr id="1446" name="Google Shape;1446;p2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2"/>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2"/>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2"/>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2"/>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2"/>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2"/>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2"/>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2"/>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2"/>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2"/>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2"/>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2"/>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2"/>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2"/>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2"/>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2"/>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2"/>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2"/>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2"/>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2"/>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2"/>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2"/>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2"/>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2"/>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2"/>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2"/>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2"/>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2"/>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2"/>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2"/>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0" name="Google Shape;1480;p22"/>
          <p:cNvSpPr/>
          <p:nvPr/>
        </p:nvSpPr>
        <p:spPr>
          <a:xfrm flipH="1">
            <a:off x="1901751" y="-635675"/>
            <a:ext cx="2430289" cy="108071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2"/>
          <p:cNvSpPr/>
          <p:nvPr/>
        </p:nvSpPr>
        <p:spPr>
          <a:xfrm rot="10800000">
            <a:off x="4871376" y="4654663"/>
            <a:ext cx="2430289" cy="108071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2" name="Google Shape;1482;p22"/>
          <p:cNvGrpSpPr/>
          <p:nvPr/>
        </p:nvGrpSpPr>
        <p:grpSpPr>
          <a:xfrm>
            <a:off x="8691171" y="1122449"/>
            <a:ext cx="262163" cy="531538"/>
            <a:chOff x="2322875" y="1049950"/>
            <a:chExt cx="1301705" cy="2640525"/>
          </a:xfrm>
        </p:grpSpPr>
        <p:sp>
          <p:nvSpPr>
            <p:cNvPr id="1483" name="Google Shape;1483;p2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22"/>
          <p:cNvGrpSpPr/>
          <p:nvPr/>
        </p:nvGrpSpPr>
        <p:grpSpPr>
          <a:xfrm>
            <a:off x="166321" y="3483587"/>
            <a:ext cx="262163" cy="531538"/>
            <a:chOff x="2322875" y="1049950"/>
            <a:chExt cx="1301705" cy="2640525"/>
          </a:xfrm>
        </p:grpSpPr>
        <p:sp>
          <p:nvSpPr>
            <p:cNvPr id="1487" name="Google Shape;1487;p2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1490" name="Shape 1490"/>
        <p:cNvGrpSpPr/>
        <p:nvPr/>
      </p:nvGrpSpPr>
      <p:grpSpPr>
        <a:xfrm>
          <a:off x="0" y="0"/>
          <a:ext cx="0" cy="0"/>
          <a:chOff x="0" y="0"/>
          <a:chExt cx="0" cy="0"/>
        </a:xfrm>
      </p:grpSpPr>
      <p:sp>
        <p:nvSpPr>
          <p:cNvPr id="1491" name="Google Shape;1491;p23"/>
          <p:cNvSpPr/>
          <p:nvPr/>
        </p:nvSpPr>
        <p:spPr>
          <a:xfrm>
            <a:off x="1505393" y="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3"/>
          <p:cNvSpPr/>
          <p:nvPr/>
        </p:nvSpPr>
        <p:spPr>
          <a:xfrm rot="10800000">
            <a:off x="5822243" y="457080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3"/>
          <p:cNvSpPr/>
          <p:nvPr/>
        </p:nvSpPr>
        <p:spPr>
          <a:xfrm flipH="1" rot="5400000">
            <a:off x="270216" y="2646391"/>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3"/>
          <p:cNvSpPr/>
          <p:nvPr/>
        </p:nvSpPr>
        <p:spPr>
          <a:xfrm flipH="1" rot="10800000">
            <a:off x="6527124" y="2"/>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6" name="Google Shape;1496;p23"/>
          <p:cNvSpPr txBox="1"/>
          <p:nvPr>
            <p:ph idx="1" type="subTitle"/>
          </p:nvPr>
        </p:nvSpPr>
        <p:spPr>
          <a:xfrm>
            <a:off x="806175" y="2193175"/>
            <a:ext cx="2200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7" name="Google Shape;1497;p23"/>
          <p:cNvSpPr txBox="1"/>
          <p:nvPr>
            <p:ph idx="2" type="subTitle"/>
          </p:nvPr>
        </p:nvSpPr>
        <p:spPr>
          <a:xfrm>
            <a:off x="3471603" y="2193175"/>
            <a:ext cx="2200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8" name="Google Shape;1498;p23"/>
          <p:cNvSpPr txBox="1"/>
          <p:nvPr>
            <p:ph idx="3" type="subTitle"/>
          </p:nvPr>
        </p:nvSpPr>
        <p:spPr>
          <a:xfrm>
            <a:off x="806175" y="3778975"/>
            <a:ext cx="2200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9" name="Google Shape;1499;p23"/>
          <p:cNvSpPr txBox="1"/>
          <p:nvPr>
            <p:ph idx="4" type="subTitle"/>
          </p:nvPr>
        </p:nvSpPr>
        <p:spPr>
          <a:xfrm>
            <a:off x="3471603" y="3778975"/>
            <a:ext cx="2200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0" name="Google Shape;1500;p23"/>
          <p:cNvSpPr txBox="1"/>
          <p:nvPr>
            <p:ph idx="5" type="subTitle"/>
          </p:nvPr>
        </p:nvSpPr>
        <p:spPr>
          <a:xfrm>
            <a:off x="6136981" y="2193175"/>
            <a:ext cx="2200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1" name="Google Shape;1501;p23"/>
          <p:cNvSpPr txBox="1"/>
          <p:nvPr>
            <p:ph idx="6" type="subTitle"/>
          </p:nvPr>
        </p:nvSpPr>
        <p:spPr>
          <a:xfrm>
            <a:off x="6136981" y="3778975"/>
            <a:ext cx="2200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2" name="Google Shape;1502;p23"/>
          <p:cNvSpPr txBox="1"/>
          <p:nvPr>
            <p:ph idx="7" type="subTitle"/>
          </p:nvPr>
        </p:nvSpPr>
        <p:spPr>
          <a:xfrm>
            <a:off x="806175" y="1936950"/>
            <a:ext cx="2200800" cy="37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3" name="Google Shape;1503;p23"/>
          <p:cNvSpPr txBox="1"/>
          <p:nvPr>
            <p:ph idx="8" type="subTitle"/>
          </p:nvPr>
        </p:nvSpPr>
        <p:spPr>
          <a:xfrm>
            <a:off x="3471600" y="1936950"/>
            <a:ext cx="2200800" cy="37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4" name="Google Shape;1504;p23"/>
          <p:cNvSpPr txBox="1"/>
          <p:nvPr>
            <p:ph idx="9" type="subTitle"/>
          </p:nvPr>
        </p:nvSpPr>
        <p:spPr>
          <a:xfrm>
            <a:off x="806175" y="3522750"/>
            <a:ext cx="2200800" cy="37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5" name="Google Shape;1505;p23"/>
          <p:cNvSpPr txBox="1"/>
          <p:nvPr>
            <p:ph idx="13" type="subTitle"/>
          </p:nvPr>
        </p:nvSpPr>
        <p:spPr>
          <a:xfrm>
            <a:off x="3471600" y="3522750"/>
            <a:ext cx="2200800" cy="37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6" name="Google Shape;1506;p23"/>
          <p:cNvSpPr txBox="1"/>
          <p:nvPr>
            <p:ph idx="14" type="subTitle"/>
          </p:nvPr>
        </p:nvSpPr>
        <p:spPr>
          <a:xfrm>
            <a:off x="6136974" y="1936950"/>
            <a:ext cx="2200800" cy="37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507" name="Google Shape;1507;p23"/>
          <p:cNvSpPr txBox="1"/>
          <p:nvPr>
            <p:ph idx="15" type="subTitle"/>
          </p:nvPr>
        </p:nvSpPr>
        <p:spPr>
          <a:xfrm>
            <a:off x="6136974" y="3522750"/>
            <a:ext cx="2200800" cy="37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508" name="Google Shape;1508;p23"/>
          <p:cNvGrpSpPr/>
          <p:nvPr/>
        </p:nvGrpSpPr>
        <p:grpSpPr>
          <a:xfrm rot="-4376535">
            <a:off x="-73991" y="4320599"/>
            <a:ext cx="1059855" cy="1224620"/>
            <a:chOff x="725975" y="580175"/>
            <a:chExt cx="3328618" cy="3846085"/>
          </a:xfrm>
        </p:grpSpPr>
        <p:sp>
          <p:nvSpPr>
            <p:cNvPr id="1509" name="Google Shape;1509;p23"/>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3"/>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3"/>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3"/>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3"/>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3"/>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3"/>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3"/>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3"/>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3"/>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3"/>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3"/>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3"/>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3"/>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23"/>
          <p:cNvGrpSpPr/>
          <p:nvPr/>
        </p:nvGrpSpPr>
        <p:grpSpPr>
          <a:xfrm rot="-1297163">
            <a:off x="-158828" y="-413542"/>
            <a:ext cx="1112202" cy="1060997"/>
            <a:chOff x="936800" y="644000"/>
            <a:chExt cx="3397834" cy="3241401"/>
          </a:xfrm>
        </p:grpSpPr>
        <p:sp>
          <p:nvSpPr>
            <p:cNvPr id="1524" name="Google Shape;1524;p23"/>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3"/>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3"/>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3"/>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3"/>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3"/>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3"/>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3"/>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3"/>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3"/>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23"/>
          <p:cNvGrpSpPr/>
          <p:nvPr/>
        </p:nvGrpSpPr>
        <p:grpSpPr>
          <a:xfrm flipH="1" rot="-6685518">
            <a:off x="8248552" y="4445025"/>
            <a:ext cx="1139032" cy="1218819"/>
            <a:chOff x="1141181" y="262025"/>
            <a:chExt cx="4067198" cy="4352099"/>
          </a:xfrm>
        </p:grpSpPr>
        <p:sp>
          <p:nvSpPr>
            <p:cNvPr id="1535" name="Google Shape;1535;p23"/>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3"/>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3"/>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3"/>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3"/>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3"/>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3"/>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3"/>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3"/>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3"/>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3"/>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3"/>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3"/>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23"/>
          <p:cNvGrpSpPr/>
          <p:nvPr/>
        </p:nvGrpSpPr>
        <p:grpSpPr>
          <a:xfrm>
            <a:off x="8424022" y="-370665"/>
            <a:ext cx="972924" cy="900144"/>
            <a:chOff x="940201" y="467822"/>
            <a:chExt cx="4254149" cy="3935914"/>
          </a:xfrm>
        </p:grpSpPr>
        <p:sp>
          <p:nvSpPr>
            <p:cNvPr id="1549" name="Google Shape;1549;p23"/>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3"/>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3"/>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3"/>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3"/>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3"/>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7" name="Google Shape;1557;p23"/>
          <p:cNvSpPr/>
          <p:nvPr/>
        </p:nvSpPr>
        <p:spPr>
          <a:xfrm rot="10800000">
            <a:off x="153063" y="1197411"/>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3"/>
          <p:cNvSpPr/>
          <p:nvPr/>
        </p:nvSpPr>
        <p:spPr>
          <a:xfrm rot="10800000">
            <a:off x="1673568" y="168235"/>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3"/>
          <p:cNvSpPr/>
          <p:nvPr/>
        </p:nvSpPr>
        <p:spPr>
          <a:xfrm rot="10800000">
            <a:off x="8762338" y="4004499"/>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3"/>
          <p:cNvSpPr/>
          <p:nvPr/>
        </p:nvSpPr>
        <p:spPr>
          <a:xfrm rot="10800000">
            <a:off x="6527118" y="484084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3"/>
          <p:cNvSpPr/>
          <p:nvPr/>
        </p:nvSpPr>
        <p:spPr>
          <a:xfrm flipH="1" rot="2029634">
            <a:off x="5073280" y="-643935"/>
            <a:ext cx="1964150" cy="1179755"/>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3"/>
          <p:cNvSpPr/>
          <p:nvPr/>
        </p:nvSpPr>
        <p:spPr>
          <a:xfrm rot="8770366">
            <a:off x="1358880" y="4638040"/>
            <a:ext cx="1964150" cy="1179755"/>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3" name="Google Shape;1563;p23"/>
          <p:cNvGrpSpPr/>
          <p:nvPr/>
        </p:nvGrpSpPr>
        <p:grpSpPr>
          <a:xfrm>
            <a:off x="8686983" y="751962"/>
            <a:ext cx="262163" cy="531538"/>
            <a:chOff x="2322875" y="1049950"/>
            <a:chExt cx="1301705" cy="2640525"/>
          </a:xfrm>
        </p:grpSpPr>
        <p:sp>
          <p:nvSpPr>
            <p:cNvPr id="1564" name="Google Shape;1564;p2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7" name="Google Shape;1567;p23"/>
          <p:cNvGrpSpPr/>
          <p:nvPr/>
        </p:nvGrpSpPr>
        <p:grpSpPr>
          <a:xfrm>
            <a:off x="195596" y="3522762"/>
            <a:ext cx="262163" cy="531538"/>
            <a:chOff x="2322875" y="1049950"/>
            <a:chExt cx="1301705" cy="2640525"/>
          </a:xfrm>
        </p:grpSpPr>
        <p:sp>
          <p:nvSpPr>
            <p:cNvPr id="1568" name="Google Shape;1568;p2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71" name="Shape 1571"/>
        <p:cNvGrpSpPr/>
        <p:nvPr/>
      </p:nvGrpSpPr>
      <p:grpSpPr>
        <a:xfrm>
          <a:off x="0" y="0"/>
          <a:ext cx="0" cy="0"/>
          <a:chOff x="0" y="0"/>
          <a:chExt cx="0" cy="0"/>
        </a:xfrm>
      </p:grpSpPr>
      <p:sp>
        <p:nvSpPr>
          <p:cNvPr id="1572" name="Google Shape;1572;p24"/>
          <p:cNvSpPr/>
          <p:nvPr/>
        </p:nvSpPr>
        <p:spPr>
          <a:xfrm rot="10800000">
            <a:off x="3745837" y="4052699"/>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4"/>
          <p:cNvSpPr/>
          <p:nvPr/>
        </p:nvSpPr>
        <p:spPr>
          <a:xfrm rot="5400000">
            <a:off x="270216" y="-280408"/>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4"/>
          <p:cNvSpPr/>
          <p:nvPr/>
        </p:nvSpPr>
        <p:spPr>
          <a:xfrm flipH="1" rot="10800000">
            <a:off x="6527124" y="-10323"/>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4"/>
          <p:cNvSpPr txBox="1"/>
          <p:nvPr>
            <p:ph hasCustomPrompt="1" type="title"/>
          </p:nvPr>
        </p:nvSpPr>
        <p:spPr>
          <a:xfrm>
            <a:off x="1114025" y="619138"/>
            <a:ext cx="33843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76" name="Google Shape;1576;p24"/>
          <p:cNvSpPr txBox="1"/>
          <p:nvPr>
            <p:ph idx="1" type="subTitle"/>
          </p:nvPr>
        </p:nvSpPr>
        <p:spPr>
          <a:xfrm>
            <a:off x="1114025" y="1388038"/>
            <a:ext cx="3384300" cy="4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77" name="Google Shape;1577;p24"/>
          <p:cNvSpPr txBox="1"/>
          <p:nvPr>
            <p:ph hasCustomPrompt="1" idx="2" type="title"/>
          </p:nvPr>
        </p:nvSpPr>
        <p:spPr>
          <a:xfrm>
            <a:off x="1114025" y="1973029"/>
            <a:ext cx="33843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78" name="Google Shape;1578;p24"/>
          <p:cNvSpPr txBox="1"/>
          <p:nvPr>
            <p:ph idx="3" type="subTitle"/>
          </p:nvPr>
        </p:nvSpPr>
        <p:spPr>
          <a:xfrm>
            <a:off x="1114025" y="2741938"/>
            <a:ext cx="3384300" cy="4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79" name="Google Shape;1579;p24"/>
          <p:cNvSpPr txBox="1"/>
          <p:nvPr>
            <p:ph hasCustomPrompt="1" idx="4" type="title"/>
          </p:nvPr>
        </p:nvSpPr>
        <p:spPr>
          <a:xfrm>
            <a:off x="1114025" y="3343862"/>
            <a:ext cx="3384300" cy="768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80" name="Google Shape;1580;p24"/>
          <p:cNvSpPr txBox="1"/>
          <p:nvPr>
            <p:ph idx="5" type="subTitle"/>
          </p:nvPr>
        </p:nvSpPr>
        <p:spPr>
          <a:xfrm>
            <a:off x="1114025" y="4112762"/>
            <a:ext cx="3384300" cy="4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581" name="Google Shape;1581;p24"/>
          <p:cNvGrpSpPr/>
          <p:nvPr/>
        </p:nvGrpSpPr>
        <p:grpSpPr>
          <a:xfrm flipH="1" rot="10800000">
            <a:off x="-573531" y="4249755"/>
            <a:ext cx="1362511" cy="1457953"/>
            <a:chOff x="1141181" y="262025"/>
            <a:chExt cx="4067198" cy="4352099"/>
          </a:xfrm>
        </p:grpSpPr>
        <p:sp>
          <p:nvSpPr>
            <p:cNvPr id="1582" name="Google Shape;1582;p24"/>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4"/>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4"/>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4"/>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4"/>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4"/>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4"/>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4"/>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4"/>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4"/>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4"/>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4"/>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4"/>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24"/>
          <p:cNvGrpSpPr/>
          <p:nvPr/>
        </p:nvGrpSpPr>
        <p:grpSpPr>
          <a:xfrm rot="4046899">
            <a:off x="-831147" y="-710859"/>
            <a:ext cx="1651494" cy="1730032"/>
            <a:chOff x="1511250" y="306000"/>
            <a:chExt cx="3756676" cy="3935328"/>
          </a:xfrm>
        </p:grpSpPr>
        <p:sp>
          <p:nvSpPr>
            <p:cNvPr id="1596" name="Google Shape;1596;p2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4"/>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4"/>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4"/>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4"/>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4"/>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4"/>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4"/>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4"/>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4"/>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4"/>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4"/>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4"/>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4"/>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4"/>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4"/>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4"/>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4"/>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4"/>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4"/>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4"/>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4"/>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4"/>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4"/>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4"/>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4"/>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4"/>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4"/>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4"/>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4"/>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4"/>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4"/>
          <p:cNvGrpSpPr/>
          <p:nvPr/>
        </p:nvGrpSpPr>
        <p:grpSpPr>
          <a:xfrm flipH="1" rot="8807843">
            <a:off x="8316333" y="-477898"/>
            <a:ext cx="1717499" cy="1461648"/>
            <a:chOff x="725975" y="529375"/>
            <a:chExt cx="4581126" cy="3898687"/>
          </a:xfrm>
        </p:grpSpPr>
        <p:sp>
          <p:nvSpPr>
            <p:cNvPr id="1631" name="Google Shape;1631;p24"/>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4"/>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4"/>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4"/>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4"/>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4"/>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4"/>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4"/>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4"/>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4"/>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4"/>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4"/>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4"/>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4"/>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4"/>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4"/>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4"/>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4"/>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4"/>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4"/>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4"/>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4"/>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4"/>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24"/>
          <p:cNvSpPr/>
          <p:nvPr/>
        </p:nvSpPr>
        <p:spPr>
          <a:xfrm flipH="1" rot="-225818">
            <a:off x="5616492" y="4269243"/>
            <a:ext cx="3266547" cy="1184347"/>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4"/>
          <p:cNvSpPr/>
          <p:nvPr/>
        </p:nvSpPr>
        <p:spPr>
          <a:xfrm rot="-139352">
            <a:off x="3889932" y="-312998"/>
            <a:ext cx="1579044" cy="860990"/>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spTree>
      <p:nvGrpSpPr>
        <p:cNvPr id="1656" name="Shape 1656"/>
        <p:cNvGrpSpPr/>
        <p:nvPr/>
      </p:nvGrpSpPr>
      <p:grpSpPr>
        <a:xfrm>
          <a:off x="0" y="0"/>
          <a:ext cx="0" cy="0"/>
          <a:chOff x="0" y="0"/>
          <a:chExt cx="0" cy="0"/>
        </a:xfrm>
      </p:grpSpPr>
      <p:sp>
        <p:nvSpPr>
          <p:cNvPr id="1657" name="Google Shape;1657;p25"/>
          <p:cNvSpPr/>
          <p:nvPr/>
        </p:nvSpPr>
        <p:spPr>
          <a:xfrm>
            <a:off x="1624270"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5"/>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0" name="Google Shape;1660;p25"/>
          <p:cNvGrpSpPr/>
          <p:nvPr/>
        </p:nvGrpSpPr>
        <p:grpSpPr>
          <a:xfrm flipH="1" rot="-6423465">
            <a:off x="-161041" y="-465144"/>
            <a:ext cx="1059855" cy="1224620"/>
            <a:chOff x="725975" y="580175"/>
            <a:chExt cx="3328618" cy="3846085"/>
          </a:xfrm>
        </p:grpSpPr>
        <p:sp>
          <p:nvSpPr>
            <p:cNvPr id="1661" name="Google Shape;1661;p25"/>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5"/>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5"/>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5"/>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5"/>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5"/>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5"/>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5"/>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5"/>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5"/>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5"/>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5"/>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5"/>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5"/>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25"/>
          <p:cNvGrpSpPr/>
          <p:nvPr/>
        </p:nvGrpSpPr>
        <p:grpSpPr>
          <a:xfrm flipH="1" rot="-9502837">
            <a:off x="-158828" y="4390570"/>
            <a:ext cx="1112202" cy="1060997"/>
            <a:chOff x="936800" y="644000"/>
            <a:chExt cx="3397834" cy="3241401"/>
          </a:xfrm>
        </p:grpSpPr>
        <p:sp>
          <p:nvSpPr>
            <p:cNvPr id="1676" name="Google Shape;1676;p25"/>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5"/>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5"/>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5"/>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5"/>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5"/>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5"/>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5"/>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5"/>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5"/>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25"/>
          <p:cNvGrpSpPr/>
          <p:nvPr/>
        </p:nvGrpSpPr>
        <p:grpSpPr>
          <a:xfrm>
            <a:off x="8117791" y="4210342"/>
            <a:ext cx="1356911" cy="1421440"/>
            <a:chOff x="1511250" y="306000"/>
            <a:chExt cx="3756676" cy="3935328"/>
          </a:xfrm>
        </p:grpSpPr>
        <p:sp>
          <p:nvSpPr>
            <p:cNvPr id="1687" name="Google Shape;1687;p2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5"/>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5"/>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5"/>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5"/>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5"/>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5"/>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5"/>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5"/>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5"/>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5"/>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5"/>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5"/>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5"/>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5"/>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5"/>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5"/>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5"/>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5"/>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5"/>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5"/>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5"/>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5"/>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5"/>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5"/>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5"/>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5"/>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5"/>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5"/>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5"/>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5"/>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1" name="Google Shape;172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2" name="Google Shape;1722;p25"/>
          <p:cNvSpPr txBox="1"/>
          <p:nvPr>
            <p:ph idx="1" type="subTitle"/>
          </p:nvPr>
        </p:nvSpPr>
        <p:spPr>
          <a:xfrm>
            <a:off x="785925" y="3572000"/>
            <a:ext cx="2377500" cy="869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3" name="Google Shape;1723;p25"/>
          <p:cNvSpPr txBox="1"/>
          <p:nvPr>
            <p:ph idx="2" type="subTitle"/>
          </p:nvPr>
        </p:nvSpPr>
        <p:spPr>
          <a:xfrm>
            <a:off x="3382309" y="3572000"/>
            <a:ext cx="2377500" cy="869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4" name="Google Shape;1724;p25"/>
          <p:cNvSpPr txBox="1"/>
          <p:nvPr>
            <p:ph idx="3" type="subTitle"/>
          </p:nvPr>
        </p:nvSpPr>
        <p:spPr>
          <a:xfrm>
            <a:off x="5980563" y="3572000"/>
            <a:ext cx="2377500" cy="869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5" name="Google Shape;1725;p25"/>
          <p:cNvSpPr txBox="1"/>
          <p:nvPr>
            <p:ph hasCustomPrompt="1" idx="4" type="title"/>
          </p:nvPr>
        </p:nvSpPr>
        <p:spPr>
          <a:xfrm>
            <a:off x="1467225" y="2254825"/>
            <a:ext cx="1014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726" name="Google Shape;1726;p25"/>
          <p:cNvSpPr txBox="1"/>
          <p:nvPr>
            <p:ph hasCustomPrompt="1" idx="5" type="title"/>
          </p:nvPr>
        </p:nvSpPr>
        <p:spPr>
          <a:xfrm>
            <a:off x="4063609" y="2254825"/>
            <a:ext cx="1014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727" name="Google Shape;1727;p25"/>
          <p:cNvSpPr txBox="1"/>
          <p:nvPr>
            <p:ph hasCustomPrompt="1" idx="6" type="title"/>
          </p:nvPr>
        </p:nvSpPr>
        <p:spPr>
          <a:xfrm>
            <a:off x="6661863" y="2254825"/>
            <a:ext cx="10149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728" name="Google Shape;1728;p25"/>
          <p:cNvSpPr txBox="1"/>
          <p:nvPr>
            <p:ph idx="7" type="subTitle"/>
          </p:nvPr>
        </p:nvSpPr>
        <p:spPr>
          <a:xfrm>
            <a:off x="785975" y="3255325"/>
            <a:ext cx="2377500" cy="39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729" name="Google Shape;1729;p25"/>
          <p:cNvSpPr txBox="1"/>
          <p:nvPr>
            <p:ph idx="8" type="subTitle"/>
          </p:nvPr>
        </p:nvSpPr>
        <p:spPr>
          <a:xfrm>
            <a:off x="3382301" y="3255325"/>
            <a:ext cx="2377200" cy="39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730" name="Google Shape;1730;p25"/>
          <p:cNvSpPr txBox="1"/>
          <p:nvPr>
            <p:ph idx="9" type="subTitle"/>
          </p:nvPr>
        </p:nvSpPr>
        <p:spPr>
          <a:xfrm>
            <a:off x="5980575" y="3255325"/>
            <a:ext cx="2377500" cy="399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731" name="Google Shape;1731;p25"/>
          <p:cNvGrpSpPr/>
          <p:nvPr/>
        </p:nvGrpSpPr>
        <p:grpSpPr>
          <a:xfrm>
            <a:off x="8311054" y="-445510"/>
            <a:ext cx="1114587" cy="1031210"/>
            <a:chOff x="940201" y="467822"/>
            <a:chExt cx="4254149" cy="3935914"/>
          </a:xfrm>
        </p:grpSpPr>
        <p:sp>
          <p:nvSpPr>
            <p:cNvPr id="1732" name="Google Shape;1732;p25"/>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5"/>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5"/>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5"/>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5"/>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5"/>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0" name="Google Shape;1740;p25"/>
          <p:cNvSpPr/>
          <p:nvPr/>
        </p:nvSpPr>
        <p:spPr>
          <a:xfrm flipH="1" rot="2184273">
            <a:off x="5228364" y="-950813"/>
            <a:ext cx="2531665" cy="1520641"/>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5"/>
          <p:cNvSpPr/>
          <p:nvPr/>
        </p:nvSpPr>
        <p:spPr>
          <a:xfrm rot="8615727">
            <a:off x="988839" y="4540762"/>
            <a:ext cx="2531665" cy="1520641"/>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2" name="Google Shape;1742;p25"/>
          <p:cNvGrpSpPr/>
          <p:nvPr/>
        </p:nvGrpSpPr>
        <p:grpSpPr>
          <a:xfrm flipH="1">
            <a:off x="190874" y="3484437"/>
            <a:ext cx="262163" cy="531538"/>
            <a:chOff x="2322875" y="1049950"/>
            <a:chExt cx="1301705" cy="2640525"/>
          </a:xfrm>
        </p:grpSpPr>
        <p:sp>
          <p:nvSpPr>
            <p:cNvPr id="1743" name="Google Shape;1743;p2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6" name="Google Shape;1746;p25"/>
          <p:cNvSpPr/>
          <p:nvPr/>
        </p:nvSpPr>
        <p:spPr>
          <a:xfrm>
            <a:off x="7688963" y="48050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5"/>
          <p:cNvSpPr/>
          <p:nvPr/>
        </p:nvSpPr>
        <p:spPr>
          <a:xfrm>
            <a:off x="8762324" y="35021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5"/>
          <p:cNvSpPr/>
          <p:nvPr/>
        </p:nvSpPr>
        <p:spPr>
          <a:xfrm>
            <a:off x="242799" y="12006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9" name="Google Shape;1749;p25"/>
          <p:cNvGrpSpPr/>
          <p:nvPr/>
        </p:nvGrpSpPr>
        <p:grpSpPr>
          <a:xfrm flipH="1">
            <a:off x="8710399" y="1082637"/>
            <a:ext cx="262163" cy="531538"/>
            <a:chOff x="2322875" y="1049950"/>
            <a:chExt cx="1301705" cy="2640525"/>
          </a:xfrm>
        </p:grpSpPr>
        <p:sp>
          <p:nvSpPr>
            <p:cNvPr id="1750" name="Google Shape;1750;p2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3" name="Google Shape;1753;p25"/>
          <p:cNvSpPr/>
          <p:nvPr/>
        </p:nvSpPr>
        <p:spPr>
          <a:xfrm>
            <a:off x="1280413" y="978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754" name="Shape 1754"/>
        <p:cNvGrpSpPr/>
        <p:nvPr/>
      </p:nvGrpSpPr>
      <p:grpSpPr>
        <a:xfrm>
          <a:off x="0" y="0"/>
          <a:ext cx="0" cy="0"/>
          <a:chOff x="0" y="0"/>
          <a:chExt cx="0" cy="0"/>
        </a:xfrm>
      </p:grpSpPr>
      <p:sp>
        <p:nvSpPr>
          <p:cNvPr id="1755" name="Google Shape;1755;p26"/>
          <p:cNvSpPr txBox="1"/>
          <p:nvPr>
            <p:ph type="title"/>
          </p:nvPr>
        </p:nvSpPr>
        <p:spPr>
          <a:xfrm>
            <a:off x="5039925" y="1176325"/>
            <a:ext cx="3143400" cy="16758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500"/>
              <a:buNone/>
              <a:defRPr/>
            </a:lvl1pPr>
            <a:lvl2pPr lvl="1">
              <a:spcBef>
                <a:spcPts val="0"/>
              </a:spcBef>
              <a:spcAft>
                <a:spcPts val="0"/>
              </a:spcAft>
              <a:buSzPts val="3500"/>
              <a:buNone/>
              <a:defRPr>
                <a:latin typeface="Inter"/>
                <a:ea typeface="Inter"/>
                <a:cs typeface="Inter"/>
                <a:sym typeface="Inter"/>
              </a:defRPr>
            </a:lvl2pPr>
            <a:lvl3pPr lvl="2">
              <a:spcBef>
                <a:spcPts val="0"/>
              </a:spcBef>
              <a:spcAft>
                <a:spcPts val="0"/>
              </a:spcAft>
              <a:buSzPts val="3500"/>
              <a:buNone/>
              <a:defRPr>
                <a:latin typeface="Inter"/>
                <a:ea typeface="Inter"/>
                <a:cs typeface="Inter"/>
                <a:sym typeface="Inter"/>
              </a:defRPr>
            </a:lvl3pPr>
            <a:lvl4pPr lvl="3">
              <a:spcBef>
                <a:spcPts val="0"/>
              </a:spcBef>
              <a:spcAft>
                <a:spcPts val="0"/>
              </a:spcAft>
              <a:buSzPts val="3500"/>
              <a:buNone/>
              <a:defRPr>
                <a:latin typeface="Inter"/>
                <a:ea typeface="Inter"/>
                <a:cs typeface="Inter"/>
                <a:sym typeface="Inter"/>
              </a:defRPr>
            </a:lvl4pPr>
            <a:lvl5pPr lvl="4">
              <a:spcBef>
                <a:spcPts val="0"/>
              </a:spcBef>
              <a:spcAft>
                <a:spcPts val="0"/>
              </a:spcAft>
              <a:buSzPts val="3500"/>
              <a:buNone/>
              <a:defRPr>
                <a:latin typeface="Inter"/>
                <a:ea typeface="Inter"/>
                <a:cs typeface="Inter"/>
                <a:sym typeface="Inter"/>
              </a:defRPr>
            </a:lvl5pPr>
            <a:lvl6pPr lvl="5">
              <a:spcBef>
                <a:spcPts val="0"/>
              </a:spcBef>
              <a:spcAft>
                <a:spcPts val="0"/>
              </a:spcAft>
              <a:buSzPts val="3500"/>
              <a:buNone/>
              <a:defRPr>
                <a:latin typeface="Inter"/>
                <a:ea typeface="Inter"/>
                <a:cs typeface="Inter"/>
                <a:sym typeface="Inter"/>
              </a:defRPr>
            </a:lvl6pPr>
            <a:lvl7pPr lvl="6">
              <a:spcBef>
                <a:spcPts val="0"/>
              </a:spcBef>
              <a:spcAft>
                <a:spcPts val="0"/>
              </a:spcAft>
              <a:buSzPts val="3500"/>
              <a:buNone/>
              <a:defRPr>
                <a:latin typeface="Inter"/>
                <a:ea typeface="Inter"/>
                <a:cs typeface="Inter"/>
                <a:sym typeface="Inter"/>
              </a:defRPr>
            </a:lvl7pPr>
            <a:lvl8pPr lvl="7">
              <a:spcBef>
                <a:spcPts val="0"/>
              </a:spcBef>
              <a:spcAft>
                <a:spcPts val="0"/>
              </a:spcAft>
              <a:buSzPts val="3500"/>
              <a:buNone/>
              <a:defRPr>
                <a:latin typeface="Inter"/>
                <a:ea typeface="Inter"/>
                <a:cs typeface="Inter"/>
                <a:sym typeface="Inter"/>
              </a:defRPr>
            </a:lvl8pPr>
            <a:lvl9pPr lvl="8">
              <a:spcBef>
                <a:spcPts val="0"/>
              </a:spcBef>
              <a:spcAft>
                <a:spcPts val="0"/>
              </a:spcAft>
              <a:buSzPts val="3500"/>
              <a:buNone/>
              <a:defRPr>
                <a:latin typeface="Inter"/>
                <a:ea typeface="Inter"/>
                <a:cs typeface="Inter"/>
                <a:sym typeface="Inter"/>
              </a:defRPr>
            </a:lvl9pPr>
          </a:lstStyle>
          <a:p/>
        </p:txBody>
      </p:sp>
      <p:sp>
        <p:nvSpPr>
          <p:cNvPr id="1756" name="Google Shape;1756;p26"/>
          <p:cNvSpPr txBox="1"/>
          <p:nvPr>
            <p:ph idx="1" type="subTitle"/>
          </p:nvPr>
        </p:nvSpPr>
        <p:spPr>
          <a:xfrm>
            <a:off x="5039925" y="2804125"/>
            <a:ext cx="3143400" cy="1204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757" name="Google Shape;1757;p26"/>
          <p:cNvSpPr/>
          <p:nvPr/>
        </p:nvSpPr>
        <p:spPr>
          <a:xfrm>
            <a:off x="1509315"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6"/>
          <p:cNvSpPr/>
          <p:nvPr/>
        </p:nvSpPr>
        <p:spPr>
          <a:xfrm flipH="1" rot="-1243678">
            <a:off x="-277833" y="20492"/>
            <a:ext cx="3112861" cy="1869925"/>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6"/>
          <p:cNvSpPr/>
          <p:nvPr/>
        </p:nvSpPr>
        <p:spPr>
          <a:xfrm rot="10800000">
            <a:off x="4400648" y="4456388"/>
            <a:ext cx="2179041" cy="687037"/>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6"/>
          <p:cNvSpPr/>
          <p:nvPr/>
        </p:nvSpPr>
        <p:spPr>
          <a:xfrm flipH="1" rot="-5400000">
            <a:off x="6650872"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6"/>
          <p:cNvSpPr/>
          <p:nvPr/>
        </p:nvSpPr>
        <p:spPr>
          <a:xfrm flipH="1">
            <a:off x="3968" y="2380776"/>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6"/>
          <p:cNvSpPr/>
          <p:nvPr>
            <p:ph idx="2" type="pic"/>
          </p:nvPr>
        </p:nvSpPr>
        <p:spPr>
          <a:xfrm flipH="1" rot="265531">
            <a:off x="994448" y="1331647"/>
            <a:ext cx="3195828" cy="2522103"/>
          </a:xfrm>
          <a:prstGeom prst="roundRect">
            <a:avLst>
              <a:gd fmla="val 5902" name="adj"/>
            </a:avLst>
          </a:prstGeom>
          <a:noFill/>
          <a:ln>
            <a:noFill/>
          </a:ln>
        </p:spPr>
      </p:sp>
      <p:sp>
        <p:nvSpPr>
          <p:cNvPr id="1763" name="Google Shape;1763;p26"/>
          <p:cNvSpPr/>
          <p:nvPr/>
        </p:nvSpPr>
        <p:spPr>
          <a:xfrm flipH="1" rot="-9709469">
            <a:off x="-302397" y="4117816"/>
            <a:ext cx="1820335" cy="992614"/>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6"/>
          <p:cNvSpPr/>
          <p:nvPr/>
        </p:nvSpPr>
        <p:spPr>
          <a:xfrm flipH="1" rot="5630402">
            <a:off x="7710859" y="4024690"/>
            <a:ext cx="2651034" cy="117887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5" name="Google Shape;1765;p26"/>
          <p:cNvGrpSpPr/>
          <p:nvPr/>
        </p:nvGrpSpPr>
        <p:grpSpPr>
          <a:xfrm flipH="1" rot="-3212583">
            <a:off x="8138540" y="4443304"/>
            <a:ext cx="1194972" cy="1016960"/>
            <a:chOff x="725975" y="529375"/>
            <a:chExt cx="4581126" cy="3898687"/>
          </a:xfrm>
        </p:grpSpPr>
        <p:sp>
          <p:nvSpPr>
            <p:cNvPr id="1766" name="Google Shape;1766;p26"/>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6"/>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6"/>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6"/>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6"/>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6"/>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6"/>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6"/>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6"/>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6"/>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6"/>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6"/>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6"/>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6"/>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6"/>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6"/>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6"/>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6"/>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6"/>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6"/>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6"/>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6"/>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6"/>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9" name="Google Shape;1789;p26"/>
          <p:cNvSpPr/>
          <p:nvPr/>
        </p:nvSpPr>
        <p:spPr>
          <a:xfrm flipH="1">
            <a:off x="3579782" y="15337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6"/>
          <p:cNvSpPr/>
          <p:nvPr/>
        </p:nvSpPr>
        <p:spPr>
          <a:xfrm flipH="1">
            <a:off x="8795263" y="24954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1" name="Google Shape;1791;p26"/>
          <p:cNvGrpSpPr/>
          <p:nvPr/>
        </p:nvGrpSpPr>
        <p:grpSpPr>
          <a:xfrm flipH="1">
            <a:off x="463811" y="263612"/>
            <a:ext cx="262163" cy="531538"/>
            <a:chOff x="2322875" y="1049950"/>
            <a:chExt cx="1301705" cy="2640525"/>
          </a:xfrm>
        </p:grpSpPr>
        <p:sp>
          <p:nvSpPr>
            <p:cNvPr id="1792" name="Google Shape;1792;p26"/>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6"/>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6"/>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795" name="Shape 1795"/>
        <p:cNvGrpSpPr/>
        <p:nvPr/>
      </p:nvGrpSpPr>
      <p:grpSpPr>
        <a:xfrm>
          <a:off x="0" y="0"/>
          <a:ext cx="0" cy="0"/>
          <a:chOff x="0" y="0"/>
          <a:chExt cx="0" cy="0"/>
        </a:xfrm>
      </p:grpSpPr>
      <p:sp>
        <p:nvSpPr>
          <p:cNvPr id="1796" name="Google Shape;1796;p27"/>
          <p:cNvSpPr/>
          <p:nvPr/>
        </p:nvSpPr>
        <p:spPr>
          <a:xfrm flipH="1" rot="10800000">
            <a:off x="2219895"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7"/>
          <p:cNvSpPr/>
          <p:nvPr/>
        </p:nvSpPr>
        <p:spPr>
          <a:xfrm flipH="1" rot="-5400000">
            <a:off x="6646936" y="-27013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7"/>
          <p:cNvSpPr/>
          <p:nvPr/>
        </p:nvSpPr>
        <p:spPr>
          <a:xfrm rot="10800000">
            <a:off x="32" y="-5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9" name="Google Shape;1799;p27"/>
          <p:cNvGrpSpPr/>
          <p:nvPr/>
        </p:nvGrpSpPr>
        <p:grpSpPr>
          <a:xfrm rot="-4376535">
            <a:off x="-73991" y="4320599"/>
            <a:ext cx="1059855" cy="1224620"/>
            <a:chOff x="725975" y="580175"/>
            <a:chExt cx="3328618" cy="3846085"/>
          </a:xfrm>
        </p:grpSpPr>
        <p:sp>
          <p:nvSpPr>
            <p:cNvPr id="1800" name="Google Shape;1800;p27"/>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7"/>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7"/>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7"/>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7"/>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7"/>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7"/>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7"/>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7"/>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7"/>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4" name="Google Shape;1814;p27"/>
          <p:cNvGrpSpPr/>
          <p:nvPr/>
        </p:nvGrpSpPr>
        <p:grpSpPr>
          <a:xfrm rot="-1297163">
            <a:off x="-158828" y="-413542"/>
            <a:ext cx="1112202" cy="1060997"/>
            <a:chOff x="936800" y="644000"/>
            <a:chExt cx="3397834" cy="3241401"/>
          </a:xfrm>
        </p:grpSpPr>
        <p:sp>
          <p:nvSpPr>
            <p:cNvPr id="1815" name="Google Shape;1815;p27"/>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7"/>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7"/>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7"/>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7"/>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7"/>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7"/>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7"/>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7"/>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7"/>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27"/>
          <p:cNvSpPr txBox="1"/>
          <p:nvPr>
            <p:ph type="title"/>
          </p:nvPr>
        </p:nvSpPr>
        <p:spPr>
          <a:xfrm>
            <a:off x="725975" y="445025"/>
            <a:ext cx="7692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atin typeface="Inter"/>
                <a:ea typeface="Inter"/>
                <a:cs typeface="Inter"/>
                <a:sym typeface="Inter"/>
              </a:defRPr>
            </a:lvl2pPr>
            <a:lvl3pPr lvl="2">
              <a:spcBef>
                <a:spcPts val="0"/>
              </a:spcBef>
              <a:spcAft>
                <a:spcPts val="0"/>
              </a:spcAft>
              <a:buSzPts val="3500"/>
              <a:buNone/>
              <a:defRPr>
                <a:latin typeface="Inter"/>
                <a:ea typeface="Inter"/>
                <a:cs typeface="Inter"/>
                <a:sym typeface="Inter"/>
              </a:defRPr>
            </a:lvl3pPr>
            <a:lvl4pPr lvl="3">
              <a:spcBef>
                <a:spcPts val="0"/>
              </a:spcBef>
              <a:spcAft>
                <a:spcPts val="0"/>
              </a:spcAft>
              <a:buSzPts val="3500"/>
              <a:buNone/>
              <a:defRPr>
                <a:latin typeface="Inter"/>
                <a:ea typeface="Inter"/>
                <a:cs typeface="Inter"/>
                <a:sym typeface="Inter"/>
              </a:defRPr>
            </a:lvl4pPr>
            <a:lvl5pPr lvl="4">
              <a:spcBef>
                <a:spcPts val="0"/>
              </a:spcBef>
              <a:spcAft>
                <a:spcPts val="0"/>
              </a:spcAft>
              <a:buSzPts val="3500"/>
              <a:buNone/>
              <a:defRPr>
                <a:latin typeface="Inter"/>
                <a:ea typeface="Inter"/>
                <a:cs typeface="Inter"/>
                <a:sym typeface="Inter"/>
              </a:defRPr>
            </a:lvl5pPr>
            <a:lvl6pPr lvl="5">
              <a:spcBef>
                <a:spcPts val="0"/>
              </a:spcBef>
              <a:spcAft>
                <a:spcPts val="0"/>
              </a:spcAft>
              <a:buSzPts val="3500"/>
              <a:buNone/>
              <a:defRPr>
                <a:latin typeface="Inter"/>
                <a:ea typeface="Inter"/>
                <a:cs typeface="Inter"/>
                <a:sym typeface="Inter"/>
              </a:defRPr>
            </a:lvl6pPr>
            <a:lvl7pPr lvl="6">
              <a:spcBef>
                <a:spcPts val="0"/>
              </a:spcBef>
              <a:spcAft>
                <a:spcPts val="0"/>
              </a:spcAft>
              <a:buSzPts val="3500"/>
              <a:buNone/>
              <a:defRPr>
                <a:latin typeface="Inter"/>
                <a:ea typeface="Inter"/>
                <a:cs typeface="Inter"/>
                <a:sym typeface="Inter"/>
              </a:defRPr>
            </a:lvl7pPr>
            <a:lvl8pPr lvl="7">
              <a:spcBef>
                <a:spcPts val="0"/>
              </a:spcBef>
              <a:spcAft>
                <a:spcPts val="0"/>
              </a:spcAft>
              <a:buSzPts val="3500"/>
              <a:buNone/>
              <a:defRPr>
                <a:latin typeface="Inter"/>
                <a:ea typeface="Inter"/>
                <a:cs typeface="Inter"/>
                <a:sym typeface="Inter"/>
              </a:defRPr>
            </a:lvl8pPr>
            <a:lvl9pPr lvl="8">
              <a:spcBef>
                <a:spcPts val="0"/>
              </a:spcBef>
              <a:spcAft>
                <a:spcPts val="0"/>
              </a:spcAft>
              <a:buSzPts val="3500"/>
              <a:buNone/>
              <a:defRPr>
                <a:latin typeface="Inter"/>
                <a:ea typeface="Inter"/>
                <a:cs typeface="Inter"/>
                <a:sym typeface="Inter"/>
              </a:defRPr>
            </a:lvl9pPr>
          </a:lstStyle>
          <a:p/>
        </p:txBody>
      </p:sp>
      <p:grpSp>
        <p:nvGrpSpPr>
          <p:cNvPr id="1826" name="Google Shape;1826;p27"/>
          <p:cNvGrpSpPr/>
          <p:nvPr/>
        </p:nvGrpSpPr>
        <p:grpSpPr>
          <a:xfrm flipH="1" rot="-6685518">
            <a:off x="8285027" y="4445025"/>
            <a:ext cx="1139032" cy="1218819"/>
            <a:chOff x="1141181" y="262025"/>
            <a:chExt cx="4067198" cy="4352099"/>
          </a:xfrm>
        </p:grpSpPr>
        <p:sp>
          <p:nvSpPr>
            <p:cNvPr id="1827" name="Google Shape;1827;p27"/>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7"/>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7"/>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7"/>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7"/>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7"/>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7"/>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7"/>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7"/>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7"/>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7"/>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7"/>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7"/>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27"/>
          <p:cNvSpPr/>
          <p:nvPr/>
        </p:nvSpPr>
        <p:spPr>
          <a:xfrm>
            <a:off x="7762249" y="17273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1" name="Google Shape;1841;p27"/>
          <p:cNvGrpSpPr/>
          <p:nvPr/>
        </p:nvGrpSpPr>
        <p:grpSpPr>
          <a:xfrm>
            <a:off x="8418034" y="-428223"/>
            <a:ext cx="1035035" cy="957608"/>
            <a:chOff x="940201" y="467822"/>
            <a:chExt cx="4254149" cy="3935914"/>
          </a:xfrm>
        </p:grpSpPr>
        <p:sp>
          <p:nvSpPr>
            <p:cNvPr id="1842" name="Google Shape;1842;p2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0" name="Google Shape;1850;p27"/>
          <p:cNvSpPr/>
          <p:nvPr/>
        </p:nvSpPr>
        <p:spPr>
          <a:xfrm flipH="1" rot="-191">
            <a:off x="2022729" y="-578653"/>
            <a:ext cx="2274465" cy="101136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7"/>
          <p:cNvSpPr/>
          <p:nvPr/>
        </p:nvSpPr>
        <p:spPr>
          <a:xfrm rot="-10799809">
            <a:off x="4673804" y="4743222"/>
            <a:ext cx="2274465" cy="101136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7"/>
          <p:cNvSpPr/>
          <p:nvPr/>
        </p:nvSpPr>
        <p:spPr>
          <a:xfrm>
            <a:off x="7920550" y="483956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3" name="Google Shape;1853;p27"/>
          <p:cNvGrpSpPr/>
          <p:nvPr/>
        </p:nvGrpSpPr>
        <p:grpSpPr>
          <a:xfrm>
            <a:off x="8723458" y="878087"/>
            <a:ext cx="262163" cy="531538"/>
            <a:chOff x="2322875" y="1049950"/>
            <a:chExt cx="1301705" cy="2640525"/>
          </a:xfrm>
        </p:grpSpPr>
        <p:sp>
          <p:nvSpPr>
            <p:cNvPr id="1854" name="Google Shape;1854;p2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27"/>
          <p:cNvGrpSpPr/>
          <p:nvPr/>
        </p:nvGrpSpPr>
        <p:grpSpPr>
          <a:xfrm>
            <a:off x="186596" y="3483599"/>
            <a:ext cx="262163" cy="531538"/>
            <a:chOff x="2322875" y="1049950"/>
            <a:chExt cx="1301705" cy="2640525"/>
          </a:xfrm>
        </p:grpSpPr>
        <p:sp>
          <p:nvSpPr>
            <p:cNvPr id="1858" name="Google Shape;1858;p2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1" name="Google Shape;1861;p27"/>
          <p:cNvSpPr/>
          <p:nvPr/>
        </p:nvSpPr>
        <p:spPr>
          <a:xfrm>
            <a:off x="186599" y="103722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862" name="Shape 1862"/>
        <p:cNvGrpSpPr/>
        <p:nvPr/>
      </p:nvGrpSpPr>
      <p:grpSpPr>
        <a:xfrm>
          <a:off x="0" y="0"/>
          <a:ext cx="0" cy="0"/>
          <a:chOff x="0" y="0"/>
          <a:chExt cx="0" cy="0"/>
        </a:xfrm>
      </p:grpSpPr>
      <p:sp>
        <p:nvSpPr>
          <p:cNvPr id="1863" name="Google Shape;1863;p28"/>
          <p:cNvSpPr/>
          <p:nvPr/>
        </p:nvSpPr>
        <p:spPr>
          <a:xfrm>
            <a:off x="1624270"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8"/>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8"/>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6" name="Google Shape;1866;p28"/>
          <p:cNvGrpSpPr/>
          <p:nvPr/>
        </p:nvGrpSpPr>
        <p:grpSpPr>
          <a:xfrm flipH="1" rot="-6423465">
            <a:off x="-73991" y="-507194"/>
            <a:ext cx="1059855" cy="1224620"/>
            <a:chOff x="725975" y="580175"/>
            <a:chExt cx="3328618" cy="3846085"/>
          </a:xfrm>
        </p:grpSpPr>
        <p:sp>
          <p:nvSpPr>
            <p:cNvPr id="1867" name="Google Shape;1867;p28"/>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8"/>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8"/>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8"/>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8"/>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8"/>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8"/>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8"/>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8"/>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8"/>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8"/>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8"/>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8"/>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8"/>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1" name="Google Shape;1881;p28"/>
          <p:cNvGrpSpPr/>
          <p:nvPr/>
        </p:nvGrpSpPr>
        <p:grpSpPr>
          <a:xfrm flipH="1" rot="-9502837">
            <a:off x="-158828" y="4390570"/>
            <a:ext cx="1112202" cy="1060997"/>
            <a:chOff x="936800" y="644000"/>
            <a:chExt cx="3397834" cy="3241401"/>
          </a:xfrm>
        </p:grpSpPr>
        <p:sp>
          <p:nvSpPr>
            <p:cNvPr id="1882" name="Google Shape;1882;p28"/>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8"/>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8"/>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8"/>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8"/>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8"/>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8"/>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8"/>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8"/>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8"/>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2" name="Google Shape;1892;p28"/>
          <p:cNvSpPr txBox="1"/>
          <p:nvPr>
            <p:ph type="title"/>
          </p:nvPr>
        </p:nvSpPr>
        <p:spPr>
          <a:xfrm>
            <a:off x="725975" y="445025"/>
            <a:ext cx="7692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1893" name="Google Shape;1893;p28"/>
          <p:cNvGrpSpPr/>
          <p:nvPr/>
        </p:nvGrpSpPr>
        <p:grpSpPr>
          <a:xfrm>
            <a:off x="8117791" y="4210342"/>
            <a:ext cx="1356911" cy="1421440"/>
            <a:chOff x="1511250" y="306000"/>
            <a:chExt cx="3756676" cy="3935328"/>
          </a:xfrm>
        </p:grpSpPr>
        <p:sp>
          <p:nvSpPr>
            <p:cNvPr id="1894" name="Google Shape;1894;p28"/>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8"/>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8"/>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8"/>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8"/>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8"/>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8"/>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8"/>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8"/>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8"/>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8"/>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8"/>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8"/>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8"/>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8"/>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8"/>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8"/>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8"/>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8"/>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8"/>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8"/>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8"/>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8"/>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8"/>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8"/>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8"/>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8"/>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8"/>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8"/>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8"/>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8"/>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8"/>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8"/>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8"/>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28"/>
          <p:cNvGrpSpPr/>
          <p:nvPr/>
        </p:nvGrpSpPr>
        <p:grpSpPr>
          <a:xfrm rot="5778426">
            <a:off x="8403978" y="-477225"/>
            <a:ext cx="1088463" cy="1164708"/>
            <a:chOff x="1141181" y="262025"/>
            <a:chExt cx="4067198" cy="4352099"/>
          </a:xfrm>
        </p:grpSpPr>
        <p:sp>
          <p:nvSpPr>
            <p:cNvPr id="1929" name="Google Shape;1929;p28"/>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8"/>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8"/>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8"/>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8"/>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8"/>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8"/>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8"/>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8"/>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8"/>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8"/>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8"/>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8"/>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2" name="Google Shape;1942;p28"/>
          <p:cNvSpPr/>
          <p:nvPr/>
        </p:nvSpPr>
        <p:spPr>
          <a:xfrm flipH="1" rot="1596439">
            <a:off x="5692868" y="-725424"/>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8"/>
          <p:cNvSpPr/>
          <p:nvPr/>
        </p:nvSpPr>
        <p:spPr>
          <a:xfrm rot="9203561">
            <a:off x="1523393" y="4663926"/>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8"/>
          <p:cNvSpPr/>
          <p:nvPr/>
        </p:nvSpPr>
        <p:spPr>
          <a:xfrm>
            <a:off x="7467288" y="48277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8"/>
          <p:cNvSpPr/>
          <p:nvPr/>
        </p:nvSpPr>
        <p:spPr>
          <a:xfrm>
            <a:off x="8820824" y="387533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8"/>
          <p:cNvSpPr/>
          <p:nvPr/>
        </p:nvSpPr>
        <p:spPr>
          <a:xfrm>
            <a:off x="1363174" y="1475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8"/>
          <p:cNvSpPr/>
          <p:nvPr/>
        </p:nvSpPr>
        <p:spPr>
          <a:xfrm>
            <a:off x="146213" y="9417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8" name="Google Shape;1948;p28"/>
          <p:cNvGrpSpPr/>
          <p:nvPr/>
        </p:nvGrpSpPr>
        <p:grpSpPr>
          <a:xfrm>
            <a:off x="146221" y="3496312"/>
            <a:ext cx="262163" cy="531538"/>
            <a:chOff x="2322875" y="1049950"/>
            <a:chExt cx="1301705" cy="2640525"/>
          </a:xfrm>
        </p:grpSpPr>
        <p:sp>
          <p:nvSpPr>
            <p:cNvPr id="1949" name="Google Shape;1949;p2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28"/>
          <p:cNvGrpSpPr/>
          <p:nvPr/>
        </p:nvGrpSpPr>
        <p:grpSpPr>
          <a:xfrm>
            <a:off x="8716971" y="831762"/>
            <a:ext cx="262163" cy="531538"/>
            <a:chOff x="2322875" y="1049950"/>
            <a:chExt cx="1301705" cy="2640525"/>
          </a:xfrm>
        </p:grpSpPr>
        <p:sp>
          <p:nvSpPr>
            <p:cNvPr id="1953" name="Google Shape;1953;p2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_1_1">
    <p:spTree>
      <p:nvGrpSpPr>
        <p:cNvPr id="1956" name="Shape 1956"/>
        <p:cNvGrpSpPr/>
        <p:nvPr/>
      </p:nvGrpSpPr>
      <p:grpSpPr>
        <a:xfrm>
          <a:off x="0" y="0"/>
          <a:ext cx="0" cy="0"/>
          <a:chOff x="0" y="0"/>
          <a:chExt cx="0" cy="0"/>
        </a:xfrm>
      </p:grpSpPr>
      <p:sp>
        <p:nvSpPr>
          <p:cNvPr id="1957" name="Google Shape;1957;p29"/>
          <p:cNvSpPr/>
          <p:nvPr/>
        </p:nvSpPr>
        <p:spPr>
          <a:xfrm rot="10800000">
            <a:off x="3940625"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9"/>
          <p:cNvSpPr/>
          <p:nvPr/>
        </p:nvSpPr>
        <p:spPr>
          <a:xfrm rot="5400000">
            <a:off x="270216" y="-27013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9"/>
          <p:cNvSpPr/>
          <p:nvPr/>
        </p:nvSpPr>
        <p:spPr>
          <a:xfrm flipH="1" rot="10800000">
            <a:off x="6527124" y="-5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9"/>
          <p:cNvSpPr txBox="1"/>
          <p:nvPr>
            <p:ph type="title"/>
          </p:nvPr>
        </p:nvSpPr>
        <p:spPr>
          <a:xfrm>
            <a:off x="725975" y="445025"/>
            <a:ext cx="7692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1961" name="Google Shape;1961;p29"/>
          <p:cNvGrpSpPr/>
          <p:nvPr/>
        </p:nvGrpSpPr>
        <p:grpSpPr>
          <a:xfrm>
            <a:off x="-381904" y="-565171"/>
            <a:ext cx="1243062" cy="1150074"/>
            <a:chOff x="940201" y="467822"/>
            <a:chExt cx="4254149" cy="3935914"/>
          </a:xfrm>
        </p:grpSpPr>
        <p:sp>
          <p:nvSpPr>
            <p:cNvPr id="1962" name="Google Shape;1962;p29"/>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9"/>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9"/>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9"/>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9"/>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9"/>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9"/>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9"/>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0" name="Google Shape;1970;p29"/>
          <p:cNvGrpSpPr/>
          <p:nvPr/>
        </p:nvGrpSpPr>
        <p:grpSpPr>
          <a:xfrm rot="6685518">
            <a:off x="-176398" y="4445025"/>
            <a:ext cx="1139032" cy="1218819"/>
            <a:chOff x="1141181" y="262025"/>
            <a:chExt cx="4067198" cy="4352099"/>
          </a:xfrm>
        </p:grpSpPr>
        <p:sp>
          <p:nvSpPr>
            <p:cNvPr id="1971" name="Google Shape;1971;p29"/>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9"/>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9"/>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9"/>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9"/>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9"/>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9"/>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9"/>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9"/>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9"/>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9"/>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9"/>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9"/>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29"/>
          <p:cNvGrpSpPr/>
          <p:nvPr/>
        </p:nvGrpSpPr>
        <p:grpSpPr>
          <a:xfrm flipH="1" rot="3836898">
            <a:off x="8206033" y="4306687"/>
            <a:ext cx="1063352" cy="1228661"/>
            <a:chOff x="725975" y="580175"/>
            <a:chExt cx="3328618" cy="3846085"/>
          </a:xfrm>
        </p:grpSpPr>
        <p:sp>
          <p:nvSpPr>
            <p:cNvPr id="1985" name="Google Shape;1985;p29"/>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9"/>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9"/>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9"/>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9"/>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9"/>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9"/>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9"/>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9"/>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9"/>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9"/>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9" name="Google Shape;1999;p29"/>
          <p:cNvSpPr/>
          <p:nvPr/>
        </p:nvSpPr>
        <p:spPr>
          <a:xfrm>
            <a:off x="8770924" y="96892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0" name="Google Shape;2000;p29"/>
          <p:cNvGrpSpPr/>
          <p:nvPr/>
        </p:nvGrpSpPr>
        <p:grpSpPr>
          <a:xfrm rot="2499223">
            <a:off x="8211342" y="-432131"/>
            <a:ext cx="1201924" cy="1146588"/>
            <a:chOff x="936800" y="644000"/>
            <a:chExt cx="3397834" cy="3241401"/>
          </a:xfrm>
        </p:grpSpPr>
        <p:sp>
          <p:nvSpPr>
            <p:cNvPr id="2001" name="Google Shape;2001;p29"/>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9"/>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9"/>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9"/>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9"/>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1" name="Google Shape;2011;p29"/>
          <p:cNvSpPr/>
          <p:nvPr/>
        </p:nvSpPr>
        <p:spPr>
          <a:xfrm rot="255579">
            <a:off x="4619646" y="-842538"/>
            <a:ext cx="3148525" cy="1400099"/>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9"/>
          <p:cNvSpPr/>
          <p:nvPr/>
        </p:nvSpPr>
        <p:spPr>
          <a:xfrm>
            <a:off x="229625" y="387932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flipH="1" rot="10544421">
            <a:off x="1695396" y="4592762"/>
            <a:ext cx="3148525" cy="1400099"/>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4" name="Google Shape;2014;p29"/>
          <p:cNvGrpSpPr/>
          <p:nvPr/>
        </p:nvGrpSpPr>
        <p:grpSpPr>
          <a:xfrm flipH="1">
            <a:off x="191961" y="1080687"/>
            <a:ext cx="262163" cy="531538"/>
            <a:chOff x="2322875" y="1049950"/>
            <a:chExt cx="1301705" cy="2640525"/>
          </a:xfrm>
        </p:grpSpPr>
        <p:sp>
          <p:nvSpPr>
            <p:cNvPr id="2015" name="Google Shape;2015;p29"/>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9"/>
          <p:cNvGrpSpPr/>
          <p:nvPr/>
        </p:nvGrpSpPr>
        <p:grpSpPr>
          <a:xfrm flipH="1">
            <a:off x="8718989" y="3347787"/>
            <a:ext cx="262163" cy="531538"/>
            <a:chOff x="2322875" y="1049950"/>
            <a:chExt cx="1301705" cy="2640525"/>
          </a:xfrm>
        </p:grpSpPr>
        <p:sp>
          <p:nvSpPr>
            <p:cNvPr id="2019" name="Google Shape;2019;p29"/>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_1_1">
    <p:spTree>
      <p:nvGrpSpPr>
        <p:cNvPr id="2022" name="Shape 2022"/>
        <p:cNvGrpSpPr/>
        <p:nvPr/>
      </p:nvGrpSpPr>
      <p:grpSpPr>
        <a:xfrm>
          <a:off x="0" y="0"/>
          <a:ext cx="0" cy="0"/>
          <a:chOff x="0" y="0"/>
          <a:chExt cx="0" cy="0"/>
        </a:xfrm>
      </p:grpSpPr>
      <p:sp>
        <p:nvSpPr>
          <p:cNvPr id="2023" name="Google Shape;2023;p30"/>
          <p:cNvSpPr/>
          <p:nvPr/>
        </p:nvSpPr>
        <p:spPr>
          <a:xfrm flipH="1">
            <a:off x="3940625"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0"/>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0"/>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0"/>
          <p:cNvSpPr txBox="1"/>
          <p:nvPr>
            <p:ph type="title"/>
          </p:nvPr>
        </p:nvSpPr>
        <p:spPr>
          <a:xfrm>
            <a:off x="725975" y="445025"/>
            <a:ext cx="7692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2027" name="Google Shape;2027;p30"/>
          <p:cNvGrpSpPr/>
          <p:nvPr/>
        </p:nvGrpSpPr>
        <p:grpSpPr>
          <a:xfrm>
            <a:off x="-381904" y="-565171"/>
            <a:ext cx="1243062" cy="1150074"/>
            <a:chOff x="940201" y="467822"/>
            <a:chExt cx="4254149" cy="3935914"/>
          </a:xfrm>
        </p:grpSpPr>
        <p:sp>
          <p:nvSpPr>
            <p:cNvPr id="2028" name="Google Shape;2028;p30"/>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0"/>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0"/>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0"/>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0"/>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0"/>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6" name="Google Shape;2036;p30"/>
          <p:cNvGrpSpPr/>
          <p:nvPr/>
        </p:nvGrpSpPr>
        <p:grpSpPr>
          <a:xfrm rot="6685518">
            <a:off x="-176398" y="4445025"/>
            <a:ext cx="1139032" cy="1218819"/>
            <a:chOff x="1141181" y="262025"/>
            <a:chExt cx="4067198" cy="4352099"/>
          </a:xfrm>
        </p:grpSpPr>
        <p:sp>
          <p:nvSpPr>
            <p:cNvPr id="2037" name="Google Shape;2037;p30"/>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0"/>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0"/>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0"/>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0"/>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0"/>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0"/>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0" name="Google Shape;2050;p30"/>
          <p:cNvGrpSpPr/>
          <p:nvPr/>
        </p:nvGrpSpPr>
        <p:grpSpPr>
          <a:xfrm flipH="1" rot="3836898">
            <a:off x="8206033" y="4306687"/>
            <a:ext cx="1063352" cy="1228661"/>
            <a:chOff x="725975" y="580175"/>
            <a:chExt cx="3328618" cy="3846085"/>
          </a:xfrm>
        </p:grpSpPr>
        <p:sp>
          <p:nvSpPr>
            <p:cNvPr id="2051" name="Google Shape;2051;p30"/>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0"/>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0"/>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0"/>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0"/>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0"/>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0"/>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0"/>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0"/>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0"/>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0"/>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0"/>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0"/>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5" name="Google Shape;2065;p30"/>
          <p:cNvSpPr txBox="1"/>
          <p:nvPr>
            <p:ph idx="1" type="subTitle"/>
          </p:nvPr>
        </p:nvSpPr>
        <p:spPr>
          <a:xfrm>
            <a:off x="735775" y="1402150"/>
            <a:ext cx="7692000" cy="321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2066" name="Google Shape;2066;p30"/>
          <p:cNvGrpSpPr/>
          <p:nvPr/>
        </p:nvGrpSpPr>
        <p:grpSpPr>
          <a:xfrm flipH="1" rot="-9502837">
            <a:off x="8181622" y="-397605"/>
            <a:ext cx="1112202" cy="1060997"/>
            <a:chOff x="936800" y="644000"/>
            <a:chExt cx="3397834" cy="3241401"/>
          </a:xfrm>
        </p:grpSpPr>
        <p:sp>
          <p:nvSpPr>
            <p:cNvPr id="2067" name="Google Shape;2067;p30"/>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0"/>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0"/>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0"/>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0"/>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7" name="Google Shape;2077;p30"/>
          <p:cNvSpPr/>
          <p:nvPr/>
        </p:nvSpPr>
        <p:spPr>
          <a:xfrm>
            <a:off x="8701457" y="10177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a:off x="213398" y="37773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9" name="Google Shape;2079;p30"/>
          <p:cNvGrpSpPr/>
          <p:nvPr/>
        </p:nvGrpSpPr>
        <p:grpSpPr>
          <a:xfrm flipH="1">
            <a:off x="8701443" y="3502487"/>
            <a:ext cx="262163" cy="531538"/>
            <a:chOff x="2322875" y="1049950"/>
            <a:chExt cx="1301705" cy="2640525"/>
          </a:xfrm>
        </p:grpSpPr>
        <p:sp>
          <p:nvSpPr>
            <p:cNvPr id="2080" name="Google Shape;2080;p3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30"/>
          <p:cNvGrpSpPr/>
          <p:nvPr/>
        </p:nvGrpSpPr>
        <p:grpSpPr>
          <a:xfrm flipH="1">
            <a:off x="160471" y="954012"/>
            <a:ext cx="262163" cy="531538"/>
            <a:chOff x="2322875" y="1049950"/>
            <a:chExt cx="1301705" cy="2640525"/>
          </a:xfrm>
        </p:grpSpPr>
        <p:sp>
          <p:nvSpPr>
            <p:cNvPr id="2084" name="Google Shape;2084;p3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7" name="Google Shape;2087;p30"/>
          <p:cNvSpPr/>
          <p:nvPr/>
        </p:nvSpPr>
        <p:spPr>
          <a:xfrm rot="-1596439">
            <a:off x="1523393" y="-726224"/>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flipH="1" rot="-9203561">
            <a:off x="5692868" y="4679051"/>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2177124" y="48448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6797249" y="1034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2" name="Shape 172"/>
        <p:cNvGrpSpPr/>
        <p:nvPr/>
      </p:nvGrpSpPr>
      <p:grpSpPr>
        <a:xfrm>
          <a:off x="0" y="0"/>
          <a:ext cx="0" cy="0"/>
          <a:chOff x="0" y="0"/>
          <a:chExt cx="0" cy="0"/>
        </a:xfrm>
      </p:grpSpPr>
      <p:sp>
        <p:nvSpPr>
          <p:cNvPr id="173" name="Google Shape;173;p4"/>
          <p:cNvSpPr/>
          <p:nvPr/>
        </p:nvSpPr>
        <p:spPr>
          <a:xfrm flipH="1" rot="10800000">
            <a:off x="2216045"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flipH="1" rot="-5400000">
            <a:off x="6646936" y="-27013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rot="10800000">
            <a:off x="32" y="-5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7" name="Google Shape;177;p4"/>
          <p:cNvSpPr txBox="1"/>
          <p:nvPr>
            <p:ph idx="1" type="body"/>
          </p:nvPr>
        </p:nvSpPr>
        <p:spPr>
          <a:xfrm>
            <a:off x="720000" y="1116775"/>
            <a:ext cx="7704000" cy="3933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rgbClr val="42FFB7"/>
              </a:buClr>
              <a:buSzPts val="800"/>
              <a:buFont typeface="Nunito Light"/>
              <a:buChar char="●"/>
              <a:defRPr/>
            </a:lvl1pPr>
            <a:lvl2pPr indent="-317500" lvl="1" marL="914400" rtl="0">
              <a:lnSpc>
                <a:spcPct val="100000"/>
              </a:lnSpc>
              <a:spcBef>
                <a:spcPts val="0"/>
              </a:spcBef>
              <a:spcAft>
                <a:spcPts val="0"/>
              </a:spcAft>
              <a:buClr>
                <a:srgbClr val="FFC800"/>
              </a:buClr>
              <a:buSzPts val="1400"/>
              <a:buFont typeface="Nunito Light"/>
              <a:buChar char="○"/>
              <a:defRPr/>
            </a:lvl2pPr>
            <a:lvl3pPr indent="-317500" lvl="2" marL="1371600" rtl="0">
              <a:lnSpc>
                <a:spcPct val="100000"/>
              </a:lnSpc>
              <a:spcBef>
                <a:spcPts val="0"/>
              </a:spcBef>
              <a:spcAft>
                <a:spcPts val="0"/>
              </a:spcAft>
              <a:buClr>
                <a:srgbClr val="FFC800"/>
              </a:buClr>
              <a:buSzPts val="1400"/>
              <a:buFont typeface="Nunito Light"/>
              <a:buChar char="■"/>
              <a:defRPr/>
            </a:lvl3pPr>
            <a:lvl4pPr indent="-317500" lvl="3" marL="1828800" rtl="0">
              <a:lnSpc>
                <a:spcPct val="100000"/>
              </a:lnSpc>
              <a:spcBef>
                <a:spcPts val="0"/>
              </a:spcBef>
              <a:spcAft>
                <a:spcPts val="0"/>
              </a:spcAft>
              <a:buClr>
                <a:srgbClr val="FFC800"/>
              </a:buClr>
              <a:buSzPts val="1400"/>
              <a:buFont typeface="Nunito Light"/>
              <a:buChar char="●"/>
              <a:defRPr/>
            </a:lvl4pPr>
            <a:lvl5pPr indent="-317500" lvl="4" marL="2286000" rtl="0">
              <a:lnSpc>
                <a:spcPct val="100000"/>
              </a:lnSpc>
              <a:spcBef>
                <a:spcPts val="0"/>
              </a:spcBef>
              <a:spcAft>
                <a:spcPts val="0"/>
              </a:spcAft>
              <a:buClr>
                <a:srgbClr val="434343"/>
              </a:buClr>
              <a:buSzPts val="1400"/>
              <a:buFont typeface="Nunito Light"/>
              <a:buChar char="○"/>
              <a:defRPr/>
            </a:lvl5pPr>
            <a:lvl6pPr indent="-317500" lvl="5" marL="2743200" rtl="0">
              <a:lnSpc>
                <a:spcPct val="100000"/>
              </a:lnSpc>
              <a:spcBef>
                <a:spcPts val="0"/>
              </a:spcBef>
              <a:spcAft>
                <a:spcPts val="0"/>
              </a:spcAft>
              <a:buClr>
                <a:srgbClr val="434343"/>
              </a:buClr>
              <a:buSzPts val="1400"/>
              <a:buFont typeface="Nunito Light"/>
              <a:buChar char="■"/>
              <a:defRPr/>
            </a:lvl6pPr>
            <a:lvl7pPr indent="-317500" lvl="6" marL="3200400" rtl="0">
              <a:lnSpc>
                <a:spcPct val="100000"/>
              </a:lnSpc>
              <a:spcBef>
                <a:spcPts val="0"/>
              </a:spcBef>
              <a:spcAft>
                <a:spcPts val="0"/>
              </a:spcAft>
              <a:buClr>
                <a:srgbClr val="434343"/>
              </a:buClr>
              <a:buSzPts val="1400"/>
              <a:buFont typeface="Nunito Light"/>
              <a:buChar char="●"/>
              <a:defRPr/>
            </a:lvl7pPr>
            <a:lvl8pPr indent="-317500" lvl="7" marL="3657600" rtl="0">
              <a:lnSpc>
                <a:spcPct val="100000"/>
              </a:lnSpc>
              <a:spcBef>
                <a:spcPts val="0"/>
              </a:spcBef>
              <a:spcAft>
                <a:spcPts val="0"/>
              </a:spcAft>
              <a:buClr>
                <a:srgbClr val="434343"/>
              </a:buClr>
              <a:buSzPts val="1400"/>
              <a:buFont typeface="Nunito Light"/>
              <a:buChar char="○"/>
              <a:defRPr/>
            </a:lvl8pPr>
            <a:lvl9pPr indent="-317500" lvl="8" marL="4114800" rtl="0">
              <a:lnSpc>
                <a:spcPct val="100000"/>
              </a:lnSpc>
              <a:spcBef>
                <a:spcPts val="0"/>
              </a:spcBef>
              <a:spcAft>
                <a:spcPts val="0"/>
              </a:spcAft>
              <a:buClr>
                <a:srgbClr val="434343"/>
              </a:buClr>
              <a:buSzPts val="1400"/>
              <a:buFont typeface="Nunito Light"/>
              <a:buChar char="■"/>
              <a:defRPr/>
            </a:lvl9pPr>
          </a:lstStyle>
          <a:p/>
        </p:txBody>
      </p:sp>
      <p:grpSp>
        <p:nvGrpSpPr>
          <p:cNvPr id="178" name="Google Shape;178;p4"/>
          <p:cNvGrpSpPr/>
          <p:nvPr/>
        </p:nvGrpSpPr>
        <p:grpSpPr>
          <a:xfrm rot="-4376535">
            <a:off x="-73991" y="4320599"/>
            <a:ext cx="1059855" cy="1224620"/>
            <a:chOff x="725975" y="580175"/>
            <a:chExt cx="3328618" cy="3846085"/>
          </a:xfrm>
        </p:grpSpPr>
        <p:sp>
          <p:nvSpPr>
            <p:cNvPr id="179" name="Google Shape;179;p4"/>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4"/>
          <p:cNvGrpSpPr/>
          <p:nvPr/>
        </p:nvGrpSpPr>
        <p:grpSpPr>
          <a:xfrm rot="818575">
            <a:off x="8297112" y="4253970"/>
            <a:ext cx="1163928" cy="1245460"/>
            <a:chOff x="1141181" y="262025"/>
            <a:chExt cx="4067198" cy="4352099"/>
          </a:xfrm>
        </p:grpSpPr>
        <p:sp>
          <p:nvSpPr>
            <p:cNvPr id="194" name="Google Shape;194;p4"/>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4"/>
          <p:cNvGrpSpPr/>
          <p:nvPr/>
        </p:nvGrpSpPr>
        <p:grpSpPr>
          <a:xfrm rot="-1297163">
            <a:off x="-158828" y="-413542"/>
            <a:ext cx="1112202" cy="1060997"/>
            <a:chOff x="936800" y="644000"/>
            <a:chExt cx="3397834" cy="3241401"/>
          </a:xfrm>
        </p:grpSpPr>
        <p:sp>
          <p:nvSpPr>
            <p:cNvPr id="208" name="Google Shape;208;p4"/>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4"/>
          <p:cNvSpPr/>
          <p:nvPr/>
        </p:nvSpPr>
        <p:spPr>
          <a:xfrm flipH="1" rot="1714220">
            <a:off x="5382199" y="-881136"/>
            <a:ext cx="2227652" cy="133815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flipH="1" rot="-9131189">
            <a:off x="1692726" y="4651216"/>
            <a:ext cx="2227686" cy="13381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03585" y="111677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8823819" y="39046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4"/>
          <p:cNvGrpSpPr/>
          <p:nvPr/>
        </p:nvGrpSpPr>
        <p:grpSpPr>
          <a:xfrm>
            <a:off x="165918" y="3563799"/>
            <a:ext cx="262163" cy="531538"/>
            <a:chOff x="2322875" y="1049950"/>
            <a:chExt cx="1301705" cy="2640525"/>
          </a:xfrm>
        </p:grpSpPr>
        <p:sp>
          <p:nvSpPr>
            <p:cNvPr id="223" name="Google Shape;223;p4"/>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4"/>
          <p:cNvGrpSpPr/>
          <p:nvPr/>
        </p:nvGrpSpPr>
        <p:grpSpPr>
          <a:xfrm>
            <a:off x="8719966" y="984399"/>
            <a:ext cx="262163" cy="531538"/>
            <a:chOff x="2322875" y="1049950"/>
            <a:chExt cx="1301705" cy="2640525"/>
          </a:xfrm>
        </p:grpSpPr>
        <p:sp>
          <p:nvSpPr>
            <p:cNvPr id="227" name="Google Shape;227;p4"/>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4"/>
          <p:cNvGrpSpPr/>
          <p:nvPr/>
        </p:nvGrpSpPr>
        <p:grpSpPr>
          <a:xfrm>
            <a:off x="8382189" y="-342759"/>
            <a:ext cx="993769" cy="919430"/>
            <a:chOff x="940201" y="467822"/>
            <a:chExt cx="4254149" cy="3935914"/>
          </a:xfrm>
        </p:grpSpPr>
        <p:sp>
          <p:nvSpPr>
            <p:cNvPr id="231" name="Google Shape;231;p4"/>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_1_1_1_2">
    <p:spTree>
      <p:nvGrpSpPr>
        <p:cNvPr id="2091" name="Shape 2091"/>
        <p:cNvGrpSpPr/>
        <p:nvPr/>
      </p:nvGrpSpPr>
      <p:grpSpPr>
        <a:xfrm>
          <a:off x="0" y="0"/>
          <a:ext cx="0" cy="0"/>
          <a:chOff x="0" y="0"/>
          <a:chExt cx="0" cy="0"/>
        </a:xfrm>
      </p:grpSpPr>
      <p:sp>
        <p:nvSpPr>
          <p:cNvPr id="2092" name="Google Shape;2092;p31"/>
          <p:cNvSpPr/>
          <p:nvPr/>
        </p:nvSpPr>
        <p:spPr>
          <a:xfrm>
            <a:off x="1624270"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1"/>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1"/>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5" name="Google Shape;2095;p31"/>
          <p:cNvGrpSpPr/>
          <p:nvPr/>
        </p:nvGrpSpPr>
        <p:grpSpPr>
          <a:xfrm flipH="1" rot="-6423465">
            <a:off x="-73991" y="-507194"/>
            <a:ext cx="1059855" cy="1224620"/>
            <a:chOff x="725975" y="580175"/>
            <a:chExt cx="3328618" cy="3846085"/>
          </a:xfrm>
        </p:grpSpPr>
        <p:sp>
          <p:nvSpPr>
            <p:cNvPr id="2096" name="Google Shape;2096;p31"/>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1"/>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1"/>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1"/>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1"/>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1"/>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1"/>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1"/>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1"/>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1"/>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1"/>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1"/>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1"/>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1"/>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0" name="Google Shape;2110;p31"/>
          <p:cNvGrpSpPr/>
          <p:nvPr/>
        </p:nvGrpSpPr>
        <p:grpSpPr>
          <a:xfrm flipH="1" rot="-9502837">
            <a:off x="-158828" y="4390570"/>
            <a:ext cx="1112202" cy="1060997"/>
            <a:chOff x="936800" y="644000"/>
            <a:chExt cx="3397834" cy="3241401"/>
          </a:xfrm>
        </p:grpSpPr>
        <p:sp>
          <p:nvSpPr>
            <p:cNvPr id="2111" name="Google Shape;2111;p31"/>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1"/>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1"/>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1"/>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1"/>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1"/>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1"/>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1"/>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1"/>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1"/>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1" name="Google Shape;2121;p31"/>
          <p:cNvSpPr txBox="1"/>
          <p:nvPr>
            <p:ph type="title"/>
          </p:nvPr>
        </p:nvSpPr>
        <p:spPr>
          <a:xfrm>
            <a:off x="725975" y="445025"/>
            <a:ext cx="7692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grpSp>
        <p:nvGrpSpPr>
          <p:cNvPr id="2122" name="Google Shape;2122;p31"/>
          <p:cNvGrpSpPr/>
          <p:nvPr/>
        </p:nvGrpSpPr>
        <p:grpSpPr>
          <a:xfrm>
            <a:off x="8117791" y="4210342"/>
            <a:ext cx="1356911" cy="1421440"/>
            <a:chOff x="1511250" y="306000"/>
            <a:chExt cx="3756676" cy="3935328"/>
          </a:xfrm>
        </p:grpSpPr>
        <p:sp>
          <p:nvSpPr>
            <p:cNvPr id="2123" name="Google Shape;2123;p3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1"/>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1"/>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1"/>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1"/>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1"/>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1"/>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1"/>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1"/>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1"/>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1"/>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1"/>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1"/>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1"/>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1"/>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1"/>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1"/>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1"/>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1"/>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1"/>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1"/>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1"/>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1"/>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1"/>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1"/>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1"/>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1"/>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1"/>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1"/>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1"/>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1"/>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7" name="Google Shape;2157;p31"/>
          <p:cNvSpPr txBox="1"/>
          <p:nvPr>
            <p:ph idx="1" type="subTitle"/>
          </p:nvPr>
        </p:nvSpPr>
        <p:spPr>
          <a:xfrm>
            <a:off x="735775" y="1249750"/>
            <a:ext cx="7692000" cy="10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grpSp>
        <p:nvGrpSpPr>
          <p:cNvPr id="2158" name="Google Shape;2158;p31"/>
          <p:cNvGrpSpPr/>
          <p:nvPr/>
        </p:nvGrpSpPr>
        <p:grpSpPr>
          <a:xfrm>
            <a:off x="8273618" y="-437238"/>
            <a:ext cx="1172444" cy="1084738"/>
            <a:chOff x="940201" y="467822"/>
            <a:chExt cx="4254149" cy="3935914"/>
          </a:xfrm>
        </p:grpSpPr>
        <p:sp>
          <p:nvSpPr>
            <p:cNvPr id="2159" name="Google Shape;2159;p31"/>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1"/>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1"/>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1"/>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7" name="Google Shape;2167;p31"/>
          <p:cNvSpPr/>
          <p:nvPr/>
        </p:nvSpPr>
        <p:spPr>
          <a:xfrm>
            <a:off x="5203400" y="-503900"/>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flipH="1">
            <a:off x="264324" y="10177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flipH="1">
            <a:off x="8779044" y="37773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flipH="1" rot="10800000">
            <a:off x="2061225" y="4778875"/>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1" name="Google Shape;2171;p31"/>
          <p:cNvGrpSpPr/>
          <p:nvPr/>
        </p:nvGrpSpPr>
        <p:grpSpPr>
          <a:xfrm>
            <a:off x="160471" y="3502487"/>
            <a:ext cx="262163" cy="531538"/>
            <a:chOff x="2322875" y="1049950"/>
            <a:chExt cx="1301705" cy="2640525"/>
          </a:xfrm>
        </p:grpSpPr>
        <p:sp>
          <p:nvSpPr>
            <p:cNvPr id="2172" name="Google Shape;2172;p3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31"/>
          <p:cNvGrpSpPr/>
          <p:nvPr/>
        </p:nvGrpSpPr>
        <p:grpSpPr>
          <a:xfrm>
            <a:off x="8721321" y="954012"/>
            <a:ext cx="262163" cy="531538"/>
            <a:chOff x="2322875" y="1049950"/>
            <a:chExt cx="1301705" cy="2640525"/>
          </a:xfrm>
        </p:grpSpPr>
        <p:sp>
          <p:nvSpPr>
            <p:cNvPr id="2176" name="Google Shape;2176;p3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9" name="Google Shape;2179;p31"/>
          <p:cNvSpPr/>
          <p:nvPr/>
        </p:nvSpPr>
        <p:spPr>
          <a:xfrm flipH="1">
            <a:off x="7545099" y="48448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_1_1_1">
    <p:spTree>
      <p:nvGrpSpPr>
        <p:cNvPr id="2180" name="Shape 2180"/>
        <p:cNvGrpSpPr/>
        <p:nvPr/>
      </p:nvGrpSpPr>
      <p:grpSpPr>
        <a:xfrm>
          <a:off x="0" y="0"/>
          <a:ext cx="0" cy="0"/>
          <a:chOff x="0" y="0"/>
          <a:chExt cx="0" cy="0"/>
        </a:xfrm>
      </p:grpSpPr>
      <p:sp>
        <p:nvSpPr>
          <p:cNvPr id="2181" name="Google Shape;2181;p32"/>
          <p:cNvSpPr/>
          <p:nvPr/>
        </p:nvSpPr>
        <p:spPr>
          <a:xfrm flipH="1" rot="10800000">
            <a:off x="2621870" y="40150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2"/>
          <p:cNvSpPr/>
          <p:nvPr/>
        </p:nvSpPr>
        <p:spPr>
          <a:xfrm flipH="1" rot="-5400000">
            <a:off x="6646936" y="-270236"/>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2"/>
          <p:cNvSpPr/>
          <p:nvPr/>
        </p:nvSpPr>
        <p:spPr>
          <a:xfrm flipH="1" rot="5400000">
            <a:off x="136982" y="-137027"/>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4" name="Google Shape;2184;p32"/>
          <p:cNvGrpSpPr/>
          <p:nvPr/>
        </p:nvGrpSpPr>
        <p:grpSpPr>
          <a:xfrm>
            <a:off x="8097571" y="4170654"/>
            <a:ext cx="1243062" cy="1150074"/>
            <a:chOff x="940201" y="467822"/>
            <a:chExt cx="4254149" cy="3935914"/>
          </a:xfrm>
        </p:grpSpPr>
        <p:sp>
          <p:nvSpPr>
            <p:cNvPr id="2185" name="Google Shape;2185;p32"/>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2"/>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2"/>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2"/>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2"/>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2"/>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2"/>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2"/>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32"/>
          <p:cNvGrpSpPr/>
          <p:nvPr/>
        </p:nvGrpSpPr>
        <p:grpSpPr>
          <a:xfrm>
            <a:off x="-207221" y="-558008"/>
            <a:ext cx="1356911" cy="1421440"/>
            <a:chOff x="1511250" y="306000"/>
            <a:chExt cx="3756676" cy="3935328"/>
          </a:xfrm>
        </p:grpSpPr>
        <p:sp>
          <p:nvSpPr>
            <p:cNvPr id="2194" name="Google Shape;2194;p3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2"/>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2"/>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2"/>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2"/>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2"/>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2"/>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2"/>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2"/>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2"/>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2"/>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2"/>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2"/>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2"/>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2"/>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2"/>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2"/>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2"/>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2"/>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2"/>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2"/>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2"/>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2"/>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2"/>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2"/>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2"/>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2"/>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2"/>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2"/>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2"/>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2"/>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8" name="Google Shape;2228;p32"/>
          <p:cNvGrpSpPr/>
          <p:nvPr/>
        </p:nvGrpSpPr>
        <p:grpSpPr>
          <a:xfrm rot="-1309239">
            <a:off x="-471302" y="4297438"/>
            <a:ext cx="1315430" cy="1254868"/>
            <a:chOff x="936800" y="644000"/>
            <a:chExt cx="3397834" cy="3241401"/>
          </a:xfrm>
        </p:grpSpPr>
        <p:sp>
          <p:nvSpPr>
            <p:cNvPr id="2229" name="Google Shape;2229;p32"/>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2"/>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2"/>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2"/>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2"/>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2"/>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2"/>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2"/>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2"/>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2"/>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9" name="Google Shape;2239;p32"/>
          <p:cNvSpPr/>
          <p:nvPr/>
        </p:nvSpPr>
        <p:spPr>
          <a:xfrm>
            <a:off x="4941300" y="-363750"/>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2"/>
          <p:cNvSpPr txBox="1"/>
          <p:nvPr>
            <p:ph type="title"/>
          </p:nvPr>
        </p:nvSpPr>
        <p:spPr>
          <a:xfrm>
            <a:off x="5072763" y="1427250"/>
            <a:ext cx="2853600" cy="118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lvl1pPr>
            <a:lvl2pPr lvl="1" rtl="0">
              <a:spcBef>
                <a:spcPts val="0"/>
              </a:spcBef>
              <a:spcAft>
                <a:spcPts val="0"/>
              </a:spcAft>
              <a:buSzPts val="3500"/>
              <a:buNone/>
              <a:defRPr>
                <a:latin typeface="Inter"/>
                <a:ea typeface="Inter"/>
                <a:cs typeface="Inter"/>
                <a:sym typeface="Inter"/>
              </a:defRPr>
            </a:lvl2pPr>
            <a:lvl3pPr lvl="2" rtl="0">
              <a:spcBef>
                <a:spcPts val="0"/>
              </a:spcBef>
              <a:spcAft>
                <a:spcPts val="0"/>
              </a:spcAft>
              <a:buSzPts val="3500"/>
              <a:buNone/>
              <a:defRPr>
                <a:latin typeface="Inter"/>
                <a:ea typeface="Inter"/>
                <a:cs typeface="Inter"/>
                <a:sym typeface="Inter"/>
              </a:defRPr>
            </a:lvl3pPr>
            <a:lvl4pPr lvl="3" rtl="0">
              <a:spcBef>
                <a:spcPts val="0"/>
              </a:spcBef>
              <a:spcAft>
                <a:spcPts val="0"/>
              </a:spcAft>
              <a:buSzPts val="3500"/>
              <a:buNone/>
              <a:defRPr>
                <a:latin typeface="Inter"/>
                <a:ea typeface="Inter"/>
                <a:cs typeface="Inter"/>
                <a:sym typeface="Inter"/>
              </a:defRPr>
            </a:lvl4pPr>
            <a:lvl5pPr lvl="4" rtl="0">
              <a:spcBef>
                <a:spcPts val="0"/>
              </a:spcBef>
              <a:spcAft>
                <a:spcPts val="0"/>
              </a:spcAft>
              <a:buSzPts val="3500"/>
              <a:buNone/>
              <a:defRPr>
                <a:latin typeface="Inter"/>
                <a:ea typeface="Inter"/>
                <a:cs typeface="Inter"/>
                <a:sym typeface="Inter"/>
              </a:defRPr>
            </a:lvl5pPr>
            <a:lvl6pPr lvl="5" rtl="0">
              <a:spcBef>
                <a:spcPts val="0"/>
              </a:spcBef>
              <a:spcAft>
                <a:spcPts val="0"/>
              </a:spcAft>
              <a:buSzPts val="3500"/>
              <a:buNone/>
              <a:defRPr>
                <a:latin typeface="Inter"/>
                <a:ea typeface="Inter"/>
                <a:cs typeface="Inter"/>
                <a:sym typeface="Inter"/>
              </a:defRPr>
            </a:lvl6pPr>
            <a:lvl7pPr lvl="6" rtl="0">
              <a:spcBef>
                <a:spcPts val="0"/>
              </a:spcBef>
              <a:spcAft>
                <a:spcPts val="0"/>
              </a:spcAft>
              <a:buSzPts val="3500"/>
              <a:buNone/>
              <a:defRPr>
                <a:latin typeface="Inter"/>
                <a:ea typeface="Inter"/>
                <a:cs typeface="Inter"/>
                <a:sym typeface="Inter"/>
              </a:defRPr>
            </a:lvl7pPr>
            <a:lvl8pPr lvl="7" rtl="0">
              <a:spcBef>
                <a:spcPts val="0"/>
              </a:spcBef>
              <a:spcAft>
                <a:spcPts val="0"/>
              </a:spcAft>
              <a:buSzPts val="3500"/>
              <a:buNone/>
              <a:defRPr>
                <a:latin typeface="Inter"/>
                <a:ea typeface="Inter"/>
                <a:cs typeface="Inter"/>
                <a:sym typeface="Inter"/>
              </a:defRPr>
            </a:lvl8pPr>
            <a:lvl9pPr lvl="8" rtl="0">
              <a:spcBef>
                <a:spcPts val="0"/>
              </a:spcBef>
              <a:spcAft>
                <a:spcPts val="0"/>
              </a:spcAft>
              <a:buSzPts val="3500"/>
              <a:buNone/>
              <a:defRPr>
                <a:latin typeface="Inter"/>
                <a:ea typeface="Inter"/>
                <a:cs typeface="Inter"/>
                <a:sym typeface="Inter"/>
              </a:defRPr>
            </a:lvl9pPr>
          </a:lstStyle>
          <a:p/>
        </p:txBody>
      </p:sp>
      <p:sp>
        <p:nvSpPr>
          <p:cNvPr id="2241" name="Google Shape;2241;p32"/>
          <p:cNvSpPr txBox="1"/>
          <p:nvPr>
            <p:ph idx="1" type="subTitle"/>
          </p:nvPr>
        </p:nvSpPr>
        <p:spPr>
          <a:xfrm>
            <a:off x="5072763" y="2645175"/>
            <a:ext cx="2853600" cy="123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242" name="Google Shape;2242;p32"/>
          <p:cNvGrpSpPr/>
          <p:nvPr/>
        </p:nvGrpSpPr>
        <p:grpSpPr>
          <a:xfrm rot="3101353">
            <a:off x="8206643" y="-333195"/>
            <a:ext cx="1209708" cy="1029501"/>
            <a:chOff x="725975" y="529375"/>
            <a:chExt cx="4581126" cy="3898687"/>
          </a:xfrm>
        </p:grpSpPr>
        <p:sp>
          <p:nvSpPr>
            <p:cNvPr id="2243" name="Google Shape;2243;p32"/>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2"/>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2"/>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2"/>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2"/>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2"/>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2"/>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2"/>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2"/>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2"/>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2"/>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2"/>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2"/>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2"/>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2"/>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2"/>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2"/>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2"/>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2"/>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2"/>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2"/>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2"/>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2"/>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6" name="Google Shape;2266;p32"/>
          <p:cNvSpPr/>
          <p:nvPr/>
        </p:nvSpPr>
        <p:spPr>
          <a:xfrm flipH="1">
            <a:off x="1381769" y="48277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2"/>
          <p:cNvSpPr/>
          <p:nvPr/>
        </p:nvSpPr>
        <p:spPr>
          <a:xfrm flipH="1">
            <a:off x="188499" y="30692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2"/>
          <p:cNvSpPr/>
          <p:nvPr/>
        </p:nvSpPr>
        <p:spPr>
          <a:xfrm flipH="1">
            <a:off x="8755769" y="32798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2"/>
          <p:cNvSpPr/>
          <p:nvPr/>
        </p:nvSpPr>
        <p:spPr>
          <a:xfrm flipH="1" rot="10800000">
            <a:off x="2061225" y="4687050"/>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0" name="Google Shape;2270;p32"/>
          <p:cNvGrpSpPr/>
          <p:nvPr/>
        </p:nvGrpSpPr>
        <p:grpSpPr>
          <a:xfrm>
            <a:off x="188496" y="1108362"/>
            <a:ext cx="262163" cy="531538"/>
            <a:chOff x="2322875" y="1049950"/>
            <a:chExt cx="1301705" cy="2640525"/>
          </a:xfrm>
        </p:grpSpPr>
        <p:sp>
          <p:nvSpPr>
            <p:cNvPr id="2271" name="Google Shape;2271;p3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4" name="Google Shape;2274;p32"/>
          <p:cNvGrpSpPr/>
          <p:nvPr/>
        </p:nvGrpSpPr>
        <p:grpSpPr>
          <a:xfrm>
            <a:off x="8718096" y="1073112"/>
            <a:ext cx="262163" cy="531538"/>
            <a:chOff x="2322875" y="1049950"/>
            <a:chExt cx="1301705" cy="2640525"/>
          </a:xfrm>
        </p:grpSpPr>
        <p:sp>
          <p:nvSpPr>
            <p:cNvPr id="2275" name="Google Shape;2275;p3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278" name="Shape 2278"/>
        <p:cNvGrpSpPr/>
        <p:nvPr/>
      </p:nvGrpSpPr>
      <p:grpSpPr>
        <a:xfrm>
          <a:off x="0" y="0"/>
          <a:ext cx="0" cy="0"/>
          <a:chOff x="0" y="0"/>
          <a:chExt cx="0" cy="0"/>
        </a:xfrm>
      </p:grpSpPr>
      <p:sp>
        <p:nvSpPr>
          <p:cNvPr id="2279" name="Google Shape;2279;p33"/>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3"/>
          <p:cNvSpPr txBox="1"/>
          <p:nvPr>
            <p:ph type="title"/>
          </p:nvPr>
        </p:nvSpPr>
        <p:spPr>
          <a:xfrm>
            <a:off x="726032" y="692775"/>
            <a:ext cx="3619500" cy="781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81" name="Google Shape;2281;p33"/>
          <p:cNvSpPr txBox="1"/>
          <p:nvPr>
            <p:ph idx="1" type="subTitle"/>
          </p:nvPr>
        </p:nvSpPr>
        <p:spPr>
          <a:xfrm>
            <a:off x="725975" y="1524925"/>
            <a:ext cx="3619500" cy="10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2" name="Google Shape;2282;p33"/>
          <p:cNvSpPr txBox="1"/>
          <p:nvPr/>
        </p:nvSpPr>
        <p:spPr>
          <a:xfrm>
            <a:off x="725975" y="3252375"/>
            <a:ext cx="3846000" cy="725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Inter"/>
                <a:ea typeface="Inter"/>
                <a:cs typeface="Inter"/>
                <a:sym typeface="Inter"/>
              </a:rPr>
              <a:t>Credits</a:t>
            </a:r>
            <a:r>
              <a:rPr lang="en" sz="1200">
                <a:solidFill>
                  <a:schemeClr val="dk1"/>
                </a:solidFill>
                <a:latin typeface="Inter"/>
                <a:ea typeface="Inter"/>
                <a:cs typeface="Inter"/>
                <a:sym typeface="Inter"/>
              </a:rPr>
              <a:t>: This presentation template was created by </a:t>
            </a:r>
            <a:r>
              <a:rPr b="1" lang="en" sz="1200" u="sng">
                <a:solidFill>
                  <a:schemeClr val="hlink"/>
                </a:solidFill>
                <a:latin typeface="Work Sans"/>
                <a:ea typeface="Work Sans"/>
                <a:cs typeface="Work Sans"/>
                <a:sym typeface="Work Sans"/>
                <a:hlinkClick r:id="rId2"/>
              </a:rPr>
              <a:t>Slidesgo</a:t>
            </a:r>
            <a:r>
              <a:rPr lang="en" sz="1200">
                <a:solidFill>
                  <a:schemeClr val="dk1"/>
                </a:solidFill>
                <a:latin typeface="Inter"/>
                <a:ea typeface="Inter"/>
                <a:cs typeface="Inter"/>
                <a:sym typeface="Inter"/>
              </a:rPr>
              <a:t>, and includes icons by </a:t>
            </a:r>
            <a:r>
              <a:rPr b="1" lang="en" sz="1200" u="sng">
                <a:solidFill>
                  <a:schemeClr val="dk1"/>
                </a:solidFill>
                <a:latin typeface="Work Sans"/>
                <a:ea typeface="Work Sans"/>
                <a:cs typeface="Work Sans"/>
                <a:sym typeface="Work Sans"/>
                <a:hlinkClick r:id="rId3">
                  <a:extLst>
                    <a:ext uri="{A12FA001-AC4F-418D-AE19-62706E023703}">
                      <ahyp:hlinkClr val="tx"/>
                    </a:ext>
                  </a:extLst>
                </a:hlinkClick>
              </a:rPr>
              <a:t>Flaticon</a:t>
            </a:r>
            <a:r>
              <a:rPr lang="en" sz="1200">
                <a:solidFill>
                  <a:schemeClr val="dk1"/>
                </a:solidFill>
                <a:latin typeface="Inter"/>
                <a:ea typeface="Inter"/>
                <a:cs typeface="Inter"/>
                <a:sym typeface="Inter"/>
              </a:rPr>
              <a:t>, and infographics &amp; images by </a:t>
            </a:r>
            <a:r>
              <a:rPr b="1" lang="en" sz="1200" u="sng">
                <a:solidFill>
                  <a:schemeClr val="dk1"/>
                </a:solidFill>
                <a:latin typeface="Work Sans"/>
                <a:ea typeface="Work Sans"/>
                <a:cs typeface="Work Sans"/>
                <a:sym typeface="Work Sans"/>
                <a:hlinkClick r:id="rId4">
                  <a:extLst>
                    <a:ext uri="{A12FA001-AC4F-418D-AE19-62706E023703}">
                      <ahyp:hlinkClr val="tx"/>
                    </a:ext>
                  </a:extLst>
                </a:hlinkClick>
              </a:rPr>
              <a:t>Freepik</a:t>
            </a:r>
            <a:r>
              <a:rPr b="1" lang="en" sz="1200" u="sng">
                <a:solidFill>
                  <a:schemeClr val="dk1"/>
                </a:solidFill>
                <a:latin typeface="Work Sans"/>
                <a:ea typeface="Work Sans"/>
                <a:cs typeface="Work Sans"/>
                <a:sym typeface="Work Sans"/>
              </a:rPr>
              <a:t> </a:t>
            </a:r>
            <a:endParaRPr b="1" sz="1200" u="sng">
              <a:solidFill>
                <a:schemeClr val="dk1"/>
              </a:solidFill>
              <a:latin typeface="Work Sans"/>
              <a:ea typeface="Work Sans"/>
              <a:cs typeface="Work Sans"/>
              <a:sym typeface="Work Sans"/>
            </a:endParaRPr>
          </a:p>
        </p:txBody>
      </p:sp>
      <p:sp>
        <p:nvSpPr>
          <p:cNvPr id="2283" name="Google Shape;2283;p33"/>
          <p:cNvSpPr/>
          <p:nvPr/>
        </p:nvSpPr>
        <p:spPr>
          <a:xfrm flipH="1">
            <a:off x="2162162"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3"/>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5" name="Google Shape;2285;p33"/>
          <p:cNvGrpSpPr/>
          <p:nvPr/>
        </p:nvGrpSpPr>
        <p:grpSpPr>
          <a:xfrm>
            <a:off x="-573531" y="-574433"/>
            <a:ext cx="1362511" cy="1457953"/>
            <a:chOff x="1141181" y="262025"/>
            <a:chExt cx="4067198" cy="4352099"/>
          </a:xfrm>
        </p:grpSpPr>
        <p:sp>
          <p:nvSpPr>
            <p:cNvPr id="2286" name="Google Shape;2286;p33"/>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3"/>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3"/>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3"/>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3"/>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3"/>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3"/>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3"/>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3"/>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3"/>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3"/>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3"/>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3"/>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9" name="Google Shape;2299;p33"/>
          <p:cNvGrpSpPr/>
          <p:nvPr/>
        </p:nvGrpSpPr>
        <p:grpSpPr>
          <a:xfrm flipH="1" rot="6753101">
            <a:off x="-831147" y="4114102"/>
            <a:ext cx="1651494" cy="1730032"/>
            <a:chOff x="1511250" y="306000"/>
            <a:chExt cx="3756676" cy="3935328"/>
          </a:xfrm>
        </p:grpSpPr>
        <p:sp>
          <p:nvSpPr>
            <p:cNvPr id="2300" name="Google Shape;2300;p3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3"/>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3"/>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3"/>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3"/>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3"/>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3"/>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3"/>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3"/>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3"/>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3"/>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3"/>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3"/>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3"/>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3"/>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3"/>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3"/>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3"/>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3"/>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3"/>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3"/>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3"/>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3"/>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3"/>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3"/>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3"/>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3"/>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3"/>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3"/>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3"/>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3"/>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4" name="Google Shape;2334;p33"/>
          <p:cNvGrpSpPr/>
          <p:nvPr/>
        </p:nvGrpSpPr>
        <p:grpSpPr>
          <a:xfrm rot="1992157">
            <a:off x="8316333" y="4149525"/>
            <a:ext cx="1717499" cy="1461648"/>
            <a:chOff x="725975" y="529375"/>
            <a:chExt cx="4581126" cy="3898687"/>
          </a:xfrm>
        </p:grpSpPr>
        <p:sp>
          <p:nvSpPr>
            <p:cNvPr id="2335" name="Google Shape;2335;p33"/>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3"/>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3"/>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3"/>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3"/>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3"/>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3"/>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3"/>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3"/>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3"/>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3"/>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3"/>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3"/>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3"/>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3"/>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3"/>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3"/>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3"/>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3"/>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3"/>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3"/>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3"/>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3"/>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8" name="Google Shape;2358;p33"/>
          <p:cNvSpPr/>
          <p:nvPr/>
        </p:nvSpPr>
        <p:spPr>
          <a:xfrm>
            <a:off x="8774288" y="113266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3"/>
          <p:cNvSpPr/>
          <p:nvPr/>
        </p:nvSpPr>
        <p:spPr>
          <a:xfrm>
            <a:off x="1465924" y="48526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3"/>
          <p:cNvSpPr/>
          <p:nvPr/>
        </p:nvSpPr>
        <p:spPr>
          <a:xfrm>
            <a:off x="164724" y="25375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3"/>
          <p:cNvSpPr/>
          <p:nvPr/>
        </p:nvSpPr>
        <p:spPr>
          <a:xfrm>
            <a:off x="7742150" y="47450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3"/>
          <p:cNvSpPr/>
          <p:nvPr/>
        </p:nvSpPr>
        <p:spPr>
          <a:xfrm>
            <a:off x="1337988" y="2123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3"/>
          <p:cNvSpPr/>
          <p:nvPr/>
        </p:nvSpPr>
        <p:spPr>
          <a:xfrm flipH="1" rot="10800000">
            <a:off x="4858475" y="4614125"/>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3"/>
          <p:cNvSpPr/>
          <p:nvPr/>
        </p:nvSpPr>
        <p:spPr>
          <a:xfrm rot="302">
            <a:off x="4483729" y="-370618"/>
            <a:ext cx="1950169" cy="1063317"/>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65" name="Shape 2365"/>
        <p:cNvGrpSpPr/>
        <p:nvPr/>
      </p:nvGrpSpPr>
      <p:grpSpPr>
        <a:xfrm>
          <a:off x="0" y="0"/>
          <a:ext cx="0" cy="0"/>
          <a:chOff x="0" y="0"/>
          <a:chExt cx="0" cy="0"/>
        </a:xfrm>
      </p:grpSpPr>
      <p:sp>
        <p:nvSpPr>
          <p:cNvPr id="2366" name="Google Shape;2366;p34"/>
          <p:cNvSpPr/>
          <p:nvPr/>
        </p:nvSpPr>
        <p:spPr>
          <a:xfrm flipH="1">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9" name="Google Shape;2369;p34"/>
          <p:cNvGrpSpPr/>
          <p:nvPr/>
        </p:nvGrpSpPr>
        <p:grpSpPr>
          <a:xfrm>
            <a:off x="8097571" y="4170654"/>
            <a:ext cx="1243062" cy="1150074"/>
            <a:chOff x="940201" y="467822"/>
            <a:chExt cx="4254149" cy="3935914"/>
          </a:xfrm>
        </p:grpSpPr>
        <p:sp>
          <p:nvSpPr>
            <p:cNvPr id="2370" name="Google Shape;2370;p34"/>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8" name="Google Shape;2378;p34"/>
          <p:cNvGrpSpPr/>
          <p:nvPr/>
        </p:nvGrpSpPr>
        <p:grpSpPr>
          <a:xfrm>
            <a:off x="-207221" y="-558008"/>
            <a:ext cx="1356911" cy="1421440"/>
            <a:chOff x="1511250" y="306000"/>
            <a:chExt cx="3756676" cy="3935328"/>
          </a:xfrm>
        </p:grpSpPr>
        <p:sp>
          <p:nvSpPr>
            <p:cNvPr id="2379" name="Google Shape;2379;p3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4"/>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4"/>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4"/>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4"/>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4"/>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4"/>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4"/>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4"/>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4"/>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4"/>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4"/>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4"/>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4"/>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3" name="Google Shape;2413;p34"/>
          <p:cNvGrpSpPr/>
          <p:nvPr/>
        </p:nvGrpSpPr>
        <p:grpSpPr>
          <a:xfrm rot="-1309239">
            <a:off x="-471302" y="4297438"/>
            <a:ext cx="1315430" cy="1254868"/>
            <a:chOff x="936800" y="644000"/>
            <a:chExt cx="3397834" cy="3241401"/>
          </a:xfrm>
        </p:grpSpPr>
        <p:sp>
          <p:nvSpPr>
            <p:cNvPr id="2414" name="Google Shape;2414;p34"/>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4" name="Google Shape;2424;p34"/>
          <p:cNvSpPr/>
          <p:nvPr/>
        </p:nvSpPr>
        <p:spPr>
          <a:xfrm>
            <a:off x="4476150" y="-363750"/>
            <a:ext cx="2394932" cy="1064988"/>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5" name="Google Shape;2425;p34"/>
          <p:cNvGrpSpPr/>
          <p:nvPr/>
        </p:nvGrpSpPr>
        <p:grpSpPr>
          <a:xfrm flipH="1" rot="-1588054">
            <a:off x="8194678" y="-554914"/>
            <a:ext cx="1224824" cy="1415236"/>
            <a:chOff x="725975" y="580175"/>
            <a:chExt cx="3328618" cy="3846085"/>
          </a:xfrm>
        </p:grpSpPr>
        <p:sp>
          <p:nvSpPr>
            <p:cNvPr id="2426" name="Google Shape;2426;p34"/>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4"/>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4"/>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4"/>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4"/>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4"/>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4"/>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4"/>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4"/>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4"/>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4"/>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0" name="Google Shape;2440;p34"/>
          <p:cNvSpPr/>
          <p:nvPr/>
        </p:nvSpPr>
        <p:spPr>
          <a:xfrm flipH="1" rot="-225818">
            <a:off x="1632167" y="4408068"/>
            <a:ext cx="3266547" cy="1184347"/>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41" name="Shape 2441"/>
        <p:cNvGrpSpPr/>
        <p:nvPr/>
      </p:nvGrpSpPr>
      <p:grpSpPr>
        <a:xfrm>
          <a:off x="0" y="0"/>
          <a:ext cx="0" cy="0"/>
          <a:chOff x="0" y="0"/>
          <a:chExt cx="0" cy="0"/>
        </a:xfrm>
      </p:grpSpPr>
      <p:sp>
        <p:nvSpPr>
          <p:cNvPr id="2442" name="Google Shape;2442;p35"/>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5"/>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5"/>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5" name="Google Shape;2445;p35"/>
          <p:cNvGrpSpPr/>
          <p:nvPr/>
        </p:nvGrpSpPr>
        <p:grpSpPr>
          <a:xfrm>
            <a:off x="-573531" y="-574433"/>
            <a:ext cx="1362511" cy="1457953"/>
            <a:chOff x="1141181" y="262025"/>
            <a:chExt cx="4067198" cy="4352099"/>
          </a:xfrm>
        </p:grpSpPr>
        <p:sp>
          <p:nvSpPr>
            <p:cNvPr id="2446" name="Google Shape;2446;p3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9" name="Google Shape;2459;p35"/>
          <p:cNvGrpSpPr/>
          <p:nvPr/>
        </p:nvGrpSpPr>
        <p:grpSpPr>
          <a:xfrm flipH="1" rot="6753101">
            <a:off x="-831147" y="4114102"/>
            <a:ext cx="1651494" cy="1730032"/>
            <a:chOff x="1511250" y="306000"/>
            <a:chExt cx="3756676" cy="3935328"/>
          </a:xfrm>
        </p:grpSpPr>
        <p:sp>
          <p:nvSpPr>
            <p:cNvPr id="2460" name="Google Shape;2460;p3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5"/>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5"/>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5"/>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5"/>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5"/>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5"/>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5"/>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5"/>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5"/>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5"/>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4" name="Google Shape;2494;p35"/>
          <p:cNvGrpSpPr/>
          <p:nvPr/>
        </p:nvGrpSpPr>
        <p:grpSpPr>
          <a:xfrm rot="1992157">
            <a:off x="8316333" y="4149525"/>
            <a:ext cx="1717499" cy="1461648"/>
            <a:chOff x="725975" y="529375"/>
            <a:chExt cx="4581126" cy="3898687"/>
          </a:xfrm>
        </p:grpSpPr>
        <p:sp>
          <p:nvSpPr>
            <p:cNvPr id="2495" name="Google Shape;2495;p35"/>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5"/>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5"/>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5"/>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5"/>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5"/>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5"/>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5"/>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5"/>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5"/>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5"/>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5"/>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8" name="Google Shape;2518;p35"/>
          <p:cNvSpPr/>
          <p:nvPr/>
        </p:nvSpPr>
        <p:spPr>
          <a:xfrm rot="-1388564">
            <a:off x="1508706" y="-887063"/>
            <a:ext cx="3024988" cy="1817020"/>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5"/>
          <p:cNvSpPr/>
          <p:nvPr/>
        </p:nvSpPr>
        <p:spPr>
          <a:xfrm flipH="1" rot="-9572211">
            <a:off x="4590630" y="4189016"/>
            <a:ext cx="3025044" cy="181705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0" name="Google Shape;2520;p35"/>
          <p:cNvGrpSpPr/>
          <p:nvPr/>
        </p:nvGrpSpPr>
        <p:grpSpPr>
          <a:xfrm>
            <a:off x="8166971" y="-476033"/>
            <a:ext cx="1243062" cy="1150074"/>
            <a:chOff x="940201" y="467822"/>
            <a:chExt cx="4254149" cy="3935914"/>
          </a:xfrm>
        </p:grpSpPr>
        <p:sp>
          <p:nvSpPr>
            <p:cNvPr id="2521" name="Google Shape;2521;p35"/>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5"/>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5"/>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5"/>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5"/>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5"/>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9" name="Shape 239"/>
        <p:cNvGrpSpPr/>
        <p:nvPr/>
      </p:nvGrpSpPr>
      <p:grpSpPr>
        <a:xfrm>
          <a:off x="0" y="0"/>
          <a:ext cx="0" cy="0"/>
          <a:chOff x="0" y="0"/>
          <a:chExt cx="0" cy="0"/>
        </a:xfrm>
      </p:grpSpPr>
      <p:sp>
        <p:nvSpPr>
          <p:cNvPr id="240" name="Google Shape;240;p5"/>
          <p:cNvSpPr/>
          <p:nvPr/>
        </p:nvSpPr>
        <p:spPr>
          <a:xfrm>
            <a:off x="1624270"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5"/>
          <p:cNvGrpSpPr/>
          <p:nvPr/>
        </p:nvGrpSpPr>
        <p:grpSpPr>
          <a:xfrm flipH="1" rot="-6423465">
            <a:off x="-73991" y="-507194"/>
            <a:ext cx="1059855" cy="1224620"/>
            <a:chOff x="725975" y="580175"/>
            <a:chExt cx="3328618" cy="3846085"/>
          </a:xfrm>
        </p:grpSpPr>
        <p:sp>
          <p:nvSpPr>
            <p:cNvPr id="244" name="Google Shape;244;p5"/>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5"/>
          <p:cNvGrpSpPr/>
          <p:nvPr/>
        </p:nvGrpSpPr>
        <p:grpSpPr>
          <a:xfrm flipH="1" rot="-9502837">
            <a:off x="-158828" y="4390570"/>
            <a:ext cx="1112202" cy="1060997"/>
            <a:chOff x="936800" y="644000"/>
            <a:chExt cx="3397834" cy="3241401"/>
          </a:xfrm>
        </p:grpSpPr>
        <p:sp>
          <p:nvSpPr>
            <p:cNvPr id="259" name="Google Shape;259;p5"/>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5"/>
          <p:cNvSpPr txBox="1"/>
          <p:nvPr>
            <p:ph idx="1" type="subTitle"/>
          </p:nvPr>
        </p:nvSpPr>
        <p:spPr>
          <a:xfrm>
            <a:off x="5090910" y="3747553"/>
            <a:ext cx="2457300" cy="61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5"/>
          <p:cNvSpPr txBox="1"/>
          <p:nvPr>
            <p:ph idx="2" type="subTitle"/>
          </p:nvPr>
        </p:nvSpPr>
        <p:spPr>
          <a:xfrm>
            <a:off x="1950663" y="3747453"/>
            <a:ext cx="2457300" cy="61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5"/>
          <p:cNvSpPr txBox="1"/>
          <p:nvPr>
            <p:ph idx="3" type="subTitle"/>
          </p:nvPr>
        </p:nvSpPr>
        <p:spPr>
          <a:xfrm>
            <a:off x="5090910" y="3475450"/>
            <a:ext cx="2457300" cy="39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3" name="Google Shape;273;p5"/>
          <p:cNvSpPr txBox="1"/>
          <p:nvPr>
            <p:ph idx="4" type="subTitle"/>
          </p:nvPr>
        </p:nvSpPr>
        <p:spPr>
          <a:xfrm>
            <a:off x="1950663" y="3475350"/>
            <a:ext cx="2457300" cy="39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4" name="Google Shape;274;p5"/>
          <p:cNvSpPr/>
          <p:nvPr>
            <p:ph idx="5" type="pic"/>
          </p:nvPr>
        </p:nvSpPr>
        <p:spPr>
          <a:xfrm rot="-235013">
            <a:off x="2007325" y="1475489"/>
            <a:ext cx="1712801" cy="1710427"/>
          </a:xfrm>
          <a:prstGeom prst="roundRect">
            <a:avLst>
              <a:gd fmla="val 8664" name="adj"/>
            </a:avLst>
          </a:prstGeom>
          <a:noFill/>
          <a:ln>
            <a:noFill/>
          </a:ln>
        </p:spPr>
      </p:sp>
      <p:sp>
        <p:nvSpPr>
          <p:cNvPr id="275" name="Google Shape;275;p5"/>
          <p:cNvSpPr/>
          <p:nvPr>
            <p:ph idx="6" type="pic"/>
          </p:nvPr>
        </p:nvSpPr>
        <p:spPr>
          <a:xfrm rot="163865">
            <a:off x="5130580" y="1475581"/>
            <a:ext cx="1712545" cy="1710134"/>
          </a:xfrm>
          <a:prstGeom prst="roundRect">
            <a:avLst>
              <a:gd fmla="val 8664" name="adj"/>
            </a:avLst>
          </a:prstGeom>
          <a:noFill/>
          <a:ln>
            <a:noFill/>
          </a:ln>
        </p:spPr>
      </p:sp>
      <p:grpSp>
        <p:nvGrpSpPr>
          <p:cNvPr id="276" name="Google Shape;276;p5"/>
          <p:cNvGrpSpPr/>
          <p:nvPr/>
        </p:nvGrpSpPr>
        <p:grpSpPr>
          <a:xfrm rot="-974512">
            <a:off x="8249414" y="4541871"/>
            <a:ext cx="972921" cy="827988"/>
            <a:chOff x="725975" y="529375"/>
            <a:chExt cx="4581126" cy="3898687"/>
          </a:xfrm>
        </p:grpSpPr>
        <p:sp>
          <p:nvSpPr>
            <p:cNvPr id="277" name="Google Shape;277;p5"/>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5"/>
          <p:cNvSpPr/>
          <p:nvPr/>
        </p:nvSpPr>
        <p:spPr>
          <a:xfrm>
            <a:off x="7564263" y="48277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8793299" y="9109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1229312" y="1549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5"/>
          <p:cNvGrpSpPr/>
          <p:nvPr/>
        </p:nvGrpSpPr>
        <p:grpSpPr>
          <a:xfrm>
            <a:off x="8273626" y="-378404"/>
            <a:ext cx="1045245" cy="967054"/>
            <a:chOff x="940201" y="467822"/>
            <a:chExt cx="4254149" cy="3935914"/>
          </a:xfrm>
        </p:grpSpPr>
        <p:sp>
          <p:nvSpPr>
            <p:cNvPr id="304" name="Google Shape;304;p5"/>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5"/>
          <p:cNvSpPr/>
          <p:nvPr/>
        </p:nvSpPr>
        <p:spPr>
          <a:xfrm>
            <a:off x="189988" y="363676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flipH="1" rot="2029110">
            <a:off x="5050209" y="-685067"/>
            <a:ext cx="1964209" cy="1179791"/>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rot="8770890">
            <a:off x="1523359" y="4653758"/>
            <a:ext cx="1964209" cy="1179791"/>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5"/>
          <p:cNvGrpSpPr/>
          <p:nvPr/>
        </p:nvGrpSpPr>
        <p:grpSpPr>
          <a:xfrm>
            <a:off x="8715721" y="3519274"/>
            <a:ext cx="262163" cy="531538"/>
            <a:chOff x="2322875" y="1049950"/>
            <a:chExt cx="1301705" cy="2640525"/>
          </a:xfrm>
        </p:grpSpPr>
        <p:sp>
          <p:nvSpPr>
            <p:cNvPr id="316" name="Google Shape;316;p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5"/>
          <p:cNvGrpSpPr/>
          <p:nvPr/>
        </p:nvGrpSpPr>
        <p:grpSpPr>
          <a:xfrm>
            <a:off x="228471" y="1128437"/>
            <a:ext cx="262163" cy="531538"/>
            <a:chOff x="2322875" y="1049950"/>
            <a:chExt cx="1301705" cy="2640525"/>
          </a:xfrm>
        </p:grpSpPr>
        <p:sp>
          <p:nvSpPr>
            <p:cNvPr id="320" name="Google Shape;320;p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3" name="Shape 323"/>
        <p:cNvGrpSpPr/>
        <p:nvPr/>
      </p:nvGrpSpPr>
      <p:grpSpPr>
        <a:xfrm>
          <a:off x="0" y="0"/>
          <a:ext cx="0" cy="0"/>
          <a:chOff x="0" y="0"/>
          <a:chExt cx="0" cy="0"/>
        </a:xfrm>
      </p:grpSpPr>
      <p:sp>
        <p:nvSpPr>
          <p:cNvPr id="324" name="Google Shape;324;p6"/>
          <p:cNvSpPr/>
          <p:nvPr/>
        </p:nvSpPr>
        <p:spPr>
          <a:xfrm flipH="1" rot="10800000">
            <a:off x="1505393" y="4614125"/>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9" name="Google Shape;329;p6"/>
          <p:cNvGrpSpPr/>
          <p:nvPr/>
        </p:nvGrpSpPr>
        <p:grpSpPr>
          <a:xfrm flipH="1" rot="1386721">
            <a:off x="-128287" y="4560984"/>
            <a:ext cx="1074878" cy="914756"/>
            <a:chOff x="725975" y="529375"/>
            <a:chExt cx="4581126" cy="3898687"/>
          </a:xfrm>
        </p:grpSpPr>
        <p:sp>
          <p:nvSpPr>
            <p:cNvPr id="330" name="Google Shape;330;p6"/>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6"/>
          <p:cNvGrpSpPr/>
          <p:nvPr/>
        </p:nvGrpSpPr>
        <p:grpSpPr>
          <a:xfrm>
            <a:off x="8301801" y="4440766"/>
            <a:ext cx="993769" cy="919430"/>
            <a:chOff x="940201" y="467822"/>
            <a:chExt cx="4254149" cy="3935914"/>
          </a:xfrm>
        </p:grpSpPr>
        <p:sp>
          <p:nvSpPr>
            <p:cNvPr id="354" name="Google Shape;354;p6"/>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6"/>
          <p:cNvGrpSpPr/>
          <p:nvPr/>
        </p:nvGrpSpPr>
        <p:grpSpPr>
          <a:xfrm rot="716367">
            <a:off x="-338944" y="-405049"/>
            <a:ext cx="1063534" cy="1228871"/>
            <a:chOff x="725975" y="580175"/>
            <a:chExt cx="3328618" cy="3846085"/>
          </a:xfrm>
        </p:grpSpPr>
        <p:sp>
          <p:nvSpPr>
            <p:cNvPr id="363" name="Google Shape;363;p6"/>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6"/>
          <p:cNvGrpSpPr/>
          <p:nvPr/>
        </p:nvGrpSpPr>
        <p:grpSpPr>
          <a:xfrm rot="-6300507">
            <a:off x="8159670" y="-506874"/>
            <a:ext cx="1278041" cy="1338819"/>
            <a:chOff x="1511250" y="306000"/>
            <a:chExt cx="3756676" cy="3935328"/>
          </a:xfrm>
        </p:grpSpPr>
        <p:sp>
          <p:nvSpPr>
            <p:cNvPr id="378" name="Google Shape;378;p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6"/>
          <p:cNvSpPr/>
          <p:nvPr/>
        </p:nvSpPr>
        <p:spPr>
          <a:xfrm flipH="1">
            <a:off x="209113" y="36345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flipH="1">
            <a:off x="1673568" y="486607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flipH="1">
            <a:off x="8746438" y="89455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6"/>
          <p:cNvGrpSpPr/>
          <p:nvPr/>
        </p:nvGrpSpPr>
        <p:grpSpPr>
          <a:xfrm flipH="1">
            <a:off x="209124" y="1261212"/>
            <a:ext cx="262163" cy="531538"/>
            <a:chOff x="2322875" y="1049950"/>
            <a:chExt cx="1301705" cy="2640525"/>
          </a:xfrm>
        </p:grpSpPr>
        <p:sp>
          <p:nvSpPr>
            <p:cNvPr id="416" name="Google Shape;416;p6"/>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6"/>
          <p:cNvGrpSpPr/>
          <p:nvPr/>
        </p:nvGrpSpPr>
        <p:grpSpPr>
          <a:xfrm flipH="1">
            <a:off x="8708774" y="3634562"/>
            <a:ext cx="262163" cy="531538"/>
            <a:chOff x="2322875" y="1049950"/>
            <a:chExt cx="1301705" cy="2640525"/>
          </a:xfrm>
        </p:grpSpPr>
        <p:sp>
          <p:nvSpPr>
            <p:cNvPr id="420" name="Google Shape;420;p6"/>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6"/>
          <p:cNvSpPr/>
          <p:nvPr/>
        </p:nvSpPr>
        <p:spPr>
          <a:xfrm rot="-1991950">
            <a:off x="2193310" y="-797233"/>
            <a:ext cx="2275816" cy="1366987"/>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flipH="1" rot="-8808050">
            <a:off x="4966010" y="4479742"/>
            <a:ext cx="2275816" cy="1366987"/>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flipH="1">
            <a:off x="6527118" y="1934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6" name="Shape 426"/>
        <p:cNvGrpSpPr/>
        <p:nvPr/>
      </p:nvGrpSpPr>
      <p:grpSpPr>
        <a:xfrm>
          <a:off x="0" y="0"/>
          <a:ext cx="0" cy="0"/>
          <a:chOff x="0" y="0"/>
          <a:chExt cx="0" cy="0"/>
        </a:xfrm>
      </p:grpSpPr>
      <p:sp>
        <p:nvSpPr>
          <p:cNvPr id="427" name="Google Shape;427;p7"/>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rot="1243678">
            <a:off x="6312935" y="20492"/>
            <a:ext cx="3112861" cy="1869925"/>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flipH="1" rot="10800000">
            <a:off x="2568273" y="4456388"/>
            <a:ext cx="2179041" cy="687037"/>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6527124" y="2380776"/>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txBox="1"/>
          <p:nvPr>
            <p:ph type="title"/>
          </p:nvPr>
        </p:nvSpPr>
        <p:spPr>
          <a:xfrm>
            <a:off x="720000" y="1390000"/>
            <a:ext cx="3852000" cy="697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3" name="Google Shape;433;p7"/>
          <p:cNvSpPr txBox="1"/>
          <p:nvPr>
            <p:ph idx="1" type="subTitle"/>
          </p:nvPr>
        </p:nvSpPr>
        <p:spPr>
          <a:xfrm>
            <a:off x="720000" y="2087500"/>
            <a:ext cx="3852000" cy="197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434" name="Google Shape;434;p7"/>
          <p:cNvSpPr/>
          <p:nvPr>
            <p:ph idx="2" type="pic"/>
          </p:nvPr>
        </p:nvSpPr>
        <p:spPr>
          <a:xfrm rot="-265531">
            <a:off x="5058286" y="1331647"/>
            <a:ext cx="3195828" cy="2522103"/>
          </a:xfrm>
          <a:prstGeom prst="roundRect">
            <a:avLst>
              <a:gd fmla="val 5902" name="adj"/>
            </a:avLst>
          </a:prstGeom>
          <a:noFill/>
          <a:ln>
            <a:noFill/>
          </a:ln>
        </p:spPr>
      </p:sp>
      <p:sp>
        <p:nvSpPr>
          <p:cNvPr id="435" name="Google Shape;435;p7"/>
          <p:cNvSpPr/>
          <p:nvPr/>
        </p:nvSpPr>
        <p:spPr>
          <a:xfrm rot="9709469">
            <a:off x="7630024" y="4117816"/>
            <a:ext cx="1820335" cy="992614"/>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rot="-5630402">
            <a:off x="-1213931" y="4024690"/>
            <a:ext cx="2651034" cy="117887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7"/>
          <p:cNvGrpSpPr/>
          <p:nvPr/>
        </p:nvGrpSpPr>
        <p:grpSpPr>
          <a:xfrm rot="3212583">
            <a:off x="-185549" y="4443304"/>
            <a:ext cx="1194972" cy="1016960"/>
            <a:chOff x="725975" y="529375"/>
            <a:chExt cx="4581126" cy="3898687"/>
          </a:xfrm>
        </p:grpSpPr>
        <p:sp>
          <p:nvSpPr>
            <p:cNvPr id="438" name="Google Shape;438;p7"/>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7"/>
          <p:cNvSpPr/>
          <p:nvPr/>
        </p:nvSpPr>
        <p:spPr>
          <a:xfrm>
            <a:off x="2359863" y="25015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7"/>
          <p:cNvGrpSpPr/>
          <p:nvPr/>
        </p:nvGrpSpPr>
        <p:grpSpPr>
          <a:xfrm>
            <a:off x="8483433" y="153387"/>
            <a:ext cx="262163" cy="531538"/>
            <a:chOff x="2322875" y="1049950"/>
            <a:chExt cx="1301705" cy="2640525"/>
          </a:xfrm>
        </p:grpSpPr>
        <p:sp>
          <p:nvSpPr>
            <p:cNvPr id="463" name="Google Shape;463;p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6" name="Shape 466"/>
        <p:cNvGrpSpPr/>
        <p:nvPr/>
      </p:nvGrpSpPr>
      <p:grpSpPr>
        <a:xfrm>
          <a:off x="0" y="0"/>
          <a:ext cx="0" cy="0"/>
          <a:chOff x="0" y="0"/>
          <a:chExt cx="0" cy="0"/>
        </a:xfrm>
      </p:grpSpPr>
      <p:sp>
        <p:nvSpPr>
          <p:cNvPr id="467" name="Google Shape;467;p8"/>
          <p:cNvSpPr/>
          <p:nvPr/>
        </p:nvSpPr>
        <p:spPr>
          <a:xfrm>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8"/>
          <p:cNvGrpSpPr/>
          <p:nvPr/>
        </p:nvGrpSpPr>
        <p:grpSpPr>
          <a:xfrm>
            <a:off x="8097571" y="4170654"/>
            <a:ext cx="1243062" cy="1150074"/>
            <a:chOff x="940201" y="467822"/>
            <a:chExt cx="4254149" cy="3935914"/>
          </a:xfrm>
        </p:grpSpPr>
        <p:sp>
          <p:nvSpPr>
            <p:cNvPr id="471" name="Google Shape;471;p8"/>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07221" y="-558008"/>
            <a:ext cx="1356911" cy="1421440"/>
            <a:chOff x="1511250" y="306000"/>
            <a:chExt cx="3756676" cy="3935328"/>
          </a:xfrm>
        </p:grpSpPr>
        <p:sp>
          <p:nvSpPr>
            <p:cNvPr id="480" name="Google Shape;480;p8"/>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8"/>
          <p:cNvGrpSpPr/>
          <p:nvPr/>
        </p:nvGrpSpPr>
        <p:grpSpPr>
          <a:xfrm rot="-1309239">
            <a:off x="-471302" y="4297438"/>
            <a:ext cx="1315430" cy="1254868"/>
            <a:chOff x="936800" y="644000"/>
            <a:chExt cx="3397834" cy="3241401"/>
          </a:xfrm>
        </p:grpSpPr>
        <p:sp>
          <p:nvSpPr>
            <p:cNvPr id="515" name="Google Shape;515;p8"/>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8"/>
          <p:cNvSpPr/>
          <p:nvPr/>
        </p:nvSpPr>
        <p:spPr>
          <a:xfrm>
            <a:off x="3462725" y="-363750"/>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txBox="1"/>
          <p:nvPr>
            <p:ph type="title"/>
          </p:nvPr>
        </p:nvSpPr>
        <p:spPr>
          <a:xfrm>
            <a:off x="725975" y="1740825"/>
            <a:ext cx="4386900" cy="1661700"/>
          </a:xfrm>
          <a:prstGeom prst="rect">
            <a:avLst/>
          </a:prstGeom>
          <a:ln>
            <a:noFill/>
          </a:ln>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7" name="Shape 527"/>
        <p:cNvGrpSpPr/>
        <p:nvPr/>
      </p:nvGrpSpPr>
      <p:grpSpPr>
        <a:xfrm>
          <a:off x="0" y="0"/>
          <a:ext cx="0" cy="0"/>
          <a:chOff x="0" y="0"/>
          <a:chExt cx="0" cy="0"/>
        </a:xfrm>
      </p:grpSpPr>
      <p:sp>
        <p:nvSpPr>
          <p:cNvPr id="528" name="Google Shape;528;p9"/>
          <p:cNvSpPr/>
          <p:nvPr/>
        </p:nvSpPr>
        <p:spPr>
          <a:xfrm>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txBox="1"/>
          <p:nvPr>
            <p:ph type="title"/>
          </p:nvPr>
        </p:nvSpPr>
        <p:spPr>
          <a:xfrm>
            <a:off x="725975" y="1642475"/>
            <a:ext cx="4004700" cy="768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2" name="Google Shape;532;p9"/>
          <p:cNvSpPr txBox="1"/>
          <p:nvPr>
            <p:ph idx="1" type="subTitle"/>
          </p:nvPr>
        </p:nvSpPr>
        <p:spPr>
          <a:xfrm>
            <a:off x="725975" y="2368500"/>
            <a:ext cx="4004700" cy="150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33" name="Google Shape;533;p9"/>
          <p:cNvGrpSpPr/>
          <p:nvPr/>
        </p:nvGrpSpPr>
        <p:grpSpPr>
          <a:xfrm>
            <a:off x="8097571" y="4170654"/>
            <a:ext cx="1243062" cy="1150074"/>
            <a:chOff x="940201" y="467822"/>
            <a:chExt cx="4254149" cy="3935914"/>
          </a:xfrm>
        </p:grpSpPr>
        <p:sp>
          <p:nvSpPr>
            <p:cNvPr id="534" name="Google Shape;534;p9"/>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9"/>
          <p:cNvGrpSpPr/>
          <p:nvPr/>
        </p:nvGrpSpPr>
        <p:grpSpPr>
          <a:xfrm>
            <a:off x="-207221" y="-558008"/>
            <a:ext cx="1356911" cy="1421440"/>
            <a:chOff x="1511250" y="306000"/>
            <a:chExt cx="3756676" cy="3935328"/>
          </a:xfrm>
        </p:grpSpPr>
        <p:sp>
          <p:nvSpPr>
            <p:cNvPr id="543" name="Google Shape;543;p9"/>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9"/>
          <p:cNvGrpSpPr/>
          <p:nvPr/>
        </p:nvGrpSpPr>
        <p:grpSpPr>
          <a:xfrm rot="-1309239">
            <a:off x="-471302" y="4297438"/>
            <a:ext cx="1315430" cy="1254868"/>
            <a:chOff x="936800" y="644000"/>
            <a:chExt cx="3397834" cy="3241401"/>
          </a:xfrm>
        </p:grpSpPr>
        <p:sp>
          <p:nvSpPr>
            <p:cNvPr id="578" name="Google Shape;578;p9"/>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9"/>
          <p:cNvSpPr/>
          <p:nvPr/>
        </p:nvSpPr>
        <p:spPr>
          <a:xfrm>
            <a:off x="3462725" y="-363750"/>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8418013" y="8310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1514838" y="34270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1" name="Shape 591"/>
        <p:cNvGrpSpPr/>
        <p:nvPr/>
      </p:nvGrpSpPr>
      <p:grpSpPr>
        <a:xfrm>
          <a:off x="0" y="0"/>
          <a:ext cx="0" cy="0"/>
          <a:chOff x="0" y="0"/>
          <a:chExt cx="0" cy="0"/>
        </a:xfrm>
      </p:grpSpPr>
      <p:sp>
        <p:nvSpPr>
          <p:cNvPr id="592" name="Google Shape;592;p10"/>
          <p:cNvSpPr/>
          <p:nvPr>
            <p:ph idx="2" type="pic"/>
          </p:nvPr>
        </p:nvSpPr>
        <p:spPr>
          <a:xfrm>
            <a:off x="0" y="175"/>
            <a:ext cx="9166800" cy="5143500"/>
          </a:xfrm>
          <a:prstGeom prst="rect">
            <a:avLst/>
          </a:prstGeom>
          <a:noFill/>
          <a:ln>
            <a:noFill/>
          </a:ln>
        </p:spPr>
      </p:sp>
      <p:sp>
        <p:nvSpPr>
          <p:cNvPr id="593" name="Google Shape;593;p10"/>
          <p:cNvSpPr txBox="1"/>
          <p:nvPr>
            <p:ph type="title"/>
          </p:nvPr>
        </p:nvSpPr>
        <p:spPr>
          <a:xfrm>
            <a:off x="720000" y="4095725"/>
            <a:ext cx="7704000" cy="518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Work Sans"/>
              <a:buNone/>
              <a:defRPr b="1" sz="3500">
                <a:solidFill>
                  <a:schemeClr val="dk1"/>
                </a:solidFill>
                <a:latin typeface="Work Sans"/>
                <a:ea typeface="Work Sans"/>
                <a:cs typeface="Work Sans"/>
                <a:sym typeface="Work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25975" y="1152475"/>
            <a:ext cx="7692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VZ0H83xX5_y1VN15Q9Yd2NDsvkSCZ0VL/view" TargetMode="Externa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2" name="Shape 2532"/>
        <p:cNvGrpSpPr/>
        <p:nvPr/>
      </p:nvGrpSpPr>
      <p:grpSpPr>
        <a:xfrm>
          <a:off x="0" y="0"/>
          <a:ext cx="0" cy="0"/>
          <a:chOff x="0" y="0"/>
          <a:chExt cx="0" cy="0"/>
        </a:xfrm>
      </p:grpSpPr>
      <p:sp>
        <p:nvSpPr>
          <p:cNvPr id="2533" name="Google Shape;2533;p36"/>
          <p:cNvSpPr txBox="1"/>
          <p:nvPr>
            <p:ph idx="1" type="subTitle"/>
          </p:nvPr>
        </p:nvSpPr>
        <p:spPr>
          <a:xfrm>
            <a:off x="725975" y="3334125"/>
            <a:ext cx="6797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Team</a:t>
            </a:r>
            <a:r>
              <a:rPr b="1" lang="en" sz="2000"/>
              <a:t> 2</a:t>
            </a:r>
            <a:r>
              <a:rPr lang="en" sz="2000"/>
              <a:t>: Derleen Saini, Mike Quach, Soumya Mohan, Ryan Schmitzer</a:t>
            </a:r>
            <a:endParaRPr sz="2000"/>
          </a:p>
        </p:txBody>
      </p:sp>
      <p:sp>
        <p:nvSpPr>
          <p:cNvPr id="2534" name="Google Shape;2534;p36"/>
          <p:cNvSpPr txBox="1"/>
          <p:nvPr>
            <p:ph type="ctrTitle"/>
          </p:nvPr>
        </p:nvSpPr>
        <p:spPr>
          <a:xfrm>
            <a:off x="725975" y="1112867"/>
            <a:ext cx="4910100" cy="21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TravelMinds Gen AI</a:t>
            </a:r>
            <a:r>
              <a:rPr lang="en" sz="5100"/>
              <a:t> Project</a:t>
            </a:r>
            <a:endParaRPr/>
          </a:p>
        </p:txBody>
      </p:sp>
      <p:sp>
        <p:nvSpPr>
          <p:cNvPr id="2535" name="Google Shape;2535;p36"/>
          <p:cNvSpPr/>
          <p:nvPr/>
        </p:nvSpPr>
        <p:spPr>
          <a:xfrm>
            <a:off x="6326349" y="28746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6" name="Google Shape;2536;p36"/>
          <p:cNvGrpSpPr/>
          <p:nvPr/>
        </p:nvGrpSpPr>
        <p:grpSpPr>
          <a:xfrm rot="5400000">
            <a:off x="6896989" y="426711"/>
            <a:ext cx="1575451" cy="1466605"/>
            <a:chOff x="1438025" y="366400"/>
            <a:chExt cx="4722574" cy="4396298"/>
          </a:xfrm>
        </p:grpSpPr>
        <p:sp>
          <p:nvSpPr>
            <p:cNvPr id="2537" name="Google Shape;2537;p36"/>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6"/>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6"/>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6"/>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6"/>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6"/>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6"/>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4" name="Google Shape;2544;p36"/>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6"/>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6" name="Google Shape;2546;p36"/>
          <p:cNvGrpSpPr/>
          <p:nvPr/>
        </p:nvGrpSpPr>
        <p:grpSpPr>
          <a:xfrm>
            <a:off x="1818071" y="4209099"/>
            <a:ext cx="262163" cy="531538"/>
            <a:chOff x="2322875" y="1049950"/>
            <a:chExt cx="1301705" cy="2640525"/>
          </a:xfrm>
        </p:grpSpPr>
        <p:sp>
          <p:nvSpPr>
            <p:cNvPr id="2547" name="Google Shape;2547;p36"/>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6"/>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6"/>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0" name="Google Shape;2550;p36"/>
          <p:cNvGrpSpPr/>
          <p:nvPr/>
        </p:nvGrpSpPr>
        <p:grpSpPr>
          <a:xfrm>
            <a:off x="5704921" y="529374"/>
            <a:ext cx="262163" cy="531538"/>
            <a:chOff x="2322875" y="1049950"/>
            <a:chExt cx="1301705" cy="2640525"/>
          </a:xfrm>
        </p:grpSpPr>
        <p:sp>
          <p:nvSpPr>
            <p:cNvPr id="2551" name="Google Shape;2551;p36"/>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6"/>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6"/>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4" name="Google Shape;2554;p36"/>
          <p:cNvSpPr/>
          <p:nvPr/>
        </p:nvSpPr>
        <p:spPr>
          <a:xfrm flipH="1"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6"/>
          <p:cNvSpPr/>
          <p:nvPr/>
        </p:nvSpPr>
        <p:spPr>
          <a:xfrm rot="-8317620">
            <a:off x="613149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6"/>
          <p:cNvSpPr/>
          <p:nvPr/>
        </p:nvSpPr>
        <p:spPr>
          <a:xfrm flipH="1" rot="-926629">
            <a:off x="201490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7" name="Google Shape;2557;p36"/>
          <p:cNvGrpSpPr/>
          <p:nvPr/>
        </p:nvGrpSpPr>
        <p:grpSpPr>
          <a:xfrm rot="2251379">
            <a:off x="5201774" y="4151513"/>
            <a:ext cx="1067193" cy="1018060"/>
            <a:chOff x="936800" y="644000"/>
            <a:chExt cx="3397834" cy="3241401"/>
          </a:xfrm>
        </p:grpSpPr>
        <p:sp>
          <p:nvSpPr>
            <p:cNvPr id="2558" name="Google Shape;2558;p36"/>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6"/>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6"/>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6"/>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6"/>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6"/>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6"/>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6"/>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6"/>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6"/>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4" name="Shape 2764"/>
        <p:cNvGrpSpPr/>
        <p:nvPr/>
      </p:nvGrpSpPr>
      <p:grpSpPr>
        <a:xfrm>
          <a:off x="0" y="0"/>
          <a:ext cx="0" cy="0"/>
          <a:chOff x="0" y="0"/>
          <a:chExt cx="0" cy="0"/>
        </a:xfrm>
      </p:grpSpPr>
      <p:sp>
        <p:nvSpPr>
          <p:cNvPr id="2765" name="Google Shape;276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2766" name="Google Shape;2766;p45"/>
          <p:cNvPicPr preferRelativeResize="0"/>
          <p:nvPr/>
        </p:nvPicPr>
        <p:blipFill rotWithShape="1">
          <a:blip r:embed="rId3">
            <a:alphaModFix/>
          </a:blip>
          <a:srcRect b="0" l="0" r="48381" t="0"/>
          <a:stretch/>
        </p:blipFill>
        <p:spPr>
          <a:xfrm>
            <a:off x="1245575" y="1093925"/>
            <a:ext cx="6748099" cy="394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2772" name="Google Shape;2772;p46"/>
          <p:cNvPicPr preferRelativeResize="0"/>
          <p:nvPr/>
        </p:nvPicPr>
        <p:blipFill rotWithShape="1">
          <a:blip r:embed="rId3">
            <a:alphaModFix/>
          </a:blip>
          <a:srcRect b="0" l="40561" r="0" t="0"/>
          <a:stretch/>
        </p:blipFill>
        <p:spPr>
          <a:xfrm>
            <a:off x="1252624" y="1017725"/>
            <a:ext cx="6648300" cy="41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6" name="Shape 2776"/>
        <p:cNvGrpSpPr/>
        <p:nvPr/>
      </p:nvGrpSpPr>
      <p:grpSpPr>
        <a:xfrm>
          <a:off x="0" y="0"/>
          <a:ext cx="0" cy="0"/>
          <a:chOff x="0" y="0"/>
          <a:chExt cx="0" cy="0"/>
        </a:xfrm>
      </p:grpSpPr>
      <p:sp>
        <p:nvSpPr>
          <p:cNvPr id="2777" name="Google Shape;2777;p47"/>
          <p:cNvSpPr txBox="1"/>
          <p:nvPr>
            <p:ph type="title"/>
          </p:nvPr>
        </p:nvSpPr>
        <p:spPr>
          <a:xfrm>
            <a:off x="720000" y="1965575"/>
            <a:ext cx="3656400" cy="15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Backend &amp; Data</a:t>
            </a:r>
            <a:endParaRPr/>
          </a:p>
        </p:txBody>
      </p:sp>
      <p:sp>
        <p:nvSpPr>
          <p:cNvPr id="2778" name="Google Shape;2778;p47"/>
          <p:cNvSpPr txBox="1"/>
          <p:nvPr>
            <p:ph idx="2" type="title"/>
          </p:nvPr>
        </p:nvSpPr>
        <p:spPr>
          <a:xfrm>
            <a:off x="720000" y="920800"/>
            <a:ext cx="1388100" cy="10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2779" name="Google Shape;2779;p47"/>
          <p:cNvGrpSpPr/>
          <p:nvPr/>
        </p:nvGrpSpPr>
        <p:grpSpPr>
          <a:xfrm>
            <a:off x="4549796" y="207947"/>
            <a:ext cx="802333" cy="742313"/>
            <a:chOff x="940201" y="467822"/>
            <a:chExt cx="4254149" cy="3935914"/>
          </a:xfrm>
        </p:grpSpPr>
        <p:sp>
          <p:nvSpPr>
            <p:cNvPr id="2780" name="Google Shape;2780;p4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8" name="Google Shape;2788;p47"/>
          <p:cNvSpPr/>
          <p:nvPr/>
        </p:nvSpPr>
        <p:spPr>
          <a:xfrm flipH="1" rot="-2482357">
            <a:off x="5389634" y="97704"/>
            <a:ext cx="1394677" cy="760463"/>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7"/>
          <p:cNvSpPr/>
          <p:nvPr/>
        </p:nvSpPr>
        <p:spPr>
          <a:xfrm rot="8849494">
            <a:off x="6809889" y="228764"/>
            <a:ext cx="2599824" cy="1561633"/>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7"/>
          <p:cNvSpPr/>
          <p:nvPr/>
        </p:nvSpPr>
        <p:spPr>
          <a:xfrm rot="-833157">
            <a:off x="8018767" y="3205474"/>
            <a:ext cx="1439655" cy="784962"/>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1" name="Google Shape;2791;p47"/>
          <p:cNvGrpSpPr/>
          <p:nvPr/>
        </p:nvGrpSpPr>
        <p:grpSpPr>
          <a:xfrm flipH="1" rot="6013496">
            <a:off x="6968938" y="2108265"/>
            <a:ext cx="1574962" cy="1466150"/>
            <a:chOff x="1438025" y="366400"/>
            <a:chExt cx="4722574" cy="4396298"/>
          </a:xfrm>
        </p:grpSpPr>
        <p:sp>
          <p:nvSpPr>
            <p:cNvPr id="2792" name="Google Shape;2792;p47"/>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7"/>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7"/>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7"/>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7"/>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7"/>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7"/>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9" name="Google Shape;2799;p47"/>
          <p:cNvGrpSpPr/>
          <p:nvPr/>
        </p:nvGrpSpPr>
        <p:grpSpPr>
          <a:xfrm>
            <a:off x="4787196" y="1561874"/>
            <a:ext cx="262163" cy="531538"/>
            <a:chOff x="2322875" y="1049950"/>
            <a:chExt cx="1301705" cy="2640525"/>
          </a:xfrm>
        </p:grpSpPr>
        <p:sp>
          <p:nvSpPr>
            <p:cNvPr id="2800" name="Google Shape;2800;p4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3" name="Google Shape;2803;p47"/>
          <p:cNvSpPr/>
          <p:nvPr/>
        </p:nvSpPr>
        <p:spPr>
          <a:xfrm rot="-9873357">
            <a:off x="1753803" y="-110992"/>
            <a:ext cx="2885118" cy="1046053"/>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4" name="Google Shape;2804;p47"/>
          <p:cNvGrpSpPr/>
          <p:nvPr/>
        </p:nvGrpSpPr>
        <p:grpSpPr>
          <a:xfrm>
            <a:off x="5819446" y="3050099"/>
            <a:ext cx="262163" cy="531538"/>
            <a:chOff x="2322875" y="1049950"/>
            <a:chExt cx="1301705" cy="2640525"/>
          </a:xfrm>
        </p:grpSpPr>
        <p:sp>
          <p:nvSpPr>
            <p:cNvPr id="2805" name="Google Shape;2805;p4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1" name="Shape 2811"/>
        <p:cNvGrpSpPr/>
        <p:nvPr/>
      </p:nvGrpSpPr>
      <p:grpSpPr>
        <a:xfrm>
          <a:off x="0" y="0"/>
          <a:ext cx="0" cy="0"/>
          <a:chOff x="0" y="0"/>
          <a:chExt cx="0" cy="0"/>
        </a:xfrm>
      </p:grpSpPr>
      <p:sp>
        <p:nvSpPr>
          <p:cNvPr id="2812" name="Google Shape;2812;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813" name="Google Shape;2813;p48"/>
          <p:cNvSpPr/>
          <p:nvPr/>
        </p:nvSpPr>
        <p:spPr>
          <a:xfrm>
            <a:off x="6472475" y="1909625"/>
            <a:ext cx="2226600" cy="21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Inter"/>
                <a:ea typeface="Inter"/>
                <a:cs typeface="Inter"/>
                <a:sym typeface="Inter"/>
              </a:rPr>
              <a:t>3286 </a:t>
            </a:r>
            <a:endParaRPr b="1" sz="2000">
              <a:solidFill>
                <a:schemeClr val="dk1"/>
              </a:solidFill>
              <a:latin typeface="Inter"/>
              <a:ea typeface="Inter"/>
              <a:cs typeface="Inter"/>
              <a:sym typeface="Inter"/>
            </a:endParaRPr>
          </a:p>
          <a:p>
            <a:pPr indent="0" lvl="0" marL="0" rtl="0" algn="ctr">
              <a:spcBef>
                <a:spcPts val="0"/>
              </a:spcBef>
              <a:spcAft>
                <a:spcPts val="0"/>
              </a:spcAft>
              <a:buNone/>
            </a:pPr>
            <a:r>
              <a:rPr lang="en" sz="2000">
                <a:solidFill>
                  <a:schemeClr val="dk1"/>
                </a:solidFill>
                <a:latin typeface="Inter"/>
                <a:ea typeface="Inter"/>
                <a:cs typeface="Inter"/>
                <a:sym typeface="Inter"/>
              </a:rPr>
              <a:t>cities</a:t>
            </a:r>
            <a:endParaRPr sz="2000">
              <a:latin typeface="Inter"/>
              <a:ea typeface="Inter"/>
              <a:cs typeface="Inter"/>
              <a:sym typeface="Inter"/>
            </a:endParaRPr>
          </a:p>
        </p:txBody>
      </p:sp>
      <p:sp>
        <p:nvSpPr>
          <p:cNvPr id="2814" name="Google Shape;2814;p48"/>
          <p:cNvSpPr/>
          <p:nvPr/>
        </p:nvSpPr>
        <p:spPr>
          <a:xfrm>
            <a:off x="444925" y="1961125"/>
            <a:ext cx="2226600" cy="21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Inter"/>
                <a:ea typeface="Inter"/>
                <a:cs typeface="Inter"/>
                <a:sym typeface="Inter"/>
              </a:rPr>
              <a:t>59</a:t>
            </a:r>
            <a:endParaRPr b="1" sz="2000">
              <a:solidFill>
                <a:schemeClr val="dk1"/>
              </a:solidFill>
              <a:latin typeface="Inter"/>
              <a:ea typeface="Inter"/>
              <a:cs typeface="Inter"/>
              <a:sym typeface="Inter"/>
            </a:endParaRPr>
          </a:p>
          <a:p>
            <a:pPr indent="0" lvl="0" marL="0" rtl="0" algn="ctr">
              <a:spcBef>
                <a:spcPts val="0"/>
              </a:spcBef>
              <a:spcAft>
                <a:spcPts val="0"/>
              </a:spcAft>
              <a:buNone/>
            </a:pPr>
            <a:r>
              <a:rPr lang="en" sz="2000">
                <a:solidFill>
                  <a:schemeClr val="dk1"/>
                </a:solidFill>
                <a:latin typeface="Inter"/>
                <a:ea typeface="Inter"/>
                <a:cs typeface="Inter"/>
                <a:sym typeface="Inter"/>
              </a:rPr>
              <a:t>Attraction Type</a:t>
            </a:r>
            <a:endParaRPr sz="2000">
              <a:solidFill>
                <a:schemeClr val="dk1"/>
              </a:solidFill>
              <a:latin typeface="Inter"/>
              <a:ea typeface="Inter"/>
              <a:cs typeface="Inter"/>
              <a:sym typeface="Inter"/>
            </a:endParaRPr>
          </a:p>
        </p:txBody>
      </p:sp>
      <p:sp>
        <p:nvSpPr>
          <p:cNvPr id="2815" name="Google Shape;2815;p48"/>
          <p:cNvSpPr/>
          <p:nvPr/>
        </p:nvSpPr>
        <p:spPr>
          <a:xfrm>
            <a:off x="3458700" y="1909625"/>
            <a:ext cx="2226600" cy="218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Inter"/>
                <a:ea typeface="Inter"/>
                <a:cs typeface="Inter"/>
                <a:sym typeface="Inter"/>
              </a:rPr>
              <a:t>6808</a:t>
            </a:r>
            <a:endParaRPr b="1" sz="2000">
              <a:solidFill>
                <a:schemeClr val="dk1"/>
              </a:solidFill>
              <a:latin typeface="Inter"/>
              <a:ea typeface="Inter"/>
              <a:cs typeface="Inter"/>
              <a:sym typeface="Inter"/>
            </a:endParaRPr>
          </a:p>
          <a:p>
            <a:pPr indent="0" lvl="0" marL="0" rtl="0" algn="ctr">
              <a:spcBef>
                <a:spcPts val="0"/>
              </a:spcBef>
              <a:spcAft>
                <a:spcPts val="0"/>
              </a:spcAft>
              <a:buNone/>
            </a:pPr>
            <a:r>
              <a:rPr lang="en" sz="2000">
                <a:solidFill>
                  <a:schemeClr val="dk1"/>
                </a:solidFill>
                <a:latin typeface="Inter"/>
                <a:ea typeface="Inter"/>
                <a:cs typeface="Inter"/>
                <a:sym typeface="Inter"/>
              </a:rPr>
              <a:t>Locations</a:t>
            </a:r>
            <a:endParaRPr sz="2000">
              <a:latin typeface="Inter"/>
              <a:ea typeface="Inter"/>
              <a:cs typeface="Inter"/>
              <a:sym typeface="Inter"/>
            </a:endParaRPr>
          </a:p>
        </p:txBody>
      </p:sp>
      <p:sp>
        <p:nvSpPr>
          <p:cNvPr id="2816" name="Google Shape;2816;p48"/>
          <p:cNvSpPr txBox="1"/>
          <p:nvPr/>
        </p:nvSpPr>
        <p:spPr>
          <a:xfrm>
            <a:off x="913875" y="1177325"/>
            <a:ext cx="402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a:ea typeface="Inter"/>
                <a:cs typeface="Inter"/>
                <a:sym typeface="Inter"/>
              </a:rPr>
              <a:t>Source</a:t>
            </a:r>
            <a:r>
              <a:rPr lang="en" sz="2000">
                <a:solidFill>
                  <a:schemeClr val="dk1"/>
                </a:solidFill>
                <a:latin typeface="Inter"/>
                <a:ea typeface="Inter"/>
                <a:cs typeface="Inter"/>
                <a:sym typeface="Inter"/>
              </a:rPr>
              <a:t>: Open Street Map </a:t>
            </a:r>
            <a:endParaRPr sz="2000">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49"/>
          <p:cNvSpPr txBox="1"/>
          <p:nvPr/>
        </p:nvSpPr>
        <p:spPr>
          <a:xfrm>
            <a:off x="578400" y="1202975"/>
            <a:ext cx="7079400" cy="8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Inter"/>
                <a:ea typeface="Inter"/>
                <a:cs typeface="Inter"/>
                <a:sym typeface="Inter"/>
              </a:rPr>
              <a:t>Embedding: </a:t>
            </a:r>
            <a:endParaRPr b="1" sz="2000">
              <a:solidFill>
                <a:schemeClr val="dk1"/>
              </a:solidFill>
              <a:latin typeface="Inter"/>
              <a:ea typeface="Inter"/>
              <a:cs typeface="Inter"/>
              <a:sym typeface="Inter"/>
            </a:endParaRPr>
          </a:p>
          <a:p>
            <a:pPr indent="-355600" lvl="0" marL="457200" rtl="0" algn="l">
              <a:spcBef>
                <a:spcPts val="0"/>
              </a:spcBef>
              <a:spcAft>
                <a:spcPts val="0"/>
              </a:spcAft>
              <a:buClr>
                <a:schemeClr val="dk1"/>
              </a:buClr>
              <a:buSzPts val="2000"/>
              <a:buFont typeface="Inter"/>
              <a:buChar char="●"/>
            </a:pPr>
            <a:r>
              <a:rPr lang="en" sz="2000">
                <a:solidFill>
                  <a:schemeClr val="dk1"/>
                </a:solidFill>
                <a:latin typeface="Inter"/>
                <a:ea typeface="Inter"/>
                <a:cs typeface="Inter"/>
                <a:sym typeface="Inter"/>
              </a:rPr>
              <a:t>Method to represent words or phrases as vectors for language processing tasks.</a:t>
            </a:r>
            <a:endParaRPr sz="2000">
              <a:solidFill>
                <a:schemeClr val="dk1"/>
              </a:solidFill>
              <a:latin typeface="Inter"/>
              <a:ea typeface="Inter"/>
              <a:cs typeface="Inter"/>
              <a:sym typeface="Inter"/>
            </a:endParaRPr>
          </a:p>
          <a:p>
            <a:pPr indent="-355600" lvl="0" marL="457200" rtl="0" algn="l">
              <a:spcBef>
                <a:spcPts val="0"/>
              </a:spcBef>
              <a:spcAft>
                <a:spcPts val="0"/>
              </a:spcAft>
              <a:buClr>
                <a:schemeClr val="dk1"/>
              </a:buClr>
              <a:buSzPts val="2000"/>
              <a:buFont typeface="Inter"/>
              <a:buChar char="●"/>
            </a:pPr>
            <a:r>
              <a:rPr lang="en" sz="2000">
                <a:solidFill>
                  <a:schemeClr val="dk1"/>
                </a:solidFill>
                <a:latin typeface="Inter"/>
                <a:ea typeface="Inter"/>
                <a:cs typeface="Inter"/>
                <a:sym typeface="Inter"/>
              </a:rPr>
              <a:t>Embed locations with cities as filters</a:t>
            </a:r>
            <a:endParaRPr sz="2000">
              <a:solidFill>
                <a:schemeClr val="dk1"/>
              </a:solidFill>
              <a:latin typeface="Inter"/>
              <a:ea typeface="Inter"/>
              <a:cs typeface="Inter"/>
              <a:sym typeface="Inter"/>
            </a:endParaRPr>
          </a:p>
          <a:p>
            <a:pPr indent="-355600" lvl="0" marL="457200" rtl="0" algn="l">
              <a:spcBef>
                <a:spcPts val="0"/>
              </a:spcBef>
              <a:spcAft>
                <a:spcPts val="0"/>
              </a:spcAft>
              <a:buClr>
                <a:schemeClr val="dk1"/>
              </a:buClr>
              <a:buSzPts val="2000"/>
              <a:buFont typeface="Inter"/>
              <a:buChar char="●"/>
            </a:pPr>
            <a:r>
              <a:rPr lang="en" sz="2000">
                <a:solidFill>
                  <a:schemeClr val="dk1"/>
                </a:solidFill>
                <a:latin typeface="Inter"/>
                <a:ea typeface="Inter"/>
                <a:cs typeface="Inter"/>
                <a:sym typeface="Inter"/>
              </a:rPr>
              <a:t>Embed user inputs include city, interest and trip duration. </a:t>
            </a:r>
            <a:endParaRPr sz="2000">
              <a:solidFill>
                <a:schemeClr val="dk1"/>
              </a:solidFill>
              <a:latin typeface="Inter"/>
              <a:ea typeface="Inter"/>
              <a:cs typeface="Inter"/>
              <a:sym typeface="Inter"/>
            </a:endParaRPr>
          </a:p>
        </p:txBody>
      </p:sp>
      <p:sp>
        <p:nvSpPr>
          <p:cNvPr id="2822" name="Google Shape;282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a:t>
            </a:r>
            <a:endParaRPr/>
          </a:p>
        </p:txBody>
      </p:sp>
      <p:sp>
        <p:nvSpPr>
          <p:cNvPr id="2823" name="Google Shape;2823;p49"/>
          <p:cNvSpPr txBox="1"/>
          <p:nvPr/>
        </p:nvSpPr>
        <p:spPr>
          <a:xfrm>
            <a:off x="1042600" y="1460500"/>
            <a:ext cx="3127800" cy="9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2824" name="Google Shape;2824;p49"/>
          <p:cNvSpPr txBox="1"/>
          <p:nvPr/>
        </p:nvSpPr>
        <p:spPr>
          <a:xfrm>
            <a:off x="578400" y="3157450"/>
            <a:ext cx="3360300" cy="13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Inter"/>
                <a:ea typeface="Inter"/>
                <a:cs typeface="Inter"/>
                <a:sym typeface="Inter"/>
              </a:rPr>
              <a:t>Model:</a:t>
            </a:r>
            <a:endParaRPr b="1" sz="2000">
              <a:solidFill>
                <a:schemeClr val="dk1"/>
              </a:solidFill>
              <a:latin typeface="Inter"/>
              <a:ea typeface="Inter"/>
              <a:cs typeface="Inter"/>
              <a:sym typeface="Inter"/>
            </a:endParaRPr>
          </a:p>
          <a:p>
            <a:pPr indent="-355600" lvl="0" marL="457200" rtl="0" algn="l">
              <a:spcBef>
                <a:spcPts val="0"/>
              </a:spcBef>
              <a:spcAft>
                <a:spcPts val="0"/>
              </a:spcAft>
              <a:buClr>
                <a:schemeClr val="dk1"/>
              </a:buClr>
              <a:buSzPts val="2000"/>
              <a:buFont typeface="Inter"/>
              <a:buChar char="●"/>
            </a:pPr>
            <a:r>
              <a:rPr lang="en" sz="2000">
                <a:solidFill>
                  <a:schemeClr val="dk1"/>
                </a:solidFill>
                <a:latin typeface="Inter"/>
                <a:ea typeface="Inter"/>
                <a:cs typeface="Inter"/>
                <a:sym typeface="Inter"/>
              </a:rPr>
              <a:t>Hugging Face’s Sentence Transformer</a:t>
            </a:r>
            <a:endParaRPr sz="2000">
              <a:solidFill>
                <a:schemeClr val="dk1"/>
              </a:solidFill>
              <a:latin typeface="Inter"/>
              <a:ea typeface="Inter"/>
              <a:cs typeface="Inter"/>
              <a:sym typeface="Inter"/>
            </a:endParaRPr>
          </a:p>
          <a:p>
            <a:pPr indent="-355600" lvl="0" marL="457200" rtl="0" algn="l">
              <a:spcBef>
                <a:spcPts val="0"/>
              </a:spcBef>
              <a:spcAft>
                <a:spcPts val="0"/>
              </a:spcAft>
              <a:buClr>
                <a:schemeClr val="dk1"/>
              </a:buClr>
              <a:buSzPts val="2000"/>
              <a:buFont typeface="Inter"/>
              <a:buChar char="●"/>
            </a:pPr>
            <a:r>
              <a:rPr lang="en" sz="2000">
                <a:solidFill>
                  <a:schemeClr val="dk1"/>
                </a:solidFill>
                <a:latin typeface="Inter"/>
                <a:ea typeface="Inter"/>
                <a:cs typeface="Inter"/>
                <a:sym typeface="Inter"/>
              </a:rPr>
              <a:t>384 Dimensions</a:t>
            </a:r>
            <a:endParaRPr sz="2000">
              <a:solidFill>
                <a:schemeClr val="dk1"/>
              </a:solidFill>
              <a:latin typeface="Inter"/>
              <a:ea typeface="Inter"/>
              <a:cs typeface="Inter"/>
              <a:sym typeface="Inter"/>
            </a:endParaRPr>
          </a:p>
          <a:p>
            <a:pPr indent="0" lvl="0" marL="457200" rtl="0" algn="l">
              <a:spcBef>
                <a:spcPts val="0"/>
              </a:spcBef>
              <a:spcAft>
                <a:spcPts val="0"/>
              </a:spcAft>
              <a:buNone/>
            </a:pPr>
            <a:r>
              <a:t/>
            </a:r>
            <a:endParaRPr sz="2000">
              <a:solidFill>
                <a:schemeClr val="dk1"/>
              </a:solidFill>
              <a:latin typeface="Inter"/>
              <a:ea typeface="Inter"/>
              <a:cs typeface="Inter"/>
              <a:sym typeface="Inter"/>
            </a:endParaRPr>
          </a:p>
        </p:txBody>
      </p:sp>
      <p:sp>
        <p:nvSpPr>
          <p:cNvPr id="2825" name="Google Shape;2825;p49"/>
          <p:cNvSpPr txBox="1"/>
          <p:nvPr/>
        </p:nvSpPr>
        <p:spPr>
          <a:xfrm>
            <a:off x="4475475" y="3157450"/>
            <a:ext cx="4161300" cy="8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Inter"/>
                <a:ea typeface="Inter"/>
                <a:cs typeface="Inter"/>
                <a:sym typeface="Inter"/>
              </a:rPr>
              <a:t>Pinecone:</a:t>
            </a:r>
            <a:endParaRPr b="1" sz="2000">
              <a:solidFill>
                <a:schemeClr val="dk1"/>
              </a:solidFill>
              <a:latin typeface="Inter"/>
              <a:ea typeface="Inter"/>
              <a:cs typeface="Inter"/>
              <a:sym typeface="Inter"/>
            </a:endParaRPr>
          </a:p>
          <a:p>
            <a:pPr indent="-355600" lvl="0" marL="457200" rtl="0" algn="l">
              <a:spcBef>
                <a:spcPts val="0"/>
              </a:spcBef>
              <a:spcAft>
                <a:spcPts val="0"/>
              </a:spcAft>
              <a:buClr>
                <a:schemeClr val="dk1"/>
              </a:buClr>
              <a:buSzPts val="2000"/>
              <a:buFont typeface="Inter"/>
              <a:buChar char="●"/>
            </a:pPr>
            <a:r>
              <a:rPr lang="en" sz="2000">
                <a:solidFill>
                  <a:schemeClr val="dk1"/>
                </a:solidFill>
                <a:latin typeface="Inter"/>
                <a:ea typeface="Inter"/>
                <a:cs typeface="Inter"/>
                <a:sym typeface="Inter"/>
              </a:rPr>
              <a:t>Online vector database to store and allow for similarity search </a:t>
            </a:r>
            <a:endParaRPr sz="2000">
              <a:solidFill>
                <a:schemeClr val="dk1"/>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 Search</a:t>
            </a:r>
            <a:endParaRPr/>
          </a:p>
        </p:txBody>
      </p:sp>
      <p:sp>
        <p:nvSpPr>
          <p:cNvPr id="2831" name="Google Shape;2831;p50"/>
          <p:cNvSpPr/>
          <p:nvPr/>
        </p:nvSpPr>
        <p:spPr>
          <a:xfrm>
            <a:off x="359600" y="2070575"/>
            <a:ext cx="1827900" cy="84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ter"/>
                <a:ea typeface="Inter"/>
                <a:cs typeface="Inter"/>
                <a:sym typeface="Inter"/>
              </a:rPr>
              <a:t>Input</a:t>
            </a:r>
            <a:endParaRPr b="1" sz="1800">
              <a:latin typeface="Inter"/>
              <a:ea typeface="Inter"/>
              <a:cs typeface="Inter"/>
              <a:sym typeface="Inter"/>
            </a:endParaRPr>
          </a:p>
        </p:txBody>
      </p:sp>
      <p:sp>
        <p:nvSpPr>
          <p:cNvPr id="2832" name="Google Shape;2832;p50"/>
          <p:cNvSpPr/>
          <p:nvPr/>
        </p:nvSpPr>
        <p:spPr>
          <a:xfrm>
            <a:off x="2612950" y="1580525"/>
            <a:ext cx="1827900" cy="182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ter"/>
                <a:ea typeface="Inter"/>
                <a:cs typeface="Inter"/>
                <a:sym typeface="Inter"/>
              </a:rPr>
              <a:t>Calculate </a:t>
            </a:r>
            <a:endParaRPr sz="1800">
              <a:latin typeface="Inter"/>
              <a:ea typeface="Inter"/>
              <a:cs typeface="Inter"/>
              <a:sym typeface="Inter"/>
            </a:endParaRPr>
          </a:p>
        </p:txBody>
      </p:sp>
      <p:cxnSp>
        <p:nvCxnSpPr>
          <p:cNvPr id="2833" name="Google Shape;2833;p50"/>
          <p:cNvCxnSpPr>
            <a:stCxn id="2831" idx="3"/>
            <a:endCxn id="2832" idx="2"/>
          </p:cNvCxnSpPr>
          <p:nvPr/>
        </p:nvCxnSpPr>
        <p:spPr>
          <a:xfrm>
            <a:off x="2187500" y="2494475"/>
            <a:ext cx="425400" cy="0"/>
          </a:xfrm>
          <a:prstGeom prst="straightConnector1">
            <a:avLst/>
          </a:prstGeom>
          <a:noFill/>
          <a:ln cap="flat" cmpd="sng" w="9525">
            <a:solidFill>
              <a:schemeClr val="dk2"/>
            </a:solidFill>
            <a:prstDash val="solid"/>
            <a:round/>
            <a:headEnd len="med" w="med" type="none"/>
            <a:tailEnd len="med" w="med" type="triangle"/>
          </a:ln>
        </p:spPr>
      </p:cxnSp>
      <p:sp>
        <p:nvSpPr>
          <p:cNvPr id="2834" name="Google Shape;2834;p50"/>
          <p:cNvSpPr txBox="1"/>
          <p:nvPr/>
        </p:nvSpPr>
        <p:spPr>
          <a:xfrm>
            <a:off x="2143150" y="3472725"/>
            <a:ext cx="27675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nter"/>
                <a:ea typeface="Inter"/>
                <a:cs typeface="Inter"/>
                <a:sym typeface="Inter"/>
              </a:rPr>
              <a:t>Cosine distance with output </a:t>
            </a:r>
            <a:endParaRPr sz="1800">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2835" name="Google Shape;2835;p50"/>
          <p:cNvSpPr txBox="1"/>
          <p:nvPr/>
        </p:nvSpPr>
        <p:spPr>
          <a:xfrm>
            <a:off x="4784725" y="3560775"/>
            <a:ext cx="18279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nter"/>
                <a:ea typeface="Inter"/>
                <a:cs typeface="Inter"/>
                <a:sym typeface="Inter"/>
              </a:rPr>
              <a:t>By cities</a:t>
            </a:r>
            <a:endParaRPr sz="1800">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cxnSp>
        <p:nvCxnSpPr>
          <p:cNvPr id="2836" name="Google Shape;2836;p50"/>
          <p:cNvCxnSpPr>
            <a:stCxn id="2832" idx="6"/>
            <a:endCxn id="2837" idx="1"/>
          </p:cNvCxnSpPr>
          <p:nvPr/>
        </p:nvCxnSpPr>
        <p:spPr>
          <a:xfrm>
            <a:off x="4440850" y="2494475"/>
            <a:ext cx="343800" cy="0"/>
          </a:xfrm>
          <a:prstGeom prst="straightConnector1">
            <a:avLst/>
          </a:prstGeom>
          <a:noFill/>
          <a:ln cap="flat" cmpd="sng" w="9525">
            <a:solidFill>
              <a:schemeClr val="dk2"/>
            </a:solidFill>
            <a:prstDash val="solid"/>
            <a:round/>
            <a:headEnd len="med" w="med" type="none"/>
            <a:tailEnd len="med" w="med" type="triangle"/>
          </a:ln>
        </p:spPr>
      </p:cxnSp>
      <p:sp>
        <p:nvSpPr>
          <p:cNvPr id="2838" name="Google Shape;2838;p50"/>
          <p:cNvSpPr/>
          <p:nvPr/>
        </p:nvSpPr>
        <p:spPr>
          <a:xfrm>
            <a:off x="4784725" y="1580525"/>
            <a:ext cx="1827900" cy="182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ter"/>
                <a:ea typeface="Inter"/>
                <a:cs typeface="Inter"/>
                <a:sym typeface="Inter"/>
              </a:rPr>
              <a:t>Filter</a:t>
            </a:r>
            <a:endParaRPr sz="1800">
              <a:latin typeface="Inter"/>
              <a:ea typeface="Inter"/>
              <a:cs typeface="Inter"/>
              <a:sym typeface="Inter"/>
            </a:endParaRPr>
          </a:p>
        </p:txBody>
      </p:sp>
      <p:sp>
        <p:nvSpPr>
          <p:cNvPr id="2839" name="Google Shape;2839;p50"/>
          <p:cNvSpPr/>
          <p:nvPr/>
        </p:nvSpPr>
        <p:spPr>
          <a:xfrm>
            <a:off x="6956500" y="2070575"/>
            <a:ext cx="1827900" cy="84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ter"/>
                <a:ea typeface="Inter"/>
                <a:cs typeface="Inter"/>
                <a:sym typeface="Inter"/>
              </a:rPr>
              <a:t>Results</a:t>
            </a:r>
            <a:endParaRPr b="1" sz="1800">
              <a:latin typeface="Inter"/>
              <a:ea typeface="Inter"/>
              <a:cs typeface="Inter"/>
              <a:sym typeface="Inter"/>
            </a:endParaRPr>
          </a:p>
        </p:txBody>
      </p:sp>
      <p:cxnSp>
        <p:nvCxnSpPr>
          <p:cNvPr id="2840" name="Google Shape;2840;p50"/>
          <p:cNvCxnSpPr>
            <a:stCxn id="2838" idx="6"/>
            <a:endCxn id="2839" idx="1"/>
          </p:cNvCxnSpPr>
          <p:nvPr/>
        </p:nvCxnSpPr>
        <p:spPr>
          <a:xfrm>
            <a:off x="6612625" y="2494475"/>
            <a:ext cx="343800" cy="0"/>
          </a:xfrm>
          <a:prstGeom prst="straightConnector1">
            <a:avLst/>
          </a:prstGeom>
          <a:noFill/>
          <a:ln cap="flat" cmpd="sng" w="9525">
            <a:solidFill>
              <a:schemeClr val="dk2"/>
            </a:solidFill>
            <a:prstDash val="solid"/>
            <a:round/>
            <a:headEnd len="med" w="med" type="none"/>
            <a:tailEnd len="med" w="med" type="triangle"/>
          </a:ln>
        </p:spPr>
      </p:cxnSp>
      <p:sp>
        <p:nvSpPr>
          <p:cNvPr id="2841" name="Google Shape;2841;p50"/>
          <p:cNvSpPr txBox="1"/>
          <p:nvPr/>
        </p:nvSpPr>
        <p:spPr>
          <a:xfrm>
            <a:off x="6956500" y="3560775"/>
            <a:ext cx="18279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nter"/>
                <a:ea typeface="Inter"/>
                <a:cs typeface="Inter"/>
                <a:sym typeface="Inter"/>
              </a:rPr>
              <a:t>Top 6</a:t>
            </a:r>
            <a:endParaRPr sz="1800">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51"/>
          <p:cNvSpPr txBox="1"/>
          <p:nvPr>
            <p:ph type="title"/>
          </p:nvPr>
        </p:nvSpPr>
        <p:spPr>
          <a:xfrm>
            <a:off x="720000" y="1870009"/>
            <a:ext cx="4727700" cy="976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4500"/>
              <a:t>Product Demo</a:t>
            </a:r>
            <a:endParaRPr sz="4500"/>
          </a:p>
        </p:txBody>
      </p:sp>
      <p:sp>
        <p:nvSpPr>
          <p:cNvPr id="2847" name="Google Shape;2847;p51"/>
          <p:cNvSpPr txBox="1"/>
          <p:nvPr>
            <p:ph idx="2" type="title"/>
          </p:nvPr>
        </p:nvSpPr>
        <p:spPr>
          <a:xfrm>
            <a:off x="720000" y="1048702"/>
            <a:ext cx="1388100" cy="10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848" name="Google Shape;2848;p51"/>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1"/>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1"/>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1"/>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1"/>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3" name="Google Shape;2853;p51"/>
          <p:cNvGrpSpPr/>
          <p:nvPr/>
        </p:nvGrpSpPr>
        <p:grpSpPr>
          <a:xfrm rot="-899705">
            <a:off x="5028206" y="4153776"/>
            <a:ext cx="965234" cy="920795"/>
            <a:chOff x="936800" y="644000"/>
            <a:chExt cx="3397834" cy="3241401"/>
          </a:xfrm>
        </p:grpSpPr>
        <p:sp>
          <p:nvSpPr>
            <p:cNvPr id="2854" name="Google Shape;2854;p51"/>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1"/>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1"/>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1"/>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1"/>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1"/>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1"/>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1"/>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1"/>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1"/>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4" name="Google Shape;2864;p51"/>
          <p:cNvGrpSpPr/>
          <p:nvPr/>
        </p:nvGrpSpPr>
        <p:grpSpPr>
          <a:xfrm rot="-5610401">
            <a:off x="6663508" y="661725"/>
            <a:ext cx="1575094" cy="1466273"/>
            <a:chOff x="1438025" y="366400"/>
            <a:chExt cx="4722574" cy="4396298"/>
          </a:xfrm>
        </p:grpSpPr>
        <p:sp>
          <p:nvSpPr>
            <p:cNvPr id="2865" name="Google Shape;2865;p51"/>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1"/>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1"/>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1"/>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1"/>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1"/>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1"/>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2" name="Google Shape;2872;p51"/>
          <p:cNvGrpSpPr/>
          <p:nvPr/>
        </p:nvGrpSpPr>
        <p:grpSpPr>
          <a:xfrm>
            <a:off x="4975821" y="2081899"/>
            <a:ext cx="262163" cy="531538"/>
            <a:chOff x="2322875" y="1049950"/>
            <a:chExt cx="1301705" cy="2640525"/>
          </a:xfrm>
        </p:grpSpPr>
        <p:sp>
          <p:nvSpPr>
            <p:cNvPr id="2873" name="Google Shape;2873;p5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6" name="Google Shape;2876;p51"/>
          <p:cNvGrpSpPr/>
          <p:nvPr/>
        </p:nvGrpSpPr>
        <p:grpSpPr>
          <a:xfrm>
            <a:off x="5833958" y="397849"/>
            <a:ext cx="262163" cy="531538"/>
            <a:chOff x="2322875" y="1049950"/>
            <a:chExt cx="1301705" cy="2640525"/>
          </a:xfrm>
        </p:grpSpPr>
        <p:sp>
          <p:nvSpPr>
            <p:cNvPr id="2877" name="Google Shape;2877;p5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0" name="Google Shape;2880;p51"/>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1" name="Google Shape;2881;p51"/>
          <p:cNvGrpSpPr/>
          <p:nvPr/>
        </p:nvGrpSpPr>
        <p:grpSpPr>
          <a:xfrm>
            <a:off x="3273980" y="642048"/>
            <a:ext cx="812117" cy="751366"/>
            <a:chOff x="940201" y="467822"/>
            <a:chExt cx="4254149" cy="3935914"/>
          </a:xfrm>
        </p:grpSpPr>
        <p:sp>
          <p:nvSpPr>
            <p:cNvPr id="2882" name="Google Shape;2882;p51"/>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1"/>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1"/>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1"/>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1"/>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1"/>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1"/>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3" name="Shape 2893"/>
        <p:cNvGrpSpPr/>
        <p:nvPr/>
      </p:nvGrpSpPr>
      <p:grpSpPr>
        <a:xfrm>
          <a:off x="0" y="0"/>
          <a:ext cx="0" cy="0"/>
          <a:chOff x="0" y="0"/>
          <a:chExt cx="0" cy="0"/>
        </a:xfrm>
      </p:grpSpPr>
      <p:sp>
        <p:nvSpPr>
          <p:cNvPr id="2894" name="Google Shape;2894;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Demo</a:t>
            </a:r>
            <a:endParaRPr/>
          </a:p>
        </p:txBody>
      </p:sp>
      <p:pic>
        <p:nvPicPr>
          <p:cNvPr id="2895" name="Google Shape;2895;p52" title="GenAI Demo.mp4">
            <a:hlinkClick r:id="rId3"/>
          </p:cNvPr>
          <p:cNvPicPr preferRelativeResize="0"/>
          <p:nvPr/>
        </p:nvPicPr>
        <p:blipFill>
          <a:blip r:embed="rId4">
            <a:alphaModFix/>
          </a:blip>
          <a:stretch>
            <a:fillRect/>
          </a:stretch>
        </p:blipFill>
        <p:spPr>
          <a:xfrm>
            <a:off x="2053675" y="1017725"/>
            <a:ext cx="5500999" cy="412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5"/>
                                        </p:tgtEl>
                                        <p:attrNameLst>
                                          <p:attrName>style.visibility</p:attrName>
                                        </p:attrNameLst>
                                      </p:cBhvr>
                                      <p:to>
                                        <p:strVal val="visible"/>
                                      </p:to>
                                    </p:set>
                                    <p:animEffect filter="fade" transition="in">
                                      <p:cBhvr>
                                        <p:cTn dur="1000"/>
                                        <p:tgtEl>
                                          <p:spTgt spid="28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9" name="Shape 2899"/>
        <p:cNvGrpSpPr/>
        <p:nvPr/>
      </p:nvGrpSpPr>
      <p:grpSpPr>
        <a:xfrm>
          <a:off x="0" y="0"/>
          <a:ext cx="0" cy="0"/>
          <a:chOff x="0" y="0"/>
          <a:chExt cx="0" cy="0"/>
        </a:xfrm>
      </p:grpSpPr>
      <p:sp>
        <p:nvSpPr>
          <p:cNvPr id="2900" name="Google Shape;2900;p53"/>
          <p:cNvSpPr txBox="1"/>
          <p:nvPr>
            <p:ph type="title"/>
          </p:nvPr>
        </p:nvSpPr>
        <p:spPr>
          <a:xfrm>
            <a:off x="720000" y="1870009"/>
            <a:ext cx="4727700" cy="976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4500"/>
              <a:t>Improvements</a:t>
            </a:r>
            <a:endParaRPr sz="4500"/>
          </a:p>
        </p:txBody>
      </p:sp>
      <p:sp>
        <p:nvSpPr>
          <p:cNvPr id="2901" name="Google Shape;2901;p53"/>
          <p:cNvSpPr txBox="1"/>
          <p:nvPr>
            <p:ph idx="2" type="title"/>
          </p:nvPr>
        </p:nvSpPr>
        <p:spPr>
          <a:xfrm>
            <a:off x="720000" y="1048702"/>
            <a:ext cx="1388100" cy="10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902" name="Google Shape;2902;p53"/>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3"/>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3"/>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3"/>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3"/>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7" name="Google Shape;2907;p53"/>
          <p:cNvGrpSpPr/>
          <p:nvPr/>
        </p:nvGrpSpPr>
        <p:grpSpPr>
          <a:xfrm rot="-899705">
            <a:off x="5028206" y="4153776"/>
            <a:ext cx="965234" cy="920795"/>
            <a:chOff x="936800" y="644000"/>
            <a:chExt cx="3397834" cy="3241401"/>
          </a:xfrm>
        </p:grpSpPr>
        <p:sp>
          <p:nvSpPr>
            <p:cNvPr id="2908" name="Google Shape;2908;p53"/>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3"/>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3"/>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3"/>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3"/>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3"/>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3"/>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3"/>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3"/>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3"/>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8" name="Google Shape;2918;p53"/>
          <p:cNvGrpSpPr/>
          <p:nvPr/>
        </p:nvGrpSpPr>
        <p:grpSpPr>
          <a:xfrm rot="-5610401">
            <a:off x="6663508" y="661725"/>
            <a:ext cx="1575094" cy="1466273"/>
            <a:chOff x="1438025" y="366400"/>
            <a:chExt cx="4722574" cy="4396298"/>
          </a:xfrm>
        </p:grpSpPr>
        <p:sp>
          <p:nvSpPr>
            <p:cNvPr id="2919" name="Google Shape;2919;p53"/>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3"/>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3"/>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3"/>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3"/>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3"/>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3"/>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6" name="Google Shape;2926;p53"/>
          <p:cNvGrpSpPr/>
          <p:nvPr/>
        </p:nvGrpSpPr>
        <p:grpSpPr>
          <a:xfrm>
            <a:off x="4975821" y="2081899"/>
            <a:ext cx="262163" cy="531538"/>
            <a:chOff x="2322875" y="1049950"/>
            <a:chExt cx="1301705" cy="2640525"/>
          </a:xfrm>
        </p:grpSpPr>
        <p:sp>
          <p:nvSpPr>
            <p:cNvPr id="2927" name="Google Shape;2927;p5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0" name="Google Shape;2930;p53"/>
          <p:cNvGrpSpPr/>
          <p:nvPr/>
        </p:nvGrpSpPr>
        <p:grpSpPr>
          <a:xfrm>
            <a:off x="5833958" y="397849"/>
            <a:ext cx="262163" cy="531538"/>
            <a:chOff x="2322875" y="1049950"/>
            <a:chExt cx="1301705" cy="2640525"/>
          </a:xfrm>
        </p:grpSpPr>
        <p:sp>
          <p:nvSpPr>
            <p:cNvPr id="2931" name="Google Shape;2931;p5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4" name="Google Shape;2934;p53"/>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5" name="Google Shape;2935;p53"/>
          <p:cNvGrpSpPr/>
          <p:nvPr/>
        </p:nvGrpSpPr>
        <p:grpSpPr>
          <a:xfrm>
            <a:off x="3273980" y="642048"/>
            <a:ext cx="812117" cy="751366"/>
            <a:chOff x="940201" y="467822"/>
            <a:chExt cx="4254149" cy="3935914"/>
          </a:xfrm>
        </p:grpSpPr>
        <p:sp>
          <p:nvSpPr>
            <p:cNvPr id="2936" name="Google Shape;2936;p53"/>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3"/>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3"/>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3"/>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3"/>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3"/>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7" name="Shape 2947"/>
        <p:cNvGrpSpPr/>
        <p:nvPr/>
      </p:nvGrpSpPr>
      <p:grpSpPr>
        <a:xfrm>
          <a:off x="0" y="0"/>
          <a:ext cx="0" cy="0"/>
          <a:chOff x="0" y="0"/>
          <a:chExt cx="0" cy="0"/>
        </a:xfrm>
      </p:grpSpPr>
      <p:sp>
        <p:nvSpPr>
          <p:cNvPr id="2948" name="Google Shape;2948;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2949" name="Google Shape;2949;p54"/>
          <p:cNvSpPr txBox="1"/>
          <p:nvPr>
            <p:ph idx="1" type="body"/>
          </p:nvPr>
        </p:nvSpPr>
        <p:spPr>
          <a:xfrm>
            <a:off x="720000" y="1116775"/>
            <a:ext cx="6531600" cy="33513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Roboto"/>
              <a:buChar char="●"/>
            </a:pPr>
            <a:r>
              <a:rPr b="1" lang="en" sz="1700" u="sng">
                <a:solidFill>
                  <a:srgbClr val="000000"/>
                </a:solidFill>
              </a:rPr>
              <a:t>Contextual Recommendations: </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Roboto"/>
              <a:buAutoNum type="alphaLcPeriod"/>
            </a:pPr>
            <a:r>
              <a:rPr lang="en" sz="1700">
                <a:solidFill>
                  <a:srgbClr val="000000"/>
                </a:solidFill>
              </a:rPr>
              <a:t>Time of day, weather, location, and group size, budget</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Roboto"/>
              <a:buAutoNum type="alphaLcPeriod"/>
            </a:pPr>
            <a:r>
              <a:rPr lang="en" sz="1700">
                <a:solidFill>
                  <a:srgbClr val="000000"/>
                </a:solidFill>
              </a:rPr>
              <a:t>Enhance suitability and practicality</a:t>
            </a:r>
            <a:endParaRPr sz="1700">
              <a:solidFill>
                <a:srgbClr val="000000"/>
              </a:solidFill>
            </a:endParaRPr>
          </a:p>
          <a:p>
            <a:pPr indent="-336550" lvl="0" marL="457200" rtl="0" algn="l">
              <a:lnSpc>
                <a:spcPct val="115000"/>
              </a:lnSpc>
              <a:spcBef>
                <a:spcPts val="0"/>
              </a:spcBef>
              <a:spcAft>
                <a:spcPts val="0"/>
              </a:spcAft>
              <a:buClr>
                <a:srgbClr val="000000"/>
              </a:buClr>
              <a:buSzPts val="1700"/>
              <a:buFont typeface="Inter"/>
              <a:buChar char="●"/>
            </a:pPr>
            <a:r>
              <a:rPr b="1" lang="en" sz="1700" u="sng">
                <a:solidFill>
                  <a:srgbClr val="000000"/>
                </a:solidFill>
              </a:rPr>
              <a:t>Future Integrations:</a:t>
            </a:r>
            <a:endParaRPr b="1" sz="1700" u="sng">
              <a:solidFill>
                <a:srgbClr val="000000"/>
              </a:solidFill>
            </a:endParaRPr>
          </a:p>
          <a:p>
            <a:pPr indent="-336550" lvl="1" marL="914400" rtl="0" algn="l">
              <a:lnSpc>
                <a:spcPct val="115000"/>
              </a:lnSpc>
              <a:spcBef>
                <a:spcPts val="0"/>
              </a:spcBef>
              <a:spcAft>
                <a:spcPts val="0"/>
              </a:spcAft>
              <a:buClr>
                <a:srgbClr val="000000"/>
              </a:buClr>
              <a:buSzPts val="1700"/>
              <a:buFont typeface="Arial"/>
              <a:buAutoNum type="alphaLcPeriod"/>
            </a:pPr>
            <a:r>
              <a:rPr lang="en" sz="1700">
                <a:solidFill>
                  <a:srgbClr val="000000"/>
                </a:solidFill>
              </a:rPr>
              <a:t>Weather API </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Inter"/>
              <a:buAutoNum type="alphaLcPeriod"/>
            </a:pPr>
            <a:r>
              <a:rPr lang="en" sz="1700">
                <a:solidFill>
                  <a:srgbClr val="000000"/>
                </a:solidFill>
              </a:rPr>
              <a:t>Google Maps - routes, roads, maps</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Inter"/>
              <a:buAutoNum type="alphaLcPeriod"/>
            </a:pPr>
            <a:r>
              <a:rPr lang="en" sz="1700">
                <a:solidFill>
                  <a:srgbClr val="000000"/>
                </a:solidFill>
              </a:rPr>
              <a:t>Currency Exchange</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Inter"/>
              <a:buAutoNum type="alphaLcPeriod"/>
            </a:pPr>
            <a:r>
              <a:rPr lang="en" sz="1700">
                <a:solidFill>
                  <a:srgbClr val="000000"/>
                </a:solidFill>
              </a:rPr>
              <a:t>Travel API’s  - Kayak, Expedia, Yelp</a:t>
            </a:r>
            <a:endParaRPr sz="1700">
              <a:solidFill>
                <a:srgbClr val="000000"/>
              </a:solidFill>
            </a:endParaRPr>
          </a:p>
          <a:p>
            <a:pPr indent="-336550" lvl="0" marL="457200" rtl="0" algn="l">
              <a:lnSpc>
                <a:spcPct val="115000"/>
              </a:lnSpc>
              <a:spcBef>
                <a:spcPts val="0"/>
              </a:spcBef>
              <a:spcAft>
                <a:spcPts val="0"/>
              </a:spcAft>
              <a:buClr>
                <a:srgbClr val="000000"/>
              </a:buClr>
              <a:buSzPts val="1700"/>
              <a:buFont typeface="Roboto"/>
              <a:buChar char="●"/>
            </a:pPr>
            <a:r>
              <a:rPr b="1" lang="en" sz="1700" u="sng">
                <a:solidFill>
                  <a:srgbClr val="000000"/>
                </a:solidFill>
              </a:rPr>
              <a:t>Adaptive Learning: </a:t>
            </a:r>
            <a:r>
              <a:rPr lang="en" sz="1700">
                <a:solidFill>
                  <a:srgbClr val="000000"/>
                </a:solidFill>
              </a:rPr>
              <a:t>The AI can adapt to market trends over time, ensuring its suggestions remain relevant and up-to-date.</a:t>
            </a:r>
            <a:endParaRPr sz="1900">
              <a:solidFill>
                <a:srgbClr val="000000"/>
              </a:solidFill>
            </a:endParaRPr>
          </a:p>
        </p:txBody>
      </p:sp>
      <p:pic>
        <p:nvPicPr>
          <p:cNvPr id="2950" name="Google Shape;2950;p54"/>
          <p:cNvPicPr preferRelativeResize="0"/>
          <p:nvPr/>
        </p:nvPicPr>
        <p:blipFill>
          <a:blip r:embed="rId3">
            <a:alphaModFix/>
          </a:blip>
          <a:stretch>
            <a:fillRect/>
          </a:stretch>
        </p:blipFill>
        <p:spPr>
          <a:xfrm>
            <a:off x="6719200" y="1654875"/>
            <a:ext cx="1965750" cy="172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1" name="Shape 2571"/>
        <p:cNvGrpSpPr/>
        <p:nvPr/>
      </p:nvGrpSpPr>
      <p:grpSpPr>
        <a:xfrm>
          <a:off x="0" y="0"/>
          <a:ext cx="0" cy="0"/>
          <a:chOff x="0" y="0"/>
          <a:chExt cx="0" cy="0"/>
        </a:xfrm>
      </p:grpSpPr>
      <p:sp>
        <p:nvSpPr>
          <p:cNvPr id="2572" name="Google Shape;2572;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2573" name="Google Shape;2573;p37"/>
          <p:cNvSpPr txBox="1"/>
          <p:nvPr>
            <p:ph idx="1" type="subTitle"/>
          </p:nvPr>
        </p:nvSpPr>
        <p:spPr>
          <a:xfrm>
            <a:off x="726150" y="2261443"/>
            <a:ext cx="2336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TravelMinds?</a:t>
            </a:r>
            <a:endParaRPr/>
          </a:p>
        </p:txBody>
      </p:sp>
      <p:sp>
        <p:nvSpPr>
          <p:cNvPr id="2574" name="Google Shape;2574;p37"/>
          <p:cNvSpPr txBox="1"/>
          <p:nvPr>
            <p:ph idx="2" type="subTitle"/>
          </p:nvPr>
        </p:nvSpPr>
        <p:spPr>
          <a:xfrm>
            <a:off x="3397738" y="2504918"/>
            <a:ext cx="234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problem are we solving</a:t>
            </a:r>
            <a:endParaRPr/>
          </a:p>
        </p:txBody>
      </p:sp>
      <p:sp>
        <p:nvSpPr>
          <p:cNvPr id="2575" name="Google Shape;2575;p37"/>
          <p:cNvSpPr txBox="1"/>
          <p:nvPr>
            <p:ph idx="4" type="subTitle"/>
          </p:nvPr>
        </p:nvSpPr>
        <p:spPr>
          <a:xfrm>
            <a:off x="3400650" y="3844240"/>
            <a:ext cx="234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and future potential</a:t>
            </a:r>
            <a:endParaRPr/>
          </a:p>
        </p:txBody>
      </p:sp>
      <p:sp>
        <p:nvSpPr>
          <p:cNvPr id="2576" name="Google Shape;2576;p37"/>
          <p:cNvSpPr txBox="1"/>
          <p:nvPr>
            <p:ph idx="5" type="subTitle"/>
          </p:nvPr>
        </p:nvSpPr>
        <p:spPr>
          <a:xfrm>
            <a:off x="6075325" y="2261443"/>
            <a:ext cx="234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 AI model</a:t>
            </a:r>
            <a:endParaRPr/>
          </a:p>
        </p:txBody>
      </p:sp>
      <p:sp>
        <p:nvSpPr>
          <p:cNvPr id="2577" name="Google Shape;2577;p37"/>
          <p:cNvSpPr txBox="1"/>
          <p:nvPr>
            <p:ph idx="7" type="title"/>
          </p:nvPr>
        </p:nvSpPr>
        <p:spPr>
          <a:xfrm>
            <a:off x="725975" y="1447052"/>
            <a:ext cx="914400" cy="44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578" name="Google Shape;2578;p37"/>
          <p:cNvSpPr txBox="1"/>
          <p:nvPr>
            <p:ph idx="8" type="title"/>
          </p:nvPr>
        </p:nvSpPr>
        <p:spPr>
          <a:xfrm>
            <a:off x="725975" y="3039574"/>
            <a:ext cx="914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579" name="Google Shape;2579;p37"/>
          <p:cNvSpPr txBox="1"/>
          <p:nvPr>
            <p:ph idx="9" type="title"/>
          </p:nvPr>
        </p:nvSpPr>
        <p:spPr>
          <a:xfrm>
            <a:off x="3400644" y="1447052"/>
            <a:ext cx="914400" cy="44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580" name="Google Shape;2580;p37"/>
          <p:cNvSpPr txBox="1"/>
          <p:nvPr>
            <p:ph idx="13" type="title"/>
          </p:nvPr>
        </p:nvSpPr>
        <p:spPr>
          <a:xfrm>
            <a:off x="3400644" y="3039566"/>
            <a:ext cx="914400" cy="44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581" name="Google Shape;2581;p37"/>
          <p:cNvSpPr txBox="1"/>
          <p:nvPr>
            <p:ph idx="14" type="title"/>
          </p:nvPr>
        </p:nvSpPr>
        <p:spPr>
          <a:xfrm>
            <a:off x="6075320" y="1447052"/>
            <a:ext cx="914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582" name="Google Shape;2582;p37"/>
          <p:cNvSpPr txBox="1"/>
          <p:nvPr>
            <p:ph idx="16" type="subTitle"/>
          </p:nvPr>
        </p:nvSpPr>
        <p:spPr>
          <a:xfrm>
            <a:off x="725975" y="1875243"/>
            <a:ext cx="23427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83" name="Google Shape;2583;p37"/>
          <p:cNvSpPr txBox="1"/>
          <p:nvPr>
            <p:ph idx="17" type="subTitle"/>
          </p:nvPr>
        </p:nvSpPr>
        <p:spPr>
          <a:xfrm>
            <a:off x="3400650" y="1976000"/>
            <a:ext cx="26028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Problem and Solution</a:t>
            </a:r>
            <a:endParaRPr/>
          </a:p>
        </p:txBody>
      </p:sp>
      <p:sp>
        <p:nvSpPr>
          <p:cNvPr id="2584" name="Google Shape;2584;p37"/>
          <p:cNvSpPr txBox="1"/>
          <p:nvPr>
            <p:ph idx="18" type="subTitle"/>
          </p:nvPr>
        </p:nvSpPr>
        <p:spPr>
          <a:xfrm>
            <a:off x="676150" y="3598918"/>
            <a:ext cx="23427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Product Demo</a:t>
            </a:r>
            <a:endParaRPr/>
          </a:p>
        </p:txBody>
      </p:sp>
      <p:sp>
        <p:nvSpPr>
          <p:cNvPr id="2585" name="Google Shape;2585;p37"/>
          <p:cNvSpPr txBox="1"/>
          <p:nvPr>
            <p:ph idx="19" type="subTitle"/>
          </p:nvPr>
        </p:nvSpPr>
        <p:spPr>
          <a:xfrm>
            <a:off x="3400644" y="3463243"/>
            <a:ext cx="23427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2586" name="Google Shape;2586;p37"/>
          <p:cNvSpPr txBox="1"/>
          <p:nvPr>
            <p:ph idx="20" type="subTitle"/>
          </p:nvPr>
        </p:nvSpPr>
        <p:spPr>
          <a:xfrm>
            <a:off x="6075320" y="1875243"/>
            <a:ext cx="23427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2587" name="Google Shape;2587;p37"/>
          <p:cNvSpPr txBox="1"/>
          <p:nvPr>
            <p:ph idx="13" type="title"/>
          </p:nvPr>
        </p:nvSpPr>
        <p:spPr>
          <a:xfrm>
            <a:off x="6003444" y="3015303"/>
            <a:ext cx="914400" cy="44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588" name="Google Shape;2588;p37"/>
          <p:cNvSpPr txBox="1"/>
          <p:nvPr>
            <p:ph idx="19" type="subTitle"/>
          </p:nvPr>
        </p:nvSpPr>
        <p:spPr>
          <a:xfrm>
            <a:off x="6003450" y="3487775"/>
            <a:ext cx="23427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and </a:t>
            </a:r>
            <a:r>
              <a:rPr lang="en"/>
              <a:t>Q&amp;A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4" name="Shape 2954"/>
        <p:cNvGrpSpPr/>
        <p:nvPr/>
      </p:nvGrpSpPr>
      <p:grpSpPr>
        <a:xfrm>
          <a:off x="0" y="0"/>
          <a:ext cx="0" cy="0"/>
          <a:chOff x="0" y="0"/>
          <a:chExt cx="0" cy="0"/>
        </a:xfrm>
      </p:grpSpPr>
      <p:sp>
        <p:nvSpPr>
          <p:cNvPr id="2955" name="Google Shape;2955;p55"/>
          <p:cNvSpPr txBox="1"/>
          <p:nvPr>
            <p:ph type="title"/>
          </p:nvPr>
        </p:nvSpPr>
        <p:spPr>
          <a:xfrm>
            <a:off x="720000" y="2300165"/>
            <a:ext cx="5362500" cy="9717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Conclusion</a:t>
            </a:r>
            <a:endParaRPr/>
          </a:p>
        </p:txBody>
      </p:sp>
      <p:sp>
        <p:nvSpPr>
          <p:cNvPr id="2956" name="Google Shape;2956;p55"/>
          <p:cNvSpPr txBox="1"/>
          <p:nvPr>
            <p:ph idx="2" type="title"/>
          </p:nvPr>
        </p:nvSpPr>
        <p:spPr>
          <a:xfrm>
            <a:off x="720000" y="1353538"/>
            <a:ext cx="1388100" cy="10332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06</a:t>
            </a:r>
            <a:endParaRPr>
              <a:solidFill>
                <a:schemeClr val="dk2"/>
              </a:solidFill>
            </a:endParaRPr>
          </a:p>
        </p:txBody>
      </p:sp>
      <p:sp>
        <p:nvSpPr>
          <p:cNvPr id="2957" name="Google Shape;2957;p55"/>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8" name="Google Shape;2958;p55"/>
          <p:cNvGrpSpPr/>
          <p:nvPr/>
        </p:nvGrpSpPr>
        <p:grpSpPr>
          <a:xfrm>
            <a:off x="3273980" y="642048"/>
            <a:ext cx="812117" cy="751366"/>
            <a:chOff x="940201" y="467822"/>
            <a:chExt cx="4254149" cy="3935914"/>
          </a:xfrm>
        </p:grpSpPr>
        <p:sp>
          <p:nvSpPr>
            <p:cNvPr id="2959" name="Google Shape;2959;p55"/>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5"/>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5"/>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5"/>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5"/>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5"/>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7" name="Google Shape;2967;p55"/>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5"/>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9" name="Google Shape;2969;p55"/>
          <p:cNvGrpSpPr/>
          <p:nvPr/>
        </p:nvGrpSpPr>
        <p:grpSpPr>
          <a:xfrm rot="-5610401">
            <a:off x="6643858" y="668625"/>
            <a:ext cx="1575094" cy="1466273"/>
            <a:chOff x="1438025" y="366400"/>
            <a:chExt cx="4722574" cy="4396298"/>
          </a:xfrm>
        </p:grpSpPr>
        <p:sp>
          <p:nvSpPr>
            <p:cNvPr id="2970" name="Google Shape;2970;p55"/>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5"/>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5"/>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5"/>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5"/>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5"/>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5"/>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7" name="Google Shape;2977;p55"/>
          <p:cNvGrpSpPr/>
          <p:nvPr/>
        </p:nvGrpSpPr>
        <p:grpSpPr>
          <a:xfrm>
            <a:off x="5212971" y="1366924"/>
            <a:ext cx="262163" cy="531538"/>
            <a:chOff x="2322875" y="1049950"/>
            <a:chExt cx="1301705" cy="2640525"/>
          </a:xfrm>
        </p:grpSpPr>
        <p:sp>
          <p:nvSpPr>
            <p:cNvPr id="2978" name="Google Shape;2978;p5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1" name="Google Shape;2981;p55"/>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5"/>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3" name="Google Shape;2983;p55"/>
          <p:cNvGrpSpPr/>
          <p:nvPr/>
        </p:nvGrpSpPr>
        <p:grpSpPr>
          <a:xfrm rot="-899705">
            <a:off x="5028206" y="4153776"/>
            <a:ext cx="965234" cy="920795"/>
            <a:chOff x="936800" y="644000"/>
            <a:chExt cx="3397834" cy="3241401"/>
          </a:xfrm>
        </p:grpSpPr>
        <p:sp>
          <p:nvSpPr>
            <p:cNvPr id="2984" name="Google Shape;2984;p55"/>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5"/>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5"/>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5"/>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5"/>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5"/>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5"/>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5"/>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5"/>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5"/>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7" name="Shape 2997"/>
        <p:cNvGrpSpPr/>
        <p:nvPr/>
      </p:nvGrpSpPr>
      <p:grpSpPr>
        <a:xfrm>
          <a:off x="0" y="0"/>
          <a:ext cx="0" cy="0"/>
          <a:chOff x="0" y="0"/>
          <a:chExt cx="0" cy="0"/>
        </a:xfrm>
      </p:grpSpPr>
      <p:sp>
        <p:nvSpPr>
          <p:cNvPr id="2998" name="Google Shape;2998;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99" name="Google Shape;2999;p56"/>
          <p:cNvSpPr txBox="1"/>
          <p:nvPr>
            <p:ph idx="1" type="body"/>
          </p:nvPr>
        </p:nvSpPr>
        <p:spPr>
          <a:xfrm>
            <a:off x="720000" y="1107400"/>
            <a:ext cx="7704000" cy="3792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Roboto"/>
              <a:buChar char="●"/>
            </a:pPr>
            <a:r>
              <a:rPr b="1" lang="en" sz="1700" u="sng">
                <a:solidFill>
                  <a:srgbClr val="000000"/>
                </a:solidFill>
              </a:rPr>
              <a:t>Personalized Suggestions: </a:t>
            </a:r>
            <a:endParaRPr b="1" sz="1700" u="sng">
              <a:solidFill>
                <a:srgbClr val="000000"/>
              </a:solidFill>
            </a:endParaRPr>
          </a:p>
          <a:p>
            <a:pPr indent="-336550" lvl="1" marL="914400" rtl="0" algn="l">
              <a:lnSpc>
                <a:spcPct val="115000"/>
              </a:lnSpc>
              <a:spcBef>
                <a:spcPts val="0"/>
              </a:spcBef>
              <a:spcAft>
                <a:spcPts val="0"/>
              </a:spcAft>
              <a:buClr>
                <a:srgbClr val="000000"/>
              </a:buClr>
              <a:buSzPts val="1700"/>
              <a:buFont typeface="Arial"/>
              <a:buAutoNum type="alphaLcPeriod"/>
            </a:pPr>
            <a:r>
              <a:rPr lang="en" sz="1700">
                <a:solidFill>
                  <a:srgbClr val="000000"/>
                </a:solidFill>
              </a:rPr>
              <a:t>Analyze user preferences (User Input)- generate tailored activities </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Arial"/>
              <a:buAutoNum type="alphaLcPeriod"/>
            </a:pPr>
            <a:r>
              <a:rPr lang="en" sz="1700">
                <a:solidFill>
                  <a:srgbClr val="000000"/>
                </a:solidFill>
              </a:rPr>
              <a:t>I</a:t>
            </a:r>
            <a:r>
              <a:rPr lang="en" sz="1700">
                <a:solidFill>
                  <a:srgbClr val="000000"/>
                </a:solidFill>
              </a:rPr>
              <a:t>mprove user satisfaction and engagement </a:t>
            </a:r>
            <a:endParaRPr sz="1700">
              <a:solidFill>
                <a:srgbClr val="000000"/>
              </a:solidFill>
            </a:endParaRPr>
          </a:p>
          <a:p>
            <a:pPr indent="-336550" lvl="0" marL="457200" rtl="0" algn="l">
              <a:lnSpc>
                <a:spcPct val="115000"/>
              </a:lnSpc>
              <a:spcBef>
                <a:spcPts val="0"/>
              </a:spcBef>
              <a:spcAft>
                <a:spcPts val="0"/>
              </a:spcAft>
              <a:buClr>
                <a:srgbClr val="000000"/>
              </a:buClr>
              <a:buSzPts val="1700"/>
              <a:buFont typeface="Roboto"/>
              <a:buChar char="●"/>
            </a:pPr>
            <a:r>
              <a:rPr b="1" lang="en" sz="1700" u="sng">
                <a:solidFill>
                  <a:srgbClr val="000000"/>
                </a:solidFill>
              </a:rPr>
              <a:t>Variety</a:t>
            </a:r>
            <a:r>
              <a:rPr lang="en" sz="1700">
                <a:solidFill>
                  <a:srgbClr val="000000"/>
                </a:solidFill>
              </a:rPr>
              <a:t>: </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Arial"/>
              <a:buAutoNum type="alphaLcPeriod"/>
            </a:pPr>
            <a:r>
              <a:rPr lang="en" sz="1700">
                <a:solidFill>
                  <a:srgbClr val="000000"/>
                </a:solidFill>
              </a:rPr>
              <a:t>Broad range of activities offered </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Arial"/>
              <a:buAutoNum type="alphaLcPeriod"/>
            </a:pPr>
            <a:r>
              <a:rPr lang="en" sz="1700">
                <a:solidFill>
                  <a:srgbClr val="000000"/>
                </a:solidFill>
              </a:rPr>
              <a:t>H</a:t>
            </a:r>
            <a:r>
              <a:rPr lang="en" sz="1700">
                <a:solidFill>
                  <a:srgbClr val="000000"/>
                </a:solidFill>
              </a:rPr>
              <a:t>elp users explore and discover interests </a:t>
            </a:r>
            <a:endParaRPr sz="1700">
              <a:solidFill>
                <a:srgbClr val="000000"/>
              </a:solidFill>
            </a:endParaRPr>
          </a:p>
          <a:p>
            <a:pPr indent="-336550" lvl="0" marL="457200" rtl="0" algn="l">
              <a:lnSpc>
                <a:spcPct val="115000"/>
              </a:lnSpc>
              <a:spcBef>
                <a:spcPts val="0"/>
              </a:spcBef>
              <a:spcAft>
                <a:spcPts val="0"/>
              </a:spcAft>
              <a:buClr>
                <a:srgbClr val="000000"/>
              </a:buClr>
              <a:buSzPts val="1700"/>
              <a:buFont typeface="Roboto"/>
              <a:buChar char="●"/>
            </a:pPr>
            <a:r>
              <a:rPr b="1" lang="en" sz="1700" u="sng">
                <a:solidFill>
                  <a:srgbClr val="000000"/>
                </a:solidFill>
              </a:rPr>
              <a:t>Time Efficiency: </a:t>
            </a:r>
            <a:endParaRPr b="1" sz="1700" u="sng">
              <a:solidFill>
                <a:srgbClr val="000000"/>
              </a:solidFill>
            </a:endParaRPr>
          </a:p>
          <a:p>
            <a:pPr indent="-336550" lvl="1" marL="914400" rtl="0" algn="l">
              <a:lnSpc>
                <a:spcPct val="115000"/>
              </a:lnSpc>
              <a:spcBef>
                <a:spcPts val="0"/>
              </a:spcBef>
              <a:spcAft>
                <a:spcPts val="0"/>
              </a:spcAft>
              <a:buClr>
                <a:srgbClr val="000000"/>
              </a:buClr>
              <a:buSzPts val="1700"/>
              <a:buFont typeface="Arial"/>
              <a:buAutoNum type="alphaLcPeriod"/>
            </a:pPr>
            <a:r>
              <a:rPr lang="en" sz="1700">
                <a:solidFill>
                  <a:srgbClr val="000000"/>
                </a:solidFill>
              </a:rPr>
              <a:t>C</a:t>
            </a:r>
            <a:r>
              <a:rPr lang="en" sz="1700">
                <a:solidFill>
                  <a:srgbClr val="000000"/>
                </a:solidFill>
              </a:rPr>
              <a:t>an quickly generate activity suggestions based on various inputs</a:t>
            </a:r>
            <a:endParaRPr sz="1700">
              <a:solidFill>
                <a:srgbClr val="000000"/>
              </a:solidFill>
            </a:endParaRPr>
          </a:p>
          <a:p>
            <a:pPr indent="-336550" lvl="1" marL="914400" rtl="0" algn="l">
              <a:lnSpc>
                <a:spcPct val="115000"/>
              </a:lnSpc>
              <a:spcBef>
                <a:spcPts val="0"/>
              </a:spcBef>
              <a:spcAft>
                <a:spcPts val="0"/>
              </a:spcAft>
              <a:buClr>
                <a:srgbClr val="000000"/>
              </a:buClr>
              <a:buSzPts val="1700"/>
              <a:buFont typeface="Arial"/>
              <a:buAutoNum type="alphaLcPeriod"/>
            </a:pPr>
            <a:r>
              <a:rPr lang="en" sz="1700">
                <a:solidFill>
                  <a:srgbClr val="000000"/>
                </a:solidFill>
              </a:rPr>
              <a:t>Saves time spent researching or planning</a:t>
            </a:r>
            <a:endParaRPr sz="19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3" name="Shape 3003"/>
        <p:cNvGrpSpPr/>
        <p:nvPr/>
      </p:nvGrpSpPr>
      <p:grpSpPr>
        <a:xfrm>
          <a:off x="0" y="0"/>
          <a:ext cx="0" cy="0"/>
          <a:chOff x="0" y="0"/>
          <a:chExt cx="0" cy="0"/>
        </a:xfrm>
      </p:grpSpPr>
      <p:sp>
        <p:nvSpPr>
          <p:cNvPr id="3004" name="Google Shape;3004;p57"/>
          <p:cNvSpPr txBox="1"/>
          <p:nvPr>
            <p:ph type="title"/>
          </p:nvPr>
        </p:nvSpPr>
        <p:spPr>
          <a:xfrm>
            <a:off x="720000" y="2300165"/>
            <a:ext cx="5362500" cy="9717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Thank You!</a:t>
            </a:r>
            <a:endParaRPr/>
          </a:p>
        </p:txBody>
      </p:sp>
      <p:sp>
        <p:nvSpPr>
          <p:cNvPr id="3005" name="Google Shape;3005;p57"/>
          <p:cNvSpPr txBox="1"/>
          <p:nvPr>
            <p:ph idx="1" type="subTitle"/>
          </p:nvPr>
        </p:nvSpPr>
        <p:spPr>
          <a:xfrm>
            <a:off x="720000" y="3220550"/>
            <a:ext cx="5362500" cy="417000"/>
          </a:xfrm>
          <a:prstGeom prst="rect">
            <a:avLst/>
          </a:prstGeom>
        </p:spPr>
        <p:txBody>
          <a:bodyPr anchorCtr="0" anchor="t" bIns="91425" lIns="0" spcFirstLastPara="1" rIns="91425" wrap="square" tIns="91425">
            <a:noAutofit/>
          </a:bodyPr>
          <a:lstStyle/>
          <a:p>
            <a:pPr indent="0" lvl="0" marL="0" rtl="0" algn="l">
              <a:spcBef>
                <a:spcPts val="0"/>
              </a:spcBef>
              <a:spcAft>
                <a:spcPts val="1600"/>
              </a:spcAft>
              <a:buNone/>
            </a:pPr>
            <a:r>
              <a:rPr lang="en"/>
              <a:t>Any Questions?</a:t>
            </a:r>
            <a:endParaRPr/>
          </a:p>
        </p:txBody>
      </p:sp>
      <p:sp>
        <p:nvSpPr>
          <p:cNvPr id="3006" name="Google Shape;3006;p57"/>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7" name="Google Shape;3007;p57"/>
          <p:cNvGrpSpPr/>
          <p:nvPr/>
        </p:nvGrpSpPr>
        <p:grpSpPr>
          <a:xfrm>
            <a:off x="3273980" y="642048"/>
            <a:ext cx="812117" cy="751366"/>
            <a:chOff x="940201" y="467822"/>
            <a:chExt cx="4254149" cy="3935914"/>
          </a:xfrm>
        </p:grpSpPr>
        <p:sp>
          <p:nvSpPr>
            <p:cNvPr id="3008" name="Google Shape;3008;p5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6" name="Google Shape;3016;p57"/>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7"/>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8" name="Google Shape;3018;p57"/>
          <p:cNvGrpSpPr/>
          <p:nvPr/>
        </p:nvGrpSpPr>
        <p:grpSpPr>
          <a:xfrm rot="-5610401">
            <a:off x="6643858" y="668625"/>
            <a:ext cx="1575094" cy="1466273"/>
            <a:chOff x="1438025" y="366400"/>
            <a:chExt cx="4722574" cy="4396298"/>
          </a:xfrm>
        </p:grpSpPr>
        <p:sp>
          <p:nvSpPr>
            <p:cNvPr id="3019" name="Google Shape;3019;p57"/>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7"/>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7"/>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7"/>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7"/>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7"/>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7"/>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57"/>
          <p:cNvGrpSpPr/>
          <p:nvPr/>
        </p:nvGrpSpPr>
        <p:grpSpPr>
          <a:xfrm>
            <a:off x="5212971" y="1366924"/>
            <a:ext cx="262163" cy="531538"/>
            <a:chOff x="2322875" y="1049950"/>
            <a:chExt cx="1301705" cy="2640525"/>
          </a:xfrm>
        </p:grpSpPr>
        <p:sp>
          <p:nvSpPr>
            <p:cNvPr id="3027" name="Google Shape;3027;p5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0" name="Google Shape;3030;p57"/>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7"/>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2" name="Google Shape;3032;p57"/>
          <p:cNvGrpSpPr/>
          <p:nvPr/>
        </p:nvGrpSpPr>
        <p:grpSpPr>
          <a:xfrm rot="-899705">
            <a:off x="5028206" y="4153776"/>
            <a:ext cx="965234" cy="920795"/>
            <a:chOff x="936800" y="644000"/>
            <a:chExt cx="3397834" cy="3241401"/>
          </a:xfrm>
        </p:grpSpPr>
        <p:sp>
          <p:nvSpPr>
            <p:cNvPr id="3033" name="Google Shape;3033;p57"/>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7"/>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7"/>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57"/>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57"/>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7"/>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7"/>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7"/>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7"/>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57"/>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6" name="Shape 3046"/>
        <p:cNvGrpSpPr/>
        <p:nvPr/>
      </p:nvGrpSpPr>
      <p:grpSpPr>
        <a:xfrm>
          <a:off x="0" y="0"/>
          <a:ext cx="0" cy="0"/>
          <a:chOff x="0" y="0"/>
          <a:chExt cx="0" cy="0"/>
        </a:xfrm>
      </p:grpSpPr>
      <p:sp>
        <p:nvSpPr>
          <p:cNvPr id="3047" name="Google Shape;3047;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Streamlit </a:t>
            </a:r>
            <a:endParaRPr/>
          </a:p>
        </p:txBody>
      </p:sp>
      <p:pic>
        <p:nvPicPr>
          <p:cNvPr id="3048" name="Google Shape;3048;p58"/>
          <p:cNvPicPr preferRelativeResize="0"/>
          <p:nvPr/>
        </p:nvPicPr>
        <p:blipFill>
          <a:blip r:embed="rId3">
            <a:alphaModFix/>
          </a:blip>
          <a:stretch>
            <a:fillRect/>
          </a:stretch>
        </p:blipFill>
        <p:spPr>
          <a:xfrm>
            <a:off x="720000" y="1264800"/>
            <a:ext cx="7894125" cy="336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2" name="Shape 3052"/>
        <p:cNvGrpSpPr/>
        <p:nvPr/>
      </p:nvGrpSpPr>
      <p:grpSpPr>
        <a:xfrm>
          <a:off x="0" y="0"/>
          <a:ext cx="0" cy="0"/>
          <a:chOff x="0" y="0"/>
          <a:chExt cx="0" cy="0"/>
        </a:xfrm>
      </p:grpSpPr>
      <p:sp>
        <p:nvSpPr>
          <p:cNvPr id="3053" name="Google Shape;3053;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Demo</a:t>
            </a:r>
            <a:endParaRPr/>
          </a:p>
        </p:txBody>
      </p:sp>
      <p:pic>
        <p:nvPicPr>
          <p:cNvPr id="3054" name="Google Shape;3054;p59"/>
          <p:cNvPicPr preferRelativeResize="0"/>
          <p:nvPr/>
        </p:nvPicPr>
        <p:blipFill>
          <a:blip r:embed="rId3">
            <a:alphaModFix/>
          </a:blip>
          <a:stretch>
            <a:fillRect/>
          </a:stretch>
        </p:blipFill>
        <p:spPr>
          <a:xfrm>
            <a:off x="3328338" y="1017725"/>
            <a:ext cx="2674683"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8" name="Shape 3058"/>
        <p:cNvGrpSpPr/>
        <p:nvPr/>
      </p:nvGrpSpPr>
      <p:grpSpPr>
        <a:xfrm>
          <a:off x="0" y="0"/>
          <a:ext cx="0" cy="0"/>
          <a:chOff x="0" y="0"/>
          <a:chExt cx="0" cy="0"/>
        </a:xfrm>
      </p:grpSpPr>
      <p:pic>
        <p:nvPicPr>
          <p:cNvPr id="3059" name="Google Shape;3059;p60"/>
          <p:cNvPicPr preferRelativeResize="0"/>
          <p:nvPr/>
        </p:nvPicPr>
        <p:blipFill rotWithShape="1">
          <a:blip r:embed="rId3">
            <a:alphaModFix/>
          </a:blip>
          <a:srcRect b="0" l="37702" r="18796" t="49929"/>
          <a:stretch/>
        </p:blipFill>
        <p:spPr>
          <a:xfrm>
            <a:off x="1027250" y="234850"/>
            <a:ext cx="7089500" cy="4673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2" name="Shape 2592"/>
        <p:cNvGrpSpPr/>
        <p:nvPr/>
      </p:nvGrpSpPr>
      <p:grpSpPr>
        <a:xfrm>
          <a:off x="0" y="0"/>
          <a:ext cx="0" cy="0"/>
          <a:chOff x="0" y="0"/>
          <a:chExt cx="0" cy="0"/>
        </a:xfrm>
      </p:grpSpPr>
      <p:sp>
        <p:nvSpPr>
          <p:cNvPr id="2593" name="Google Shape;2593;p38"/>
          <p:cNvSpPr txBox="1"/>
          <p:nvPr>
            <p:ph type="title"/>
          </p:nvPr>
        </p:nvSpPr>
        <p:spPr>
          <a:xfrm>
            <a:off x="720000" y="1870009"/>
            <a:ext cx="4727700" cy="976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4500"/>
              <a:t>Introduction</a:t>
            </a:r>
            <a:endParaRPr sz="4500"/>
          </a:p>
        </p:txBody>
      </p:sp>
      <p:sp>
        <p:nvSpPr>
          <p:cNvPr id="2594" name="Google Shape;2594;p38"/>
          <p:cNvSpPr txBox="1"/>
          <p:nvPr>
            <p:ph idx="2" type="title"/>
          </p:nvPr>
        </p:nvSpPr>
        <p:spPr>
          <a:xfrm>
            <a:off x="720000" y="1048702"/>
            <a:ext cx="1388100" cy="10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595" name="Google Shape;2595;p38"/>
          <p:cNvSpPr txBox="1"/>
          <p:nvPr>
            <p:ph idx="1" type="subTitle"/>
          </p:nvPr>
        </p:nvSpPr>
        <p:spPr>
          <a:xfrm>
            <a:off x="720000" y="2660945"/>
            <a:ext cx="4727700" cy="1621800"/>
          </a:xfrm>
          <a:prstGeom prst="rect">
            <a:avLst/>
          </a:prstGeom>
        </p:spPr>
        <p:txBody>
          <a:bodyPr anchorCtr="0" anchor="t" bIns="91425" lIns="0" spcFirstLastPara="1" rIns="91425" wrap="square" tIns="91425">
            <a:noAutofit/>
          </a:bodyPr>
          <a:lstStyle/>
          <a:p>
            <a:pPr indent="0" lvl="0" marL="0" marR="0" rtl="0" algn="l">
              <a:lnSpc>
                <a:spcPct val="100000"/>
              </a:lnSpc>
              <a:spcBef>
                <a:spcPts val="0"/>
              </a:spcBef>
              <a:spcAft>
                <a:spcPts val="0"/>
              </a:spcAft>
              <a:buNone/>
            </a:pPr>
            <a:r>
              <a:t/>
            </a:r>
            <a:endParaRPr sz="1200">
              <a:solidFill>
                <a:srgbClr val="000000"/>
              </a:solidFill>
            </a:endParaRPr>
          </a:p>
          <a:p>
            <a:pPr indent="0" lvl="0" marL="0" rtl="0" algn="l">
              <a:spcBef>
                <a:spcPts val="0"/>
              </a:spcBef>
              <a:spcAft>
                <a:spcPts val="1600"/>
              </a:spcAft>
              <a:buNone/>
            </a:pPr>
            <a:r>
              <a:t/>
            </a:r>
            <a:endParaRPr sz="1400"/>
          </a:p>
        </p:txBody>
      </p:sp>
      <p:sp>
        <p:nvSpPr>
          <p:cNvPr id="2596" name="Google Shape;2596;p38"/>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8"/>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8"/>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8"/>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8"/>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1" name="Google Shape;2601;p38"/>
          <p:cNvGrpSpPr/>
          <p:nvPr/>
        </p:nvGrpSpPr>
        <p:grpSpPr>
          <a:xfrm rot="-899705">
            <a:off x="5028206" y="4153776"/>
            <a:ext cx="965234" cy="920795"/>
            <a:chOff x="936800" y="644000"/>
            <a:chExt cx="3397834" cy="3241401"/>
          </a:xfrm>
        </p:grpSpPr>
        <p:sp>
          <p:nvSpPr>
            <p:cNvPr id="2602" name="Google Shape;2602;p38"/>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8"/>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8"/>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8"/>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8"/>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8"/>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8"/>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8"/>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8"/>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8"/>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2" name="Google Shape;2612;p38"/>
          <p:cNvGrpSpPr/>
          <p:nvPr/>
        </p:nvGrpSpPr>
        <p:grpSpPr>
          <a:xfrm rot="-5610401">
            <a:off x="6663508" y="661725"/>
            <a:ext cx="1575094" cy="1466273"/>
            <a:chOff x="1438025" y="366400"/>
            <a:chExt cx="4722574" cy="4396298"/>
          </a:xfrm>
        </p:grpSpPr>
        <p:sp>
          <p:nvSpPr>
            <p:cNvPr id="2613" name="Google Shape;2613;p38"/>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8"/>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8"/>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8"/>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8"/>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8"/>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8"/>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0" name="Google Shape;2620;p38"/>
          <p:cNvGrpSpPr/>
          <p:nvPr/>
        </p:nvGrpSpPr>
        <p:grpSpPr>
          <a:xfrm>
            <a:off x="4975821" y="2081899"/>
            <a:ext cx="262163" cy="531538"/>
            <a:chOff x="2322875" y="1049950"/>
            <a:chExt cx="1301705" cy="2640525"/>
          </a:xfrm>
        </p:grpSpPr>
        <p:sp>
          <p:nvSpPr>
            <p:cNvPr id="2621" name="Google Shape;2621;p3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38"/>
          <p:cNvGrpSpPr/>
          <p:nvPr/>
        </p:nvGrpSpPr>
        <p:grpSpPr>
          <a:xfrm>
            <a:off x="5833958" y="397849"/>
            <a:ext cx="262163" cy="531538"/>
            <a:chOff x="2322875" y="1049950"/>
            <a:chExt cx="1301705" cy="2640525"/>
          </a:xfrm>
        </p:grpSpPr>
        <p:sp>
          <p:nvSpPr>
            <p:cNvPr id="2625" name="Google Shape;2625;p3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8" name="Google Shape;2628;p38"/>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9" name="Google Shape;2629;p38"/>
          <p:cNvGrpSpPr/>
          <p:nvPr/>
        </p:nvGrpSpPr>
        <p:grpSpPr>
          <a:xfrm>
            <a:off x="3273980" y="642048"/>
            <a:ext cx="812117" cy="751366"/>
            <a:chOff x="940201" y="467822"/>
            <a:chExt cx="4254149" cy="3935914"/>
          </a:xfrm>
        </p:grpSpPr>
        <p:sp>
          <p:nvSpPr>
            <p:cNvPr id="2630" name="Google Shape;2630;p38"/>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8"/>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8"/>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8"/>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8"/>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8"/>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1" name="Shape 2641"/>
        <p:cNvGrpSpPr/>
        <p:nvPr/>
      </p:nvGrpSpPr>
      <p:grpSpPr>
        <a:xfrm>
          <a:off x="0" y="0"/>
          <a:ext cx="0" cy="0"/>
          <a:chOff x="0" y="0"/>
          <a:chExt cx="0" cy="0"/>
        </a:xfrm>
      </p:grpSpPr>
      <p:sp>
        <p:nvSpPr>
          <p:cNvPr id="2642" name="Google Shape;2642;p39"/>
          <p:cNvSpPr txBox="1"/>
          <p:nvPr>
            <p:ph idx="1" type="body"/>
          </p:nvPr>
        </p:nvSpPr>
        <p:spPr>
          <a:xfrm>
            <a:off x="872400" y="1116775"/>
            <a:ext cx="4169700" cy="327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91919"/>
              </a:buClr>
              <a:buSzPts val="1800"/>
              <a:buFont typeface="Inter"/>
              <a:buChar char="●"/>
            </a:pPr>
            <a:r>
              <a:rPr lang="en" sz="1800">
                <a:solidFill>
                  <a:srgbClr val="191919"/>
                </a:solidFill>
              </a:rPr>
              <a:t>9.6% of Global GDP</a:t>
            </a:r>
            <a:endParaRPr sz="1800">
              <a:solidFill>
                <a:srgbClr val="191919"/>
              </a:solidFill>
            </a:endParaRPr>
          </a:p>
          <a:p>
            <a:pPr indent="-342900" lvl="1" marL="914400" rtl="0" algn="l">
              <a:spcBef>
                <a:spcPts val="0"/>
              </a:spcBef>
              <a:spcAft>
                <a:spcPts val="0"/>
              </a:spcAft>
              <a:buClr>
                <a:srgbClr val="191919"/>
              </a:buClr>
              <a:buSzPts val="1800"/>
              <a:buFont typeface="Inter"/>
              <a:buChar char="○"/>
            </a:pPr>
            <a:r>
              <a:rPr lang="en" sz="1800">
                <a:solidFill>
                  <a:srgbClr val="191919"/>
                </a:solidFill>
              </a:rPr>
              <a:t>Global Travel ~2 trillion market</a:t>
            </a:r>
            <a:endParaRPr sz="1800">
              <a:solidFill>
                <a:srgbClr val="191919"/>
              </a:solidFill>
            </a:endParaRPr>
          </a:p>
          <a:p>
            <a:pPr indent="-342900" lvl="0" marL="457200" rtl="0" algn="l">
              <a:spcBef>
                <a:spcPts val="0"/>
              </a:spcBef>
              <a:spcAft>
                <a:spcPts val="0"/>
              </a:spcAft>
              <a:buClr>
                <a:srgbClr val="191919"/>
              </a:buClr>
              <a:buSzPts val="1800"/>
              <a:buFont typeface="Inter"/>
              <a:buChar char="●"/>
            </a:pPr>
            <a:r>
              <a:rPr lang="en" sz="1800">
                <a:solidFill>
                  <a:srgbClr val="191919"/>
                </a:solidFill>
              </a:rPr>
              <a:t>52% of Americans are putting aside $4,000+</a:t>
            </a:r>
            <a:endParaRPr sz="1800">
              <a:solidFill>
                <a:srgbClr val="191919"/>
              </a:solidFill>
            </a:endParaRPr>
          </a:p>
          <a:p>
            <a:pPr indent="-342900" lvl="0" marL="457200" rtl="0" algn="l">
              <a:spcBef>
                <a:spcPts val="0"/>
              </a:spcBef>
              <a:spcAft>
                <a:spcPts val="0"/>
              </a:spcAft>
              <a:buClr>
                <a:srgbClr val="191919"/>
              </a:buClr>
              <a:buSzPts val="1800"/>
              <a:buFont typeface="Inter"/>
              <a:buChar char="●"/>
            </a:pPr>
            <a:r>
              <a:rPr lang="en" sz="1800">
                <a:solidFill>
                  <a:srgbClr val="191919"/>
                </a:solidFill>
              </a:rPr>
              <a:t>5.8% annual growth </a:t>
            </a:r>
            <a:endParaRPr sz="1800">
              <a:solidFill>
                <a:srgbClr val="666666"/>
              </a:solidFill>
              <a:highlight>
                <a:srgbClr val="FFFFFF"/>
              </a:highlight>
            </a:endParaRPr>
          </a:p>
        </p:txBody>
      </p:sp>
      <p:sp>
        <p:nvSpPr>
          <p:cNvPr id="2643" name="Google Shape;264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644" name="Google Shape;2644;p39"/>
          <p:cNvPicPr preferRelativeResize="0"/>
          <p:nvPr/>
        </p:nvPicPr>
        <p:blipFill>
          <a:blip r:embed="rId3">
            <a:alphaModFix/>
          </a:blip>
          <a:stretch>
            <a:fillRect/>
          </a:stretch>
        </p:blipFill>
        <p:spPr>
          <a:xfrm>
            <a:off x="5102925" y="778913"/>
            <a:ext cx="3950826" cy="3950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8" name="Shape 2648"/>
        <p:cNvGrpSpPr/>
        <p:nvPr/>
      </p:nvGrpSpPr>
      <p:grpSpPr>
        <a:xfrm>
          <a:off x="0" y="0"/>
          <a:ext cx="0" cy="0"/>
          <a:chOff x="0" y="0"/>
          <a:chExt cx="0" cy="0"/>
        </a:xfrm>
      </p:grpSpPr>
      <p:sp>
        <p:nvSpPr>
          <p:cNvPr id="2649" name="Google Shape;2649;p40"/>
          <p:cNvSpPr txBox="1"/>
          <p:nvPr>
            <p:ph type="title"/>
          </p:nvPr>
        </p:nvSpPr>
        <p:spPr>
          <a:xfrm>
            <a:off x="720000" y="2083354"/>
            <a:ext cx="4727700" cy="21834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4500"/>
              <a:t>Business Problem and Proposed Solution</a:t>
            </a:r>
            <a:endParaRPr sz="4500"/>
          </a:p>
        </p:txBody>
      </p:sp>
      <p:sp>
        <p:nvSpPr>
          <p:cNvPr id="2650" name="Google Shape;2650;p40"/>
          <p:cNvSpPr txBox="1"/>
          <p:nvPr>
            <p:ph idx="2" type="title"/>
          </p:nvPr>
        </p:nvSpPr>
        <p:spPr>
          <a:xfrm>
            <a:off x="720000" y="1048702"/>
            <a:ext cx="1388100" cy="10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651" name="Google Shape;2651;p40"/>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0"/>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0"/>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0"/>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0"/>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6" name="Google Shape;2656;p40"/>
          <p:cNvGrpSpPr/>
          <p:nvPr/>
        </p:nvGrpSpPr>
        <p:grpSpPr>
          <a:xfrm rot="-899705">
            <a:off x="5028206" y="4153776"/>
            <a:ext cx="965234" cy="920795"/>
            <a:chOff x="936800" y="644000"/>
            <a:chExt cx="3397834" cy="3241401"/>
          </a:xfrm>
        </p:grpSpPr>
        <p:sp>
          <p:nvSpPr>
            <p:cNvPr id="2657" name="Google Shape;2657;p40"/>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0"/>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0"/>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0"/>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0"/>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0"/>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0"/>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0"/>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0"/>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0"/>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40"/>
          <p:cNvGrpSpPr/>
          <p:nvPr/>
        </p:nvGrpSpPr>
        <p:grpSpPr>
          <a:xfrm rot="-5610401">
            <a:off x="6663508" y="661725"/>
            <a:ext cx="1575094" cy="1466273"/>
            <a:chOff x="1438025" y="366400"/>
            <a:chExt cx="4722574" cy="4396298"/>
          </a:xfrm>
        </p:grpSpPr>
        <p:sp>
          <p:nvSpPr>
            <p:cNvPr id="2668" name="Google Shape;2668;p40"/>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0"/>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0"/>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0"/>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0"/>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0"/>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0"/>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40"/>
          <p:cNvGrpSpPr/>
          <p:nvPr/>
        </p:nvGrpSpPr>
        <p:grpSpPr>
          <a:xfrm>
            <a:off x="4975821" y="2081899"/>
            <a:ext cx="262163" cy="531538"/>
            <a:chOff x="2322875" y="1049950"/>
            <a:chExt cx="1301705" cy="2640525"/>
          </a:xfrm>
        </p:grpSpPr>
        <p:sp>
          <p:nvSpPr>
            <p:cNvPr id="2676" name="Google Shape;2676;p4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9" name="Google Shape;2679;p40"/>
          <p:cNvGrpSpPr/>
          <p:nvPr/>
        </p:nvGrpSpPr>
        <p:grpSpPr>
          <a:xfrm>
            <a:off x="5833958" y="397849"/>
            <a:ext cx="262163" cy="531538"/>
            <a:chOff x="2322875" y="1049950"/>
            <a:chExt cx="1301705" cy="2640525"/>
          </a:xfrm>
        </p:grpSpPr>
        <p:sp>
          <p:nvSpPr>
            <p:cNvPr id="2680" name="Google Shape;2680;p4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40"/>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4" name="Google Shape;2684;p40"/>
          <p:cNvGrpSpPr/>
          <p:nvPr/>
        </p:nvGrpSpPr>
        <p:grpSpPr>
          <a:xfrm>
            <a:off x="3273980" y="642048"/>
            <a:ext cx="812117" cy="751366"/>
            <a:chOff x="940201" y="467822"/>
            <a:chExt cx="4254149" cy="3935914"/>
          </a:xfrm>
        </p:grpSpPr>
        <p:sp>
          <p:nvSpPr>
            <p:cNvPr id="2685" name="Google Shape;2685;p40"/>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0"/>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0"/>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0"/>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0"/>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0"/>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41"/>
          <p:cNvSpPr txBox="1"/>
          <p:nvPr>
            <p:ph idx="1" type="body"/>
          </p:nvPr>
        </p:nvSpPr>
        <p:spPr>
          <a:xfrm>
            <a:off x="872400" y="1116775"/>
            <a:ext cx="3974100" cy="38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I</a:t>
            </a:r>
            <a:r>
              <a:rPr b="1" lang="en" sz="1800"/>
              <a:t>ssue</a:t>
            </a:r>
            <a:r>
              <a:rPr lang="en" sz="1800"/>
              <a:t>: </a:t>
            </a:r>
            <a:endParaRPr sz="1800"/>
          </a:p>
          <a:p>
            <a:pPr indent="-304800" lvl="0" marL="457200" rtl="0" algn="l">
              <a:spcBef>
                <a:spcPts val="0"/>
              </a:spcBef>
              <a:spcAft>
                <a:spcPts val="0"/>
              </a:spcAft>
              <a:buClr>
                <a:schemeClr val="dk1"/>
              </a:buClr>
              <a:buSzPts val="1200"/>
              <a:buChar char="●"/>
            </a:pPr>
            <a:r>
              <a:rPr lang="en" sz="1800"/>
              <a:t>Inefficient travel planning </a:t>
            </a:r>
            <a:endParaRPr sz="1800"/>
          </a:p>
          <a:p>
            <a:pPr indent="-342900" lvl="1" marL="914400" rtl="0" algn="l">
              <a:spcBef>
                <a:spcPts val="0"/>
              </a:spcBef>
              <a:spcAft>
                <a:spcPts val="0"/>
              </a:spcAft>
              <a:buSzPts val="1800"/>
              <a:buChar char="○"/>
            </a:pPr>
            <a:r>
              <a:rPr lang="en" sz="1800"/>
              <a:t>Time Consuming </a:t>
            </a:r>
            <a:endParaRPr sz="1800"/>
          </a:p>
          <a:p>
            <a:pPr indent="-342900" lvl="2" marL="1371600" rtl="0" algn="l">
              <a:spcBef>
                <a:spcPts val="0"/>
              </a:spcBef>
              <a:spcAft>
                <a:spcPts val="0"/>
              </a:spcAft>
              <a:buSzPts val="1800"/>
              <a:buChar char="■"/>
            </a:pPr>
            <a:r>
              <a:rPr lang="en" sz="1800"/>
              <a:t>20 - 30 hrs</a:t>
            </a:r>
            <a:endParaRPr sz="1800"/>
          </a:p>
          <a:p>
            <a:pPr indent="-342900" lvl="1" marL="914400" rtl="0" algn="l">
              <a:spcBef>
                <a:spcPts val="0"/>
              </a:spcBef>
              <a:spcAft>
                <a:spcPts val="0"/>
              </a:spcAft>
              <a:buSzPts val="1800"/>
              <a:buChar char="○"/>
            </a:pPr>
            <a:r>
              <a:rPr lang="en" sz="1800"/>
              <a:t>Cost </a:t>
            </a:r>
            <a:endParaRPr sz="1800"/>
          </a:p>
          <a:p>
            <a:pPr indent="-304800" lvl="0" marL="457200" rtl="0" algn="l">
              <a:spcBef>
                <a:spcPts val="0"/>
              </a:spcBef>
              <a:spcAft>
                <a:spcPts val="0"/>
              </a:spcAft>
              <a:buClr>
                <a:schemeClr val="dk1"/>
              </a:buClr>
              <a:buSzPts val="1200"/>
              <a:buChar char="●"/>
            </a:pPr>
            <a:r>
              <a:rPr lang="en" sz="1800"/>
              <a:t>Planning itineraries around the shortlisted attractions</a:t>
            </a:r>
            <a:endParaRPr sz="1800"/>
          </a:p>
          <a:p>
            <a:pPr indent="0" lvl="0" marL="0" rtl="0" algn="l">
              <a:spcBef>
                <a:spcPts val="0"/>
              </a:spcBef>
              <a:spcAft>
                <a:spcPts val="0"/>
              </a:spcAft>
              <a:buNone/>
            </a:pPr>
            <a:r>
              <a:t/>
            </a:r>
            <a:endParaRPr sz="1800"/>
          </a:p>
        </p:txBody>
      </p:sp>
      <p:sp>
        <p:nvSpPr>
          <p:cNvPr id="2698" name="Google Shape;269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pic>
        <p:nvPicPr>
          <p:cNvPr id="2699" name="Google Shape;2699;p41"/>
          <p:cNvPicPr preferRelativeResize="0"/>
          <p:nvPr/>
        </p:nvPicPr>
        <p:blipFill>
          <a:blip r:embed="rId3">
            <a:alphaModFix/>
          </a:blip>
          <a:stretch>
            <a:fillRect/>
          </a:stretch>
        </p:blipFill>
        <p:spPr>
          <a:xfrm>
            <a:off x="5326800" y="1383100"/>
            <a:ext cx="2692349" cy="2692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42"/>
          <p:cNvSpPr txBox="1"/>
          <p:nvPr>
            <p:ph idx="1" type="body"/>
          </p:nvPr>
        </p:nvSpPr>
        <p:spPr>
          <a:xfrm>
            <a:off x="777600" y="1163650"/>
            <a:ext cx="4905900" cy="32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Opportunity</a:t>
            </a:r>
            <a:endParaRPr b="1" sz="1700"/>
          </a:p>
          <a:p>
            <a:pPr indent="-298450" lvl="0" marL="457200" rtl="0" algn="l">
              <a:spcBef>
                <a:spcPts val="0"/>
              </a:spcBef>
              <a:spcAft>
                <a:spcPts val="0"/>
              </a:spcAft>
              <a:buClr>
                <a:schemeClr val="dk1"/>
              </a:buClr>
              <a:buSzPts val="1100"/>
              <a:buChar char="●"/>
            </a:pPr>
            <a:r>
              <a:rPr lang="en" sz="1700"/>
              <a:t>L</a:t>
            </a:r>
            <a:r>
              <a:rPr lang="en" sz="1700"/>
              <a:t>everage Generative AI</a:t>
            </a:r>
            <a:endParaRPr sz="1700"/>
          </a:p>
          <a:p>
            <a:pPr indent="-336550" lvl="1" marL="914400" rtl="0" algn="l">
              <a:spcBef>
                <a:spcPts val="0"/>
              </a:spcBef>
              <a:spcAft>
                <a:spcPts val="0"/>
              </a:spcAft>
              <a:buSzPts val="1700"/>
              <a:buChar char="○"/>
            </a:pPr>
            <a:r>
              <a:rPr lang="en" sz="1700"/>
              <a:t>Increase efficiency</a:t>
            </a:r>
            <a:endParaRPr sz="1700"/>
          </a:p>
          <a:p>
            <a:pPr indent="-336550" lvl="1" marL="914400" rtl="0" algn="l">
              <a:spcBef>
                <a:spcPts val="0"/>
              </a:spcBef>
              <a:spcAft>
                <a:spcPts val="0"/>
              </a:spcAft>
              <a:buSzPts val="1700"/>
              <a:buChar char="○"/>
            </a:pPr>
            <a:r>
              <a:rPr lang="en" sz="1700"/>
              <a:t>Customization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Proposed Solution</a:t>
            </a:r>
            <a:endParaRPr b="1" sz="1700"/>
          </a:p>
          <a:p>
            <a:pPr indent="-298450" lvl="0" marL="457200" rtl="0" algn="l">
              <a:spcBef>
                <a:spcPts val="0"/>
              </a:spcBef>
              <a:spcAft>
                <a:spcPts val="0"/>
              </a:spcAft>
              <a:buClr>
                <a:schemeClr val="dk1"/>
              </a:buClr>
              <a:buSzPts val="1100"/>
              <a:buChar char="●"/>
            </a:pPr>
            <a:r>
              <a:rPr lang="en" sz="1700"/>
              <a:t>Match user interests with relevant attractions</a:t>
            </a:r>
            <a:endParaRPr sz="1700"/>
          </a:p>
          <a:p>
            <a:pPr indent="-298450" lvl="0" marL="457200" rtl="0" algn="l">
              <a:spcBef>
                <a:spcPts val="0"/>
              </a:spcBef>
              <a:spcAft>
                <a:spcPts val="0"/>
              </a:spcAft>
              <a:buClr>
                <a:schemeClr val="dk1"/>
              </a:buClr>
              <a:buSzPts val="1100"/>
              <a:buChar char="●"/>
            </a:pPr>
            <a:r>
              <a:rPr lang="en" sz="1700"/>
              <a:t>Improves the travel experience </a:t>
            </a:r>
            <a:endParaRPr sz="1700"/>
          </a:p>
        </p:txBody>
      </p:sp>
      <p:sp>
        <p:nvSpPr>
          <p:cNvPr id="2705" name="Google Shape;2705;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pic>
        <p:nvPicPr>
          <p:cNvPr id="2706" name="Google Shape;2706;p42"/>
          <p:cNvPicPr preferRelativeResize="0"/>
          <p:nvPr/>
        </p:nvPicPr>
        <p:blipFill>
          <a:blip r:embed="rId3">
            <a:alphaModFix/>
          </a:blip>
          <a:stretch>
            <a:fillRect/>
          </a:stretch>
        </p:blipFill>
        <p:spPr>
          <a:xfrm>
            <a:off x="5005175" y="862337"/>
            <a:ext cx="3418826" cy="3418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0" name="Shape 2710"/>
        <p:cNvGrpSpPr/>
        <p:nvPr/>
      </p:nvGrpSpPr>
      <p:grpSpPr>
        <a:xfrm>
          <a:off x="0" y="0"/>
          <a:ext cx="0" cy="0"/>
          <a:chOff x="0" y="0"/>
          <a:chExt cx="0" cy="0"/>
        </a:xfrm>
      </p:grpSpPr>
      <p:sp>
        <p:nvSpPr>
          <p:cNvPr id="2711" name="Google Shape;2711;p43"/>
          <p:cNvSpPr txBox="1"/>
          <p:nvPr>
            <p:ph type="title"/>
          </p:nvPr>
        </p:nvSpPr>
        <p:spPr>
          <a:xfrm>
            <a:off x="720000" y="1870009"/>
            <a:ext cx="4727700" cy="976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4500"/>
              <a:t>Architecture</a:t>
            </a:r>
            <a:endParaRPr sz="4500"/>
          </a:p>
        </p:txBody>
      </p:sp>
      <p:sp>
        <p:nvSpPr>
          <p:cNvPr id="2712" name="Google Shape;2712;p43"/>
          <p:cNvSpPr txBox="1"/>
          <p:nvPr>
            <p:ph idx="2" type="title"/>
          </p:nvPr>
        </p:nvSpPr>
        <p:spPr>
          <a:xfrm>
            <a:off x="720000" y="1048702"/>
            <a:ext cx="1388100" cy="10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713" name="Google Shape;2713;p43"/>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3"/>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3"/>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3"/>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3"/>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8" name="Google Shape;2718;p43"/>
          <p:cNvGrpSpPr/>
          <p:nvPr/>
        </p:nvGrpSpPr>
        <p:grpSpPr>
          <a:xfrm rot="-899705">
            <a:off x="5028206" y="4153776"/>
            <a:ext cx="965234" cy="920795"/>
            <a:chOff x="936800" y="644000"/>
            <a:chExt cx="3397834" cy="3241401"/>
          </a:xfrm>
        </p:grpSpPr>
        <p:sp>
          <p:nvSpPr>
            <p:cNvPr id="2719" name="Google Shape;2719;p43"/>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3"/>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3"/>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3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3"/>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3"/>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3"/>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3"/>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3"/>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3"/>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3"/>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9" name="Google Shape;2729;p43"/>
          <p:cNvGrpSpPr/>
          <p:nvPr/>
        </p:nvGrpSpPr>
        <p:grpSpPr>
          <a:xfrm rot="-5610401">
            <a:off x="6663508" y="661725"/>
            <a:ext cx="1575094" cy="1466273"/>
            <a:chOff x="1438025" y="366400"/>
            <a:chExt cx="4722574" cy="4396298"/>
          </a:xfrm>
        </p:grpSpPr>
        <p:sp>
          <p:nvSpPr>
            <p:cNvPr id="2730" name="Google Shape;2730;p43"/>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3"/>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3"/>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3"/>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3"/>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3"/>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3"/>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43"/>
          <p:cNvGrpSpPr/>
          <p:nvPr/>
        </p:nvGrpSpPr>
        <p:grpSpPr>
          <a:xfrm>
            <a:off x="4975821" y="2081899"/>
            <a:ext cx="262163" cy="531538"/>
            <a:chOff x="2322875" y="1049950"/>
            <a:chExt cx="1301705" cy="2640525"/>
          </a:xfrm>
        </p:grpSpPr>
        <p:sp>
          <p:nvSpPr>
            <p:cNvPr id="2738" name="Google Shape;2738;p4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1" name="Google Shape;2741;p43"/>
          <p:cNvGrpSpPr/>
          <p:nvPr/>
        </p:nvGrpSpPr>
        <p:grpSpPr>
          <a:xfrm>
            <a:off x="5833958" y="397849"/>
            <a:ext cx="262163" cy="531538"/>
            <a:chOff x="2322875" y="1049950"/>
            <a:chExt cx="1301705" cy="2640525"/>
          </a:xfrm>
        </p:grpSpPr>
        <p:sp>
          <p:nvSpPr>
            <p:cNvPr id="2742" name="Google Shape;2742;p43"/>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3"/>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3"/>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9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5" name="Google Shape;2745;p43"/>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6" name="Google Shape;2746;p43"/>
          <p:cNvGrpSpPr/>
          <p:nvPr/>
        </p:nvGrpSpPr>
        <p:grpSpPr>
          <a:xfrm>
            <a:off x="3273980" y="642048"/>
            <a:ext cx="812117" cy="751366"/>
            <a:chOff x="940201" y="467822"/>
            <a:chExt cx="4254149" cy="3935914"/>
          </a:xfrm>
        </p:grpSpPr>
        <p:sp>
          <p:nvSpPr>
            <p:cNvPr id="2747" name="Google Shape;2747;p43"/>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3"/>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3"/>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3"/>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3"/>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1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3"/>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8" name="Shape 2758"/>
        <p:cNvGrpSpPr/>
        <p:nvPr/>
      </p:nvGrpSpPr>
      <p:grpSpPr>
        <a:xfrm>
          <a:off x="0" y="0"/>
          <a:ext cx="0" cy="0"/>
          <a:chOff x="0" y="0"/>
          <a:chExt cx="0" cy="0"/>
        </a:xfrm>
      </p:grpSpPr>
      <p:sp>
        <p:nvSpPr>
          <p:cNvPr id="2759" name="Google Shape;275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2760" name="Google Shape;2760;p44"/>
          <p:cNvPicPr preferRelativeResize="0"/>
          <p:nvPr/>
        </p:nvPicPr>
        <p:blipFill>
          <a:blip r:embed="rId3">
            <a:alphaModFix/>
          </a:blip>
          <a:stretch>
            <a:fillRect/>
          </a:stretch>
        </p:blipFill>
        <p:spPr>
          <a:xfrm>
            <a:off x="542200" y="1143000"/>
            <a:ext cx="8203625" cy="302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avel Itinerary Blog Social Media Strategy by Slidesgo">
  <a:themeElements>
    <a:clrScheme name="Simple Light">
      <a:dk1>
        <a:srgbClr val="692300"/>
      </a:dk1>
      <a:lt1>
        <a:srgbClr val="963500"/>
      </a:lt1>
      <a:dk2>
        <a:srgbClr val="F44D00"/>
      </a:dk2>
      <a:lt2>
        <a:srgbClr val="FFA724"/>
      </a:lt2>
      <a:accent1>
        <a:srgbClr val="00CB9D"/>
      </a:accent1>
      <a:accent2>
        <a:srgbClr val="BBB2A0"/>
      </a:accent2>
      <a:accent3>
        <a:srgbClr val="FFE8C3"/>
      </a:accent3>
      <a:accent4>
        <a:srgbClr val="FFF2DF"/>
      </a:accent4>
      <a:accent5>
        <a:srgbClr val="FFFFFF"/>
      </a:accent5>
      <a:accent6>
        <a:srgbClr val="FFFFFF"/>
      </a:accent6>
      <a:hlink>
        <a:srgbClr val="6923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