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5882A-5511-45E0-9292-767514B23090}" v="289" dt="2022-09-01T21:07:41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September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September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7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5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0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5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September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1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September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49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1615837"/>
            <a:ext cx="5015638" cy="3208232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4000" dirty="0" err="1">
                <a:solidFill>
                  <a:schemeClr val="tx2">
                    <a:lumMod val="90000"/>
                  </a:schemeClr>
                </a:solidFill>
                <a:latin typeface="The Hand Extrablack"/>
                <a:ea typeface="+mn-lt"/>
                <a:cs typeface="+mn-lt"/>
              </a:rPr>
              <a:t>Blev</a:t>
            </a:r>
            <a:r>
              <a:rPr lang="en-US" sz="4000" dirty="0">
                <a:solidFill>
                  <a:schemeClr val="tx2">
                    <a:lumMod val="90000"/>
                  </a:schemeClr>
                </a:solidFill>
                <a:latin typeface="The Hand Extrablack"/>
                <a:ea typeface="+mn-lt"/>
                <a:cs typeface="+mn-lt"/>
              </a:rPr>
              <a:t> du </a:t>
            </a:r>
            <a:r>
              <a:rPr lang="en-US" sz="4000" dirty="0" err="1">
                <a:solidFill>
                  <a:schemeClr val="tx2">
                    <a:lumMod val="90000"/>
                  </a:schemeClr>
                </a:solidFill>
                <a:latin typeface="The Hand Extrablack"/>
                <a:ea typeface="+mn-lt"/>
                <a:cs typeface="+mn-lt"/>
              </a:rPr>
              <a:t>færdig</a:t>
            </a:r>
            <a:r>
              <a:rPr lang="en-US" sz="4000" dirty="0">
                <a:solidFill>
                  <a:schemeClr val="tx2">
                    <a:lumMod val="90000"/>
                  </a:schemeClr>
                </a:solidFill>
                <a:latin typeface="The Hand Extrablack"/>
                <a:ea typeface="+mn-lt"/>
                <a:cs typeface="+mn-lt"/>
              </a:rPr>
              <a:t>?</a:t>
            </a:r>
            <a:endParaRPr lang="en-US" sz="4000" dirty="0">
              <a:solidFill>
                <a:schemeClr val="tx2">
                  <a:lumMod val="90000"/>
                </a:schemeClr>
              </a:solidFill>
              <a:latin typeface="The Hand Extrablack"/>
            </a:endParaRPr>
          </a:p>
          <a:p>
            <a:pPr>
              <a:lnSpc>
                <a:spcPct val="110000"/>
              </a:lnSpc>
            </a:pPr>
            <a:endParaRPr lang="en-US" sz="4000" dirty="0">
              <a:solidFill>
                <a:schemeClr val="tx2">
                  <a:lumMod val="90000"/>
                </a:schemeClr>
              </a:solidFill>
              <a:latin typeface="The Hand Extrablack"/>
            </a:endParaRPr>
          </a:p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2">
                    <a:lumMod val="90000"/>
                  </a:schemeClr>
                </a:solidFill>
                <a:latin typeface="The Hand Extrablack"/>
              </a:rPr>
              <a:t>Nej, men </a:t>
            </a:r>
            <a:r>
              <a:rPr lang="en-US" sz="4000" dirty="0" err="1">
                <a:solidFill>
                  <a:schemeClr val="tx2">
                    <a:lumMod val="90000"/>
                  </a:schemeClr>
                </a:solidFill>
                <a:latin typeface="The Hand Extrablack"/>
              </a:rPr>
              <a:t>næsten</a:t>
            </a:r>
            <a:endParaRPr lang="en-US" sz="4000" dirty="0">
              <a:solidFill>
                <a:schemeClr val="tx2">
                  <a:lumMod val="90000"/>
                </a:schemeClr>
              </a:solidFill>
              <a:latin typeface="The Hand Extrablack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54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5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59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0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D7DA387-2FEF-36CB-B394-0D844004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2" r="14577" b="2"/>
          <a:stretch/>
        </p:blipFill>
        <p:spPr>
          <a:xfrm>
            <a:off x="6626836" y="720000"/>
            <a:ext cx="4650178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ED3CDB-2636-ADB5-4073-A57FDB30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418419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marL="685800" indent="-685800" algn="ctr">
              <a:buFont typeface="Arial"/>
              <a:buChar char="•"/>
            </a:pPr>
            <a:r>
              <a:rPr lang="en-US" sz="5600" spc="-100" dirty="0" err="1">
                <a:ea typeface="+mj-lt"/>
                <a:cs typeface="+mj-lt"/>
              </a:rPr>
              <a:t>Hvis</a:t>
            </a:r>
            <a:r>
              <a:rPr lang="en-US" sz="5600" spc="-100" dirty="0">
                <a:ea typeface="+mj-lt"/>
                <a:cs typeface="+mj-lt"/>
              </a:rPr>
              <a:t> </a:t>
            </a:r>
            <a:r>
              <a:rPr lang="en-US" sz="5600" spc="-100" dirty="0" err="1">
                <a:ea typeface="+mj-lt"/>
                <a:cs typeface="+mj-lt"/>
              </a:rPr>
              <a:t>ikke</a:t>
            </a:r>
            <a:r>
              <a:rPr lang="en-US" sz="5600" spc="-100" dirty="0">
                <a:ea typeface="+mj-lt"/>
                <a:cs typeface="+mj-lt"/>
              </a:rPr>
              <a:t>, </a:t>
            </a:r>
            <a:r>
              <a:rPr lang="en-US" sz="5600" spc="-100" dirty="0" err="1">
                <a:ea typeface="+mj-lt"/>
                <a:cs typeface="+mj-lt"/>
              </a:rPr>
              <a:t>hvad</a:t>
            </a:r>
            <a:r>
              <a:rPr lang="en-US" sz="5600" spc="-100" dirty="0">
                <a:ea typeface="+mj-lt"/>
                <a:cs typeface="+mj-lt"/>
              </a:rPr>
              <a:t> </a:t>
            </a:r>
            <a:r>
              <a:rPr lang="en-US" sz="5600" spc="-100" dirty="0" err="1">
                <a:ea typeface="+mj-lt"/>
                <a:cs typeface="+mj-lt"/>
              </a:rPr>
              <a:t>gik</a:t>
            </a:r>
            <a:r>
              <a:rPr lang="en-US" sz="5600" spc="-100" dirty="0">
                <a:ea typeface="+mj-lt"/>
                <a:cs typeface="+mj-lt"/>
              </a:rPr>
              <a:t> </a:t>
            </a:r>
            <a:r>
              <a:rPr lang="en-US" sz="5600" spc="-100" dirty="0" err="1">
                <a:ea typeface="+mj-lt"/>
                <a:cs typeface="+mj-lt"/>
              </a:rPr>
              <a:t>galt</a:t>
            </a:r>
            <a:r>
              <a:rPr lang="en-US" sz="5600" spc="-100" dirty="0">
                <a:ea typeface="+mj-lt"/>
                <a:cs typeface="+mj-lt"/>
              </a:rPr>
              <a:t>?</a:t>
            </a:r>
            <a:br>
              <a:rPr lang="en-US" sz="5600" spc="-100" dirty="0">
                <a:ea typeface="+mj-lt"/>
                <a:cs typeface="+mj-lt"/>
              </a:rPr>
            </a:br>
            <a:br>
              <a:rPr lang="en-US" sz="5600" spc="-100" dirty="0">
                <a:ea typeface="+mj-lt"/>
                <a:cs typeface="+mj-lt"/>
              </a:rPr>
            </a:br>
            <a:r>
              <a:rPr lang="en-US" sz="5600" spc="-100" dirty="0">
                <a:ea typeface="+mj-lt"/>
                <a:cs typeface="+mj-lt"/>
              </a:rPr>
              <a:t>Jeg mangler </a:t>
            </a:r>
            <a:r>
              <a:rPr lang="en-US" sz="5600" spc="-100" dirty="0" err="1">
                <a:ea typeface="+mj-lt"/>
                <a:cs typeface="+mj-lt"/>
              </a:rPr>
              <a:t>JS.flowchart</a:t>
            </a:r>
            <a:r>
              <a:rPr lang="en-US" sz="5600" spc="-100" dirty="0">
                <a:ea typeface="+mj-lt"/>
                <a:cs typeface="+mj-lt"/>
              </a:rPr>
              <a:t>, partials </a:t>
            </a:r>
            <a:r>
              <a:rPr lang="en-US" sz="5600" spc="-100" dirty="0" err="1">
                <a:ea typeface="+mj-lt"/>
                <a:cs typeface="+mj-lt"/>
              </a:rPr>
              <a:t>og</a:t>
            </a:r>
            <a:r>
              <a:rPr lang="en-US" sz="5600" spc="-100" dirty="0">
                <a:ea typeface="+mj-lt"/>
                <a:cs typeface="+mj-lt"/>
              </a:rPr>
              <a:t> media query.</a:t>
            </a:r>
          </a:p>
          <a:p>
            <a:pPr marL="285750" indent="-285750" algn="ctr">
              <a:buFont typeface="Arial"/>
              <a:buChar char="•"/>
            </a:pPr>
            <a:endParaRPr lang="en-US" sz="5600" spc="-100" dirty="0">
              <a:ea typeface="+mj-lt"/>
              <a:cs typeface="+mj-lt"/>
            </a:endParaRPr>
          </a:p>
          <a:p>
            <a:pPr algn="ctr">
              <a:lnSpc>
                <a:spcPct val="100000"/>
              </a:lnSpc>
            </a:pPr>
            <a:endParaRPr lang="en-US" sz="5600" spc="-100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4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59BD6-D63E-7405-B3F3-3443A6D9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31107"/>
            <a:ext cx="3095626" cy="1679734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 err="1">
                <a:ea typeface="+mj-lt"/>
                <a:cs typeface="+mj-lt"/>
              </a:rPr>
              <a:t>Hvad</a:t>
            </a:r>
            <a:r>
              <a:rPr lang="en-US" sz="3600" dirty="0">
                <a:ea typeface="+mj-lt"/>
                <a:cs typeface="+mj-lt"/>
              </a:rPr>
              <a:t> var </a:t>
            </a:r>
            <a:r>
              <a:rPr lang="en-US" sz="3600" dirty="0" err="1">
                <a:ea typeface="+mj-lt"/>
                <a:cs typeface="+mj-lt"/>
              </a:rPr>
              <a:t>svært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3600" dirty="0" err="1">
                <a:ea typeface="+mj-lt"/>
                <a:cs typeface="+mj-lt"/>
              </a:rPr>
              <a:t>i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3600" dirty="0" err="1">
                <a:ea typeface="+mj-lt"/>
                <a:cs typeface="+mj-lt"/>
              </a:rPr>
              <a:t>denne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3600" dirty="0" err="1">
                <a:ea typeface="+mj-lt"/>
                <a:cs typeface="+mj-lt"/>
              </a:rPr>
              <a:t>produktion</a:t>
            </a:r>
            <a:r>
              <a:rPr lang="en-US" sz="3600" dirty="0">
                <a:ea typeface="+mj-lt"/>
                <a:cs typeface="+mj-lt"/>
              </a:rPr>
              <a:t>?</a:t>
            </a:r>
            <a:endParaRPr lang="en-US" sz="3600" dirty="0"/>
          </a:p>
          <a:p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5873-0290-2A05-273A-3C69477D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 vert="horz" lIns="0" tIns="0" rIns="0" bIns="0" rtlCol="0" anchor="t">
            <a:normAutofit/>
          </a:bodyPr>
          <a:lstStyle/>
          <a:p>
            <a:endParaRPr lang="en-US" sz="4400" dirty="0">
              <a:solidFill>
                <a:srgbClr val="FFFFFF">
                  <a:alpha val="58000"/>
                </a:srgbClr>
              </a:solidFill>
            </a:endParaRPr>
          </a:p>
          <a:p>
            <a:endParaRPr lang="en-US" sz="4400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sz="4800" dirty="0">
                <a:solidFill>
                  <a:srgbClr val="FFFFFF">
                    <a:alpha val="58000"/>
                  </a:srgbClr>
                </a:solidFill>
                <a:latin typeface="The Hand Extrablack"/>
              </a:rPr>
              <a:t>Talks I java script</a:t>
            </a:r>
          </a:p>
        </p:txBody>
      </p:sp>
    </p:spTree>
    <p:extLst>
      <p:ext uri="{BB962C8B-B14F-4D97-AF65-F5344CB8AC3E}">
        <p14:creationId xmlns:p14="http://schemas.microsoft.com/office/powerpoint/2010/main" val="396238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ED921-3BCD-3708-601C-9425508C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357263"/>
            <a:ext cx="4991961" cy="2179796"/>
          </a:xfrm>
        </p:spPr>
        <p:txBody>
          <a:bodyPr wrap="square" anchor="ctr"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800" dirty="0" err="1">
                <a:ea typeface="+mj-lt"/>
                <a:cs typeface="+mj-lt"/>
              </a:rPr>
              <a:t>Hvad</a:t>
            </a:r>
            <a:r>
              <a:rPr lang="en-US" sz="4800" dirty="0">
                <a:ea typeface="+mj-lt"/>
                <a:cs typeface="+mj-lt"/>
              </a:rPr>
              <a:t> var </a:t>
            </a:r>
            <a:r>
              <a:rPr lang="en-US" sz="4800" dirty="0" err="1">
                <a:ea typeface="+mj-lt"/>
                <a:cs typeface="+mj-lt"/>
              </a:rPr>
              <a:t>nemmest</a:t>
            </a:r>
            <a:r>
              <a:rPr lang="en-US" sz="4800" dirty="0">
                <a:ea typeface="+mj-lt"/>
                <a:cs typeface="+mj-lt"/>
              </a:rPr>
              <a:t>?</a:t>
            </a:r>
          </a:p>
          <a:p>
            <a:pPr marL="285750" indent="-285750">
              <a:buFont typeface="Arial"/>
              <a:buChar char="•"/>
            </a:pPr>
            <a:endParaRPr lang="en-US" sz="4800" dirty="0"/>
          </a:p>
          <a:p>
            <a:endParaRPr lang="en-US" sz="4000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66D7-EAF8-B58F-93D9-1703DBE5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200" dirty="0">
                <a:solidFill>
                  <a:srgbClr val="FFFFFF">
                    <a:alpha val="58000"/>
                  </a:srgbClr>
                </a:solidFill>
              </a:rPr>
              <a:t>Jeg </a:t>
            </a:r>
            <a:r>
              <a:rPr lang="en-US" sz="3200" dirty="0" err="1">
                <a:solidFill>
                  <a:srgbClr val="FFFFFF">
                    <a:alpha val="58000"/>
                  </a:srgbClr>
                </a:solidFill>
              </a:rPr>
              <a:t>kan</a:t>
            </a:r>
            <a:r>
              <a:rPr lang="en-US" sz="32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3200" dirty="0" err="1">
                <a:solidFill>
                  <a:srgbClr val="FFFFFF">
                    <a:alpha val="58000"/>
                  </a:srgbClr>
                </a:solidFill>
              </a:rPr>
              <a:t>ikke</a:t>
            </a:r>
            <a:r>
              <a:rPr lang="en-US" sz="32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3200" dirty="0" err="1">
                <a:solidFill>
                  <a:srgbClr val="FFFFFF">
                    <a:alpha val="58000"/>
                  </a:srgbClr>
                </a:solidFill>
              </a:rPr>
              <a:t>sige</a:t>
            </a:r>
            <a:r>
              <a:rPr lang="en-US" sz="3200" dirty="0">
                <a:solidFill>
                  <a:srgbClr val="FFFFFF">
                    <a:alpha val="58000"/>
                  </a:srgbClr>
                </a:solidFill>
              </a:rPr>
              <a:t>  at det var </a:t>
            </a:r>
            <a:r>
              <a:rPr lang="en-US" sz="3200" dirty="0" err="1">
                <a:solidFill>
                  <a:srgbClr val="FFFFFF">
                    <a:alpha val="58000"/>
                  </a:srgbClr>
                </a:solidFill>
              </a:rPr>
              <a:t>meget</a:t>
            </a:r>
            <a:r>
              <a:rPr lang="en-US" sz="32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3200" dirty="0" err="1">
                <a:solidFill>
                  <a:srgbClr val="FFFFFF">
                    <a:alpha val="58000"/>
                  </a:srgbClr>
                </a:solidFill>
              </a:rPr>
              <a:t>svært</a:t>
            </a:r>
            <a:r>
              <a:rPr lang="en-US" sz="3200" dirty="0">
                <a:solidFill>
                  <a:srgbClr val="FFFFFF">
                    <a:alpha val="58000"/>
                  </a:srgbClr>
                </a:solidFill>
              </a:rPr>
              <a:t> men det var heller </a:t>
            </a:r>
            <a:r>
              <a:rPr lang="en-US" sz="3200" dirty="0" err="1">
                <a:solidFill>
                  <a:srgbClr val="FFFFFF">
                    <a:alpha val="58000"/>
                  </a:srgbClr>
                </a:solidFill>
              </a:rPr>
              <a:t>ikke</a:t>
            </a:r>
            <a:r>
              <a:rPr lang="en-US" sz="32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3200" dirty="0" err="1">
                <a:solidFill>
                  <a:srgbClr val="FFFFFF">
                    <a:alpha val="58000"/>
                  </a:srgbClr>
                </a:solidFill>
              </a:rPr>
              <a:t>så</a:t>
            </a:r>
            <a:r>
              <a:rPr lang="en-US" sz="3200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sz="3200" dirty="0" err="1">
                <a:solidFill>
                  <a:srgbClr val="FFFFFF">
                    <a:alpha val="58000"/>
                  </a:srgbClr>
                </a:solidFill>
              </a:rPr>
              <a:t>namt</a:t>
            </a:r>
            <a:r>
              <a:rPr lang="en-US" sz="3200" dirty="0">
                <a:solidFill>
                  <a:srgbClr val="FFFFFF">
                    <a:alpha val="58000"/>
                  </a:srgbClr>
                </a:solidFill>
              </a:rPr>
              <a:t>, det var OK for </a:t>
            </a:r>
            <a:r>
              <a:rPr lang="en-US" sz="3200" dirty="0" err="1">
                <a:solidFill>
                  <a:srgbClr val="FFFFFF">
                    <a:alpha val="58000"/>
                  </a:srgbClr>
                </a:solidFill>
              </a:rPr>
              <a:t>mig</a:t>
            </a:r>
            <a:endParaRPr lang="en-US" sz="3200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46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D6A032-F742-47E1-82F2-1EC629434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AF7C97-BADA-4A0C-82CB-5BB641BAB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D9C6F9B-2CB0-4FD8-8F6E-C04D4CE09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60324" cy="6434340"/>
          </a:xfrm>
          <a:custGeom>
            <a:avLst/>
            <a:gdLst>
              <a:gd name="connsiteX0" fmla="*/ 0 w 7760324"/>
              <a:gd name="connsiteY0" fmla="*/ 0 h 6434340"/>
              <a:gd name="connsiteX1" fmla="*/ 7193558 w 7760324"/>
              <a:gd name="connsiteY1" fmla="*/ 0 h 6434340"/>
              <a:gd name="connsiteX2" fmla="*/ 7270378 w 7760324"/>
              <a:gd name="connsiteY2" fmla="*/ 141666 h 6434340"/>
              <a:gd name="connsiteX3" fmla="*/ 7477890 w 7760324"/>
              <a:gd name="connsiteY3" fmla="*/ 744772 h 6434340"/>
              <a:gd name="connsiteX4" fmla="*/ 7459137 w 7760324"/>
              <a:gd name="connsiteY4" fmla="*/ 3396664 h 6434340"/>
              <a:gd name="connsiteX5" fmla="*/ 5749038 w 7760324"/>
              <a:gd name="connsiteY5" fmla="*/ 5643529 h 6434340"/>
              <a:gd name="connsiteX6" fmla="*/ 5004621 w 7760324"/>
              <a:gd name="connsiteY6" fmla="*/ 6096153 h 6434340"/>
              <a:gd name="connsiteX7" fmla="*/ 3484742 w 7760324"/>
              <a:gd name="connsiteY7" fmla="*/ 6399972 h 6434340"/>
              <a:gd name="connsiteX8" fmla="*/ 1300034 w 7760324"/>
              <a:gd name="connsiteY8" fmla="*/ 5884178 h 6434340"/>
              <a:gd name="connsiteX9" fmla="*/ 248715 w 7760324"/>
              <a:gd name="connsiteY9" fmla="*/ 5048740 h 6434340"/>
              <a:gd name="connsiteX10" fmla="*/ 0 w 7760324"/>
              <a:gd name="connsiteY10" fmla="*/ 4799696 h 6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60324" h="6434340">
                <a:moveTo>
                  <a:pt x="0" y="0"/>
                </a:moveTo>
                <a:lnTo>
                  <a:pt x="7193558" y="0"/>
                </a:lnTo>
                <a:lnTo>
                  <a:pt x="7270378" y="141666"/>
                </a:lnTo>
                <a:cubicBezTo>
                  <a:pt x="7374759" y="354823"/>
                  <a:pt x="7479140" y="567979"/>
                  <a:pt x="7477890" y="744772"/>
                </a:cubicBezTo>
                <a:cubicBezTo>
                  <a:pt x="7860620" y="1526346"/>
                  <a:pt x="7854369" y="2410310"/>
                  <a:pt x="7459137" y="3396664"/>
                </a:cubicBezTo>
                <a:cubicBezTo>
                  <a:pt x="7063906" y="4383018"/>
                  <a:pt x="6458662" y="5119852"/>
                  <a:pt x="5749038" y="5643529"/>
                </a:cubicBezTo>
                <a:cubicBezTo>
                  <a:pt x="5571320" y="5818646"/>
                  <a:pt x="5358807" y="5922711"/>
                  <a:pt x="5004621" y="6096153"/>
                </a:cubicBezTo>
                <a:cubicBezTo>
                  <a:pt x="4508758" y="6338972"/>
                  <a:pt x="3978103" y="6510739"/>
                  <a:pt x="3484742" y="6399972"/>
                </a:cubicBezTo>
                <a:cubicBezTo>
                  <a:pt x="2955337" y="6394946"/>
                  <a:pt x="2250713" y="6211452"/>
                  <a:pt x="1300034" y="5884178"/>
                </a:cubicBezTo>
                <a:cubicBezTo>
                  <a:pt x="904856" y="5615219"/>
                  <a:pt x="554416" y="5336740"/>
                  <a:pt x="248715" y="5048740"/>
                </a:cubicBezTo>
                <a:lnTo>
                  <a:pt x="0" y="4799696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AE6CC-7DC6-F694-0DC0-0FE97F29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5015638" cy="3136192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US" sz="5600" spc="-100" dirty="0" err="1">
                <a:ea typeface="+mj-lt"/>
                <a:cs typeface="+mj-lt"/>
              </a:rPr>
              <a:t>Hvad</a:t>
            </a:r>
            <a:r>
              <a:rPr lang="en-US" sz="5600" spc="-100" dirty="0">
                <a:ea typeface="+mj-lt"/>
                <a:cs typeface="+mj-lt"/>
              </a:rPr>
              <a:t> </a:t>
            </a:r>
            <a:r>
              <a:rPr lang="en-US" sz="5600" spc="-100" dirty="0" err="1">
                <a:ea typeface="+mj-lt"/>
                <a:cs typeface="+mj-lt"/>
              </a:rPr>
              <a:t>vil</a:t>
            </a:r>
            <a:r>
              <a:rPr lang="en-US" sz="5600" spc="-100" dirty="0">
                <a:ea typeface="+mj-lt"/>
                <a:cs typeface="+mj-lt"/>
              </a:rPr>
              <a:t> du </a:t>
            </a:r>
            <a:r>
              <a:rPr lang="en-US" sz="5600" spc="-100" dirty="0" err="1">
                <a:ea typeface="+mj-lt"/>
                <a:cs typeface="+mj-lt"/>
              </a:rPr>
              <a:t>evt</a:t>
            </a:r>
            <a:r>
              <a:rPr lang="en-US" sz="5600" spc="-100" dirty="0">
                <a:ea typeface="+mj-lt"/>
                <a:cs typeface="+mj-lt"/>
              </a:rPr>
              <a:t>. </a:t>
            </a:r>
            <a:r>
              <a:rPr lang="en-US" sz="5600" spc="-100" dirty="0" err="1">
                <a:ea typeface="+mj-lt"/>
                <a:cs typeface="+mj-lt"/>
              </a:rPr>
              <a:t>gøre</a:t>
            </a:r>
            <a:r>
              <a:rPr lang="en-US" sz="5600" spc="-100" dirty="0">
                <a:ea typeface="+mj-lt"/>
                <a:cs typeface="+mj-lt"/>
              </a:rPr>
              <a:t> </a:t>
            </a:r>
            <a:r>
              <a:rPr lang="en-US" sz="5600" spc="-100" dirty="0" err="1">
                <a:ea typeface="+mj-lt"/>
                <a:cs typeface="+mj-lt"/>
              </a:rPr>
              <a:t>anderledes</a:t>
            </a:r>
            <a:r>
              <a:rPr lang="en-US" sz="5600" spc="-100" dirty="0">
                <a:ea typeface="+mj-lt"/>
                <a:cs typeface="+mj-lt"/>
              </a:rPr>
              <a:t> </a:t>
            </a:r>
            <a:r>
              <a:rPr lang="en-US" sz="5600" spc="-100" dirty="0" err="1">
                <a:ea typeface="+mj-lt"/>
                <a:cs typeface="+mj-lt"/>
              </a:rPr>
              <a:t>i</a:t>
            </a:r>
            <a:r>
              <a:rPr lang="en-US" sz="5600" spc="-100" dirty="0">
                <a:ea typeface="+mj-lt"/>
                <a:cs typeface="+mj-lt"/>
              </a:rPr>
              <a:t> </a:t>
            </a:r>
            <a:r>
              <a:rPr lang="en-US" sz="5600" spc="-100" dirty="0" err="1">
                <a:ea typeface="+mj-lt"/>
                <a:cs typeface="+mj-lt"/>
              </a:rPr>
              <a:t>næste</a:t>
            </a:r>
            <a:r>
              <a:rPr lang="en-US" sz="5600" spc="-100" dirty="0">
                <a:ea typeface="+mj-lt"/>
                <a:cs typeface="+mj-lt"/>
              </a:rPr>
              <a:t> </a:t>
            </a:r>
            <a:r>
              <a:rPr lang="en-US" sz="5600" spc="-100" dirty="0" err="1">
                <a:ea typeface="+mj-lt"/>
                <a:cs typeface="+mj-lt"/>
              </a:rPr>
              <a:t>produktion</a:t>
            </a:r>
            <a:r>
              <a:rPr lang="en-US" sz="5600" spc="-100" dirty="0">
                <a:ea typeface="+mj-lt"/>
                <a:cs typeface="+mj-lt"/>
              </a:rPr>
              <a:t>?</a:t>
            </a:r>
            <a:endParaRPr lang="en-US" dirty="0"/>
          </a:p>
          <a:p>
            <a:pPr algn="ctr">
              <a:lnSpc>
                <a:spcPct val="100000"/>
              </a:lnSpc>
            </a:pPr>
            <a:endParaRPr lang="en-US" sz="5600" spc="-1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CE1DD1-65E2-46E3-8E5D-3D9551ADC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063" y="1460855"/>
            <a:ext cx="4904299" cy="5511445"/>
            <a:chOff x="6435063" y="1460855"/>
            <a:chExt cx="4904299" cy="5511445"/>
          </a:xfrm>
        </p:grpSpPr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BA46EBEE-EDAC-420B-8980-1CC96D332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671651" y="5894855"/>
              <a:ext cx="667711" cy="1077445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77940BD3-2762-48F7-9EED-0890C00B1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35063" y="3856192"/>
              <a:ext cx="895341" cy="460318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9A8D39D2-38DC-4485-99D4-ED78E3436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755114" y="1460855"/>
              <a:ext cx="500784" cy="910515"/>
            </a:xfrm>
            <a:custGeom>
              <a:avLst/>
              <a:gdLst>
                <a:gd name="T0" fmla="*/ 3 w 37"/>
                <a:gd name="T1" fmla="*/ 28 h 67"/>
                <a:gd name="T2" fmla="*/ 4 w 37"/>
                <a:gd name="T3" fmla="*/ 19 h 67"/>
                <a:gd name="T4" fmla="*/ 5 w 37"/>
                <a:gd name="T5" fmla="*/ 12 h 67"/>
                <a:gd name="T6" fmla="*/ 13 w 37"/>
                <a:gd name="T7" fmla="*/ 1 h 67"/>
                <a:gd name="T8" fmla="*/ 25 w 37"/>
                <a:gd name="T9" fmla="*/ 1 h 67"/>
                <a:gd name="T10" fmla="*/ 35 w 37"/>
                <a:gd name="T11" fmla="*/ 7 h 67"/>
                <a:gd name="T12" fmla="*/ 33 w 37"/>
                <a:gd name="T13" fmla="*/ 47 h 67"/>
                <a:gd name="T14" fmla="*/ 24 w 37"/>
                <a:gd name="T15" fmla="*/ 65 h 67"/>
                <a:gd name="T16" fmla="*/ 13 w 37"/>
                <a:gd name="T17" fmla="*/ 66 h 67"/>
                <a:gd name="T18" fmla="*/ 2 w 37"/>
                <a:gd name="T19" fmla="*/ 60 h 67"/>
                <a:gd name="T20" fmla="*/ 1 w 37"/>
                <a:gd name="T21" fmla="*/ 48 h 67"/>
                <a:gd name="T22" fmla="*/ 3 w 37"/>
                <a:gd name="T23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67">
                  <a:moveTo>
                    <a:pt x="3" y="28"/>
                  </a:moveTo>
                  <a:cubicBezTo>
                    <a:pt x="3" y="25"/>
                    <a:pt x="4" y="20"/>
                    <a:pt x="4" y="19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6" y="0"/>
                    <a:pt x="20" y="0"/>
                    <a:pt x="25" y="1"/>
                  </a:cubicBezTo>
                  <a:cubicBezTo>
                    <a:pt x="30" y="2"/>
                    <a:pt x="34" y="4"/>
                    <a:pt x="35" y="7"/>
                  </a:cubicBezTo>
                  <a:cubicBezTo>
                    <a:pt x="37" y="11"/>
                    <a:pt x="33" y="43"/>
                    <a:pt x="33" y="47"/>
                  </a:cubicBezTo>
                  <a:cubicBezTo>
                    <a:pt x="32" y="57"/>
                    <a:pt x="30" y="63"/>
                    <a:pt x="24" y="65"/>
                  </a:cubicBezTo>
                  <a:cubicBezTo>
                    <a:pt x="21" y="67"/>
                    <a:pt x="17" y="67"/>
                    <a:pt x="13" y="66"/>
                  </a:cubicBezTo>
                  <a:cubicBezTo>
                    <a:pt x="8" y="66"/>
                    <a:pt x="4" y="64"/>
                    <a:pt x="2" y="60"/>
                  </a:cubicBezTo>
                  <a:cubicBezTo>
                    <a:pt x="1" y="57"/>
                    <a:pt x="0" y="53"/>
                    <a:pt x="1" y="48"/>
                  </a:cubicBezTo>
                  <a:cubicBezTo>
                    <a:pt x="1" y="48"/>
                    <a:pt x="3" y="30"/>
                    <a:pt x="3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6D44268A-9D5E-4A1A-B4F8-95251A18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63820" y="1482445"/>
              <a:ext cx="515958" cy="910515"/>
            </a:xfrm>
            <a:custGeom>
              <a:avLst/>
              <a:gdLst>
                <a:gd name="T0" fmla="*/ 36 w 38"/>
                <a:gd name="T1" fmla="*/ 58 h 67"/>
                <a:gd name="T2" fmla="*/ 33 w 38"/>
                <a:gd name="T3" fmla="*/ 63 h 67"/>
                <a:gd name="T4" fmla="*/ 27 w 38"/>
                <a:gd name="T5" fmla="*/ 65 h 67"/>
                <a:gd name="T6" fmla="*/ 24 w 38"/>
                <a:gd name="T7" fmla="*/ 66 h 67"/>
                <a:gd name="T8" fmla="*/ 16 w 38"/>
                <a:gd name="T9" fmla="*/ 65 h 67"/>
                <a:gd name="T10" fmla="*/ 9 w 38"/>
                <a:gd name="T11" fmla="*/ 59 h 67"/>
                <a:gd name="T12" fmla="*/ 6 w 38"/>
                <a:gd name="T13" fmla="*/ 48 h 67"/>
                <a:gd name="T14" fmla="*/ 5 w 38"/>
                <a:gd name="T15" fmla="*/ 37 h 67"/>
                <a:gd name="T16" fmla="*/ 2 w 38"/>
                <a:gd name="T17" fmla="*/ 22 h 67"/>
                <a:gd name="T18" fmla="*/ 1 w 38"/>
                <a:gd name="T19" fmla="*/ 9 h 67"/>
                <a:gd name="T20" fmla="*/ 13 w 38"/>
                <a:gd name="T21" fmla="*/ 1 h 67"/>
                <a:gd name="T22" fmla="*/ 23 w 38"/>
                <a:gd name="T23" fmla="*/ 2 h 67"/>
                <a:gd name="T24" fmla="*/ 28 w 38"/>
                <a:gd name="T25" fmla="*/ 6 h 67"/>
                <a:gd name="T26" fmla="*/ 32 w 38"/>
                <a:gd name="T27" fmla="*/ 14 h 67"/>
                <a:gd name="T28" fmla="*/ 37 w 38"/>
                <a:gd name="T29" fmla="*/ 46 h 67"/>
                <a:gd name="T30" fmla="*/ 36 w 38"/>
                <a:gd name="T31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67">
                  <a:moveTo>
                    <a:pt x="36" y="58"/>
                  </a:moveTo>
                  <a:cubicBezTo>
                    <a:pt x="35" y="60"/>
                    <a:pt x="34" y="62"/>
                    <a:pt x="33" y="63"/>
                  </a:cubicBezTo>
                  <a:cubicBezTo>
                    <a:pt x="31" y="64"/>
                    <a:pt x="29" y="64"/>
                    <a:pt x="27" y="65"/>
                  </a:cubicBezTo>
                  <a:cubicBezTo>
                    <a:pt x="26" y="65"/>
                    <a:pt x="25" y="66"/>
                    <a:pt x="24" y="66"/>
                  </a:cubicBezTo>
                  <a:cubicBezTo>
                    <a:pt x="21" y="67"/>
                    <a:pt x="18" y="67"/>
                    <a:pt x="16" y="65"/>
                  </a:cubicBezTo>
                  <a:cubicBezTo>
                    <a:pt x="13" y="64"/>
                    <a:pt x="11" y="62"/>
                    <a:pt x="9" y="59"/>
                  </a:cubicBezTo>
                  <a:cubicBezTo>
                    <a:pt x="7" y="56"/>
                    <a:pt x="6" y="52"/>
                    <a:pt x="6" y="4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16"/>
                    <a:pt x="0" y="12"/>
                    <a:pt x="1" y="9"/>
                  </a:cubicBezTo>
                  <a:cubicBezTo>
                    <a:pt x="3" y="5"/>
                    <a:pt x="7" y="1"/>
                    <a:pt x="13" y="1"/>
                  </a:cubicBezTo>
                  <a:cubicBezTo>
                    <a:pt x="18" y="0"/>
                    <a:pt x="21" y="2"/>
                    <a:pt x="23" y="2"/>
                  </a:cubicBezTo>
                  <a:cubicBezTo>
                    <a:pt x="25" y="3"/>
                    <a:pt x="26" y="4"/>
                    <a:pt x="28" y="6"/>
                  </a:cubicBezTo>
                  <a:cubicBezTo>
                    <a:pt x="29" y="8"/>
                    <a:pt x="30" y="10"/>
                    <a:pt x="32" y="14"/>
                  </a:cubicBezTo>
                  <a:cubicBezTo>
                    <a:pt x="33" y="18"/>
                    <a:pt x="37" y="46"/>
                    <a:pt x="37" y="46"/>
                  </a:cubicBezTo>
                  <a:cubicBezTo>
                    <a:pt x="38" y="52"/>
                    <a:pt x="37" y="56"/>
                    <a:pt x="36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F0E273A2-7C37-438A-A4F5-7864B2DD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85417" y="5361771"/>
              <a:ext cx="773940" cy="814407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5">
              <a:extLst>
                <a:ext uri="{FF2B5EF4-FFF2-40B4-BE49-F238E27FC236}">
                  <a16:creationId xmlns:a16="http://schemas.microsoft.com/office/drawing/2014/main" id="{9C5A859B-CCA2-4744-9DFE-B734A9AEE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79512" y="5973150"/>
              <a:ext cx="485608" cy="885225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7">
              <a:extLst>
                <a:ext uri="{FF2B5EF4-FFF2-40B4-BE49-F238E27FC236}">
                  <a16:creationId xmlns:a16="http://schemas.microsoft.com/office/drawing/2014/main" id="{F941723D-F68C-46C9-9763-281E9A4D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32755" y="2056731"/>
              <a:ext cx="748646" cy="804290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90C33121-6D7D-7DE0-C201-E0BB037B26AC}"/>
              </a:ext>
            </a:extLst>
          </p:cNvPr>
          <p:cNvSpPr txBox="1">
            <a:spLocks/>
          </p:cNvSpPr>
          <p:nvPr/>
        </p:nvSpPr>
        <p:spPr>
          <a:xfrm>
            <a:off x="7755247" y="1914128"/>
            <a:ext cx="3694043" cy="430300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88000"/>
              </a:lnSpc>
              <a:spcBef>
                <a:spcPct val="0"/>
              </a:spcBef>
              <a:buNone/>
              <a:defRPr sz="4400" kern="1200" cap="none" spc="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ctr">
              <a:buFont typeface="Arial"/>
              <a:buChar char="•"/>
            </a:pPr>
            <a:r>
              <a:rPr lang="en-US" sz="5600" spc="-100" dirty="0"/>
              <a:t>Jeg </a:t>
            </a:r>
            <a:r>
              <a:rPr lang="en-US" sz="5600" spc="-100" dirty="0" err="1"/>
              <a:t>kan</a:t>
            </a:r>
            <a:r>
              <a:rPr lang="en-US" sz="5600" spc="-100" dirty="0"/>
              <a:t> </a:t>
            </a:r>
            <a:r>
              <a:rPr lang="en-US" sz="5600" spc="-100" dirty="0" err="1"/>
              <a:t>øver</a:t>
            </a:r>
            <a:r>
              <a:rPr lang="en-US" sz="5600" spc="-100" dirty="0"/>
              <a:t> </a:t>
            </a:r>
            <a:r>
              <a:rPr lang="en-US" sz="5600" spc="-100" dirty="0" err="1"/>
              <a:t>mig</a:t>
            </a:r>
            <a:r>
              <a:rPr lang="en-US" sz="5600" spc="-100" dirty="0"/>
              <a:t> at laver </a:t>
            </a:r>
            <a:r>
              <a:rPr lang="en-US" sz="5600" spc="-100" dirty="0">
                <a:ea typeface="+mj-lt"/>
                <a:cs typeface="+mj-lt"/>
              </a:rPr>
              <a:t>partials, da det er </a:t>
            </a:r>
            <a:r>
              <a:rPr lang="en-US" sz="5600" spc="-100" dirty="0" err="1">
                <a:ea typeface="+mj-lt"/>
                <a:cs typeface="+mj-lt"/>
              </a:rPr>
              <a:t>forvirrende</a:t>
            </a:r>
            <a:r>
              <a:rPr lang="en-US" sz="5600" spc="-100" dirty="0">
                <a:ea typeface="+mj-lt"/>
                <a:cs typeface="+mj-lt"/>
              </a:rPr>
              <a:t> </a:t>
            </a:r>
            <a:r>
              <a:rPr lang="en-US" sz="5600" spc="-100" dirty="0" err="1">
                <a:ea typeface="+mj-lt"/>
                <a:cs typeface="+mj-lt"/>
              </a:rPr>
              <a:t>og</a:t>
            </a:r>
            <a:r>
              <a:rPr lang="en-US" sz="5600" spc="-100" dirty="0">
                <a:ea typeface="+mj-lt"/>
                <a:cs typeface="+mj-lt"/>
              </a:rPr>
              <a:t> </a:t>
            </a:r>
            <a:r>
              <a:rPr lang="en-US" sz="5600" spc="-100" dirty="0" err="1">
                <a:ea typeface="+mj-lt"/>
                <a:cs typeface="+mj-lt"/>
              </a:rPr>
              <a:t>tage</a:t>
            </a:r>
            <a:r>
              <a:rPr lang="en-US" sz="5600" spc="-100" dirty="0">
                <a:ea typeface="+mj-lt"/>
                <a:cs typeface="+mj-lt"/>
              </a:rPr>
              <a:t> </a:t>
            </a:r>
            <a:r>
              <a:rPr lang="en-US" sz="5600" spc="-100" dirty="0" err="1">
                <a:ea typeface="+mj-lt"/>
                <a:cs typeface="+mj-lt"/>
              </a:rPr>
              <a:t>tid</a:t>
            </a:r>
            <a:r>
              <a:rPr lang="en-US" sz="5600" spc="-100" dirty="0">
                <a:ea typeface="+mj-lt"/>
                <a:cs typeface="+mj-lt"/>
              </a:rPr>
              <a:t> for </a:t>
            </a:r>
            <a:r>
              <a:rPr lang="en-US" sz="5600" spc="-100" dirty="0" err="1">
                <a:ea typeface="+mj-lt"/>
                <a:cs typeface="+mj-lt"/>
              </a:rPr>
              <a:t>mig</a:t>
            </a:r>
            <a:r>
              <a:rPr lang="en-US" sz="5600" spc="-100" dirty="0">
                <a:ea typeface="+mj-lt"/>
                <a:cs typeface="+mj-lt"/>
              </a:rPr>
              <a:t>.</a:t>
            </a:r>
            <a:endParaRPr lang="en-US" sz="5600" spc="-100" dirty="0" err="1"/>
          </a:p>
          <a:p>
            <a:pPr algn="ctr">
              <a:lnSpc>
                <a:spcPct val="100000"/>
              </a:lnSpc>
            </a:pPr>
            <a:endParaRPr lang="en-US" sz="5600" spc="-100" dirty="0"/>
          </a:p>
        </p:txBody>
      </p:sp>
    </p:spTree>
    <p:extLst>
      <p:ext uri="{BB962C8B-B14F-4D97-AF65-F5344CB8AC3E}">
        <p14:creationId xmlns:p14="http://schemas.microsoft.com/office/powerpoint/2010/main" val="403546457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BlobVTI</vt:lpstr>
      <vt:lpstr>PowerPoint Presentation</vt:lpstr>
      <vt:lpstr>Hvis ikke, hvad gik galt?  Jeg mangler JS.flowchart, partials og media query.  </vt:lpstr>
      <vt:lpstr>Hvad var svært i denne produktion? </vt:lpstr>
      <vt:lpstr>Hvad var nemmest?  </vt:lpstr>
      <vt:lpstr>Hvad vil du evt. gøre anderledes i næste produktion?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122</cp:revision>
  <dcterms:created xsi:type="dcterms:W3CDTF">2022-09-01T20:42:03Z</dcterms:created>
  <dcterms:modified xsi:type="dcterms:W3CDTF">2022-09-02T06:24:29Z</dcterms:modified>
</cp:coreProperties>
</file>