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4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0BB"/>
    <a:srgbClr val="7D7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9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1"/>
            <a:ext cx="9440034" cy="1828801"/>
          </a:xfrm>
        </p:spPr>
        <p:txBody>
          <a:bodyPr anchor="b">
            <a:normAutofit/>
          </a:bodyPr>
          <a:lstStyle>
            <a:lvl1pPr algn="ctr">
              <a:defRPr sz="5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92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9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10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154" indent="0">
              <a:buNone/>
              <a:defRPr sz="2000"/>
            </a:lvl2pPr>
            <a:lvl3pPr marL="914309" indent="0">
              <a:buNone/>
              <a:defRPr sz="20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800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7" y="3610035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800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0" y="2126944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0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1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1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1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2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6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6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6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800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70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3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22" y="2076452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9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9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4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6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4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73" y="2702106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1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3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801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4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7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702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1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801" y="6000752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7" y="6000752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154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05969" algn="l" defTabSz="457154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928" indent="-269973" algn="l" defTabSz="457154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897" indent="-215978" algn="l" defTabSz="457154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61" indent="-215978" algn="l" defTabSz="457154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33" indent="-215978" algn="l" defTabSz="457154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399" indent="-228577" algn="l" defTabSz="457154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60" indent="-228577" algn="l" defTabSz="457154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721" indent="-228577" algn="l" defTabSz="457154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889" indent="-228577" algn="l" defTabSz="457154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2001" cy="6857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Goudy Old Style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984" y="1737429"/>
            <a:ext cx="3485073" cy="24205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Inter"/>
              </a:rPr>
              <a:t>DEA Group Assignment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7091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Inter"/>
              </a:rPr>
              <a:t>Phoenix Airlines PVT Ltd.</a:t>
            </a:r>
            <a:endParaRPr lang="en-US" dirty="0"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C526D-8BE0-46C5-BE7C-A9A96F6DB320}"/>
              </a:ext>
            </a:extLst>
          </p:cNvPr>
          <p:cNvSpPr txBox="1"/>
          <p:nvPr/>
        </p:nvSpPr>
        <p:spPr>
          <a:xfrm>
            <a:off x="816757" y="3697572"/>
            <a:ext cx="2500604" cy="1754326"/>
          </a:xfrm>
          <a:prstGeom prst="rect">
            <a:avLst/>
          </a:prstGeom>
          <a:solidFill>
            <a:srgbClr val="C3C0BB">
              <a:alpha val="87843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ter"/>
              </a:rPr>
              <a:t>A.S. </a:t>
            </a:r>
            <a:r>
              <a:rPr lang="en-US" dirty="0" err="1">
                <a:solidFill>
                  <a:schemeClr val="bg1"/>
                </a:solidFill>
                <a:latin typeface="Inter"/>
              </a:rPr>
              <a:t>Hendawitharana</a:t>
            </a:r>
            <a:endParaRPr lang="en-US" dirty="0">
              <a:solidFill>
                <a:schemeClr val="bg1"/>
              </a:solidFill>
              <a:latin typeface="Inter"/>
            </a:endParaRPr>
          </a:p>
          <a:p>
            <a:r>
              <a:rPr lang="en-US" dirty="0">
                <a:solidFill>
                  <a:schemeClr val="bg1"/>
                </a:solidFill>
                <a:latin typeface="Inter"/>
              </a:rPr>
              <a:t>C.R </a:t>
            </a:r>
            <a:r>
              <a:rPr lang="en-US" dirty="0" err="1">
                <a:solidFill>
                  <a:schemeClr val="bg1"/>
                </a:solidFill>
                <a:latin typeface="Inter"/>
              </a:rPr>
              <a:t>Wedage</a:t>
            </a:r>
            <a:endParaRPr lang="en-US" dirty="0">
              <a:solidFill>
                <a:schemeClr val="bg1"/>
              </a:solidFill>
              <a:latin typeface="Inter"/>
            </a:endParaRPr>
          </a:p>
          <a:p>
            <a:r>
              <a:rPr lang="en-US" dirty="0">
                <a:solidFill>
                  <a:schemeClr val="bg1"/>
                </a:solidFill>
                <a:latin typeface="Inter"/>
              </a:rPr>
              <a:t>S.T. </a:t>
            </a:r>
            <a:r>
              <a:rPr lang="en-US" dirty="0" err="1">
                <a:solidFill>
                  <a:schemeClr val="bg1"/>
                </a:solidFill>
                <a:latin typeface="Inter"/>
              </a:rPr>
              <a:t>Kumasaru</a:t>
            </a:r>
            <a:endParaRPr lang="en-US" dirty="0">
              <a:solidFill>
                <a:schemeClr val="bg1"/>
              </a:solidFill>
              <a:latin typeface="Inter"/>
            </a:endParaRPr>
          </a:p>
          <a:p>
            <a:r>
              <a:rPr lang="en-US" dirty="0">
                <a:solidFill>
                  <a:schemeClr val="bg1"/>
                </a:solidFill>
                <a:latin typeface="Inter"/>
              </a:rPr>
              <a:t>R.M.A. </a:t>
            </a:r>
            <a:r>
              <a:rPr lang="en-US" dirty="0" err="1">
                <a:solidFill>
                  <a:schemeClr val="bg1"/>
                </a:solidFill>
                <a:latin typeface="Inter"/>
              </a:rPr>
              <a:t>Pramodya</a:t>
            </a:r>
            <a:endParaRPr lang="en-US" dirty="0">
              <a:solidFill>
                <a:schemeClr val="bg1"/>
              </a:solidFill>
              <a:latin typeface="Inter"/>
            </a:endParaRPr>
          </a:p>
          <a:p>
            <a:r>
              <a:rPr lang="en-US" dirty="0">
                <a:solidFill>
                  <a:schemeClr val="bg1"/>
                </a:solidFill>
                <a:latin typeface="Inter"/>
              </a:rPr>
              <a:t>U.B.M.H.E.M. Balasuriya</a:t>
            </a:r>
          </a:p>
          <a:p>
            <a:r>
              <a:rPr lang="en-US" dirty="0">
                <a:solidFill>
                  <a:schemeClr val="bg1"/>
                </a:solidFill>
                <a:latin typeface="Inter"/>
              </a:rPr>
              <a:t>C.M.D.N. </a:t>
            </a:r>
            <a:r>
              <a:rPr lang="en-US" dirty="0" err="1">
                <a:solidFill>
                  <a:schemeClr val="bg1"/>
                </a:solidFill>
                <a:latin typeface="Inter"/>
              </a:rPr>
              <a:t>Senavirathne</a:t>
            </a:r>
            <a:endParaRPr lang="en-US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DFFF314-CBD4-1C9E-8693-ED20B6C341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177"/>
          <a:stretch/>
        </p:blipFill>
        <p:spPr>
          <a:xfrm>
            <a:off x="1165725" y="764678"/>
            <a:ext cx="2593762" cy="158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C6C98DFB-658A-5A88-9167-BF867A64C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6" y="63921"/>
            <a:ext cx="11288888" cy="67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7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90B29B7-AF3B-2759-7A19-DF7B3435C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6" y="63921"/>
            <a:ext cx="11288888" cy="67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3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8709E126-B6EE-0F69-6CC1-7630D8D8C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6" y="63921"/>
            <a:ext cx="11288888" cy="67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85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EF115C4-B963-76D1-F3AD-BD3EF51EC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6" y="63921"/>
            <a:ext cx="11288888" cy="67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">
            <a:extLst>
              <a:ext uri="{FF2B5EF4-FFF2-40B4-BE49-F238E27FC236}">
                <a16:creationId xmlns:a16="http://schemas.microsoft.com/office/drawing/2014/main" id="{DA722119-3AF8-B301-F604-21A6800DC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6" y="63921"/>
            <a:ext cx="11288888" cy="67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28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CEA4B80-1A67-6051-B9B3-399D3735C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2" b="13889"/>
          <a:stretch/>
        </p:blipFill>
        <p:spPr>
          <a:xfrm>
            <a:off x="504825" y="0"/>
            <a:ext cx="1114425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3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1DFF11-2D86-B02D-C55E-E0343A4C1004}"/>
              </a:ext>
            </a:extLst>
          </p:cNvPr>
          <p:cNvSpPr txBox="1"/>
          <p:nvPr/>
        </p:nvSpPr>
        <p:spPr>
          <a:xfrm>
            <a:off x="5139236" y="1097280"/>
            <a:ext cx="6043875" cy="4626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Poppins" panose="020B0502040204020203" pitchFamily="2" charset="0"/>
              </a:rPr>
              <a:t>Thank You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464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">
            <a:extLst>
              <a:ext uri="{FF2B5EF4-FFF2-40B4-BE49-F238E27FC236}">
                <a16:creationId xmlns:a16="http://schemas.microsoft.com/office/drawing/2014/main" id="{D8D76879-C4E3-D0DE-93C7-05B74FAE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03" y="207572"/>
            <a:ext cx="10806994" cy="644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6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4C0E2953-7027-944E-AAC3-5A754626D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6" y="63921"/>
            <a:ext cx="11288888" cy="67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6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102862-0AF3-E1D0-5B92-9FAAA9D60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6" y="63921"/>
            <a:ext cx="11288888" cy="67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0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">
            <a:extLst>
              <a:ext uri="{FF2B5EF4-FFF2-40B4-BE49-F238E27FC236}">
                <a16:creationId xmlns:a16="http://schemas.microsoft.com/office/drawing/2014/main" id="{EC3F8EA1-D041-43E7-D8EC-C274C94F5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62" y="13127"/>
            <a:ext cx="11390476" cy="68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6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36AA613-DC84-80B9-F0E0-05FF1D74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6" y="63921"/>
            <a:ext cx="11288888" cy="67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7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473C8FD0-6417-98C5-0C1E-2BC92F762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6" y="63921"/>
            <a:ext cx="11288888" cy="67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7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7CBFE83-3E6F-BBC2-D6A0-07FB46C2A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6" y="63921"/>
            <a:ext cx="11288888" cy="67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3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2D27C1-81D5-41E7-0020-28B573514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6" y="63921"/>
            <a:ext cx="11288888" cy="67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42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{731FC2CA-C0FE-4411-8B22-4E07EEA75C5F}tf55705232_win32</Template>
  <TotalTime>73</TotalTime>
  <Words>54</Words>
  <Application>Microsoft Office PowerPoint</Application>
  <PresentationFormat>Widescreen</PresentationFormat>
  <Paragraphs>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Goudy Old Style</vt:lpstr>
      <vt:lpstr>Inter</vt:lpstr>
      <vt:lpstr>Wingdings 2</vt:lpstr>
      <vt:lpstr>SlateVTI</vt:lpstr>
      <vt:lpstr>DEA Group Assignment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 Group Assignment </dc:title>
  <dc:creator>UBMHEM Balasuriya</dc:creator>
  <cp:lastModifiedBy>UBMHEM Balasuriya</cp:lastModifiedBy>
  <cp:revision>8</cp:revision>
  <dcterms:created xsi:type="dcterms:W3CDTF">2022-09-13T06:26:11Z</dcterms:created>
  <dcterms:modified xsi:type="dcterms:W3CDTF">2022-09-14T06:19:50Z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