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9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8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2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9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4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3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6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793" y="2370871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6"/>
                </a:solidFill>
              </a:rPr>
              <a:t>Lesson 1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5" name="Picture 4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5098" y="0"/>
            <a:ext cx="2226902" cy="13704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24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Lesson 1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1- Introduction to Computer Architecture and Hardware</dc:title>
  <dc:creator>NADUNI</dc:creator>
  <cp:lastModifiedBy>Pasindu</cp:lastModifiedBy>
  <cp:revision>171</cp:revision>
  <dcterms:created xsi:type="dcterms:W3CDTF">2014-04-24T13:21:50Z</dcterms:created>
  <dcterms:modified xsi:type="dcterms:W3CDTF">2016-08-10T03:34:39Z</dcterms:modified>
</cp:coreProperties>
</file>