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793" y="237087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6"/>
                </a:solidFill>
              </a:rPr>
              <a:t>Lesson </a:t>
            </a:r>
            <a:r>
              <a:rPr lang="en-US" sz="9600" dirty="0">
                <a:solidFill>
                  <a:schemeClr val="accent6"/>
                </a:solidFill>
              </a:rPr>
              <a:t>2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Lesson 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Pasindu</cp:lastModifiedBy>
  <cp:revision>172</cp:revision>
  <dcterms:created xsi:type="dcterms:W3CDTF">2014-04-24T13:21:50Z</dcterms:created>
  <dcterms:modified xsi:type="dcterms:W3CDTF">2016-08-10T03:35:02Z</dcterms:modified>
</cp:coreProperties>
</file>