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1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9" r:id="rId37"/>
    <p:sldId id="290" r:id="rId38"/>
    <p:sldId id="291" r:id="rId39"/>
    <p:sldId id="292" r:id="rId40"/>
    <p:sldId id="293" r:id="rId41"/>
    <p:sldId id="294" r:id="rId42"/>
    <p:sldId id="295" r:id="rId43"/>
    <p:sldId id="296" r:id="rId44"/>
    <p:sldId id="298" r:id="rId45"/>
    <p:sldId id="300" r:id="rId46"/>
    <p:sldId id="314" r:id="rId47"/>
    <p:sldId id="301" r:id="rId48"/>
    <p:sldId id="302" r:id="rId49"/>
    <p:sldId id="303" r:id="rId50"/>
    <p:sldId id="304" r:id="rId51"/>
    <p:sldId id="305" r:id="rId52"/>
    <p:sldId id="306" r:id="rId53"/>
    <p:sldId id="307" r:id="rId54"/>
    <p:sldId id="308" r:id="rId55"/>
    <p:sldId id="309" r:id="rId56"/>
    <p:sldId id="310" r:id="rId57"/>
    <p:sldId id="311" r:id="rId58"/>
    <p:sldId id="313" r:id="rId59"/>
    <p:sldId id="365" r:id="rId60"/>
    <p:sldId id="312" r:id="rId61"/>
    <p:sldId id="315" r:id="rId62"/>
    <p:sldId id="322" r:id="rId63"/>
    <p:sldId id="321" r:id="rId64"/>
    <p:sldId id="320" r:id="rId65"/>
    <p:sldId id="319" r:id="rId66"/>
    <p:sldId id="318" r:id="rId67"/>
    <p:sldId id="317" r:id="rId68"/>
    <p:sldId id="316" r:id="rId69"/>
    <p:sldId id="323" r:id="rId70"/>
    <p:sldId id="324" r:id="rId71"/>
    <p:sldId id="325" r:id="rId72"/>
    <p:sldId id="326" r:id="rId73"/>
    <p:sldId id="327" r:id="rId74"/>
    <p:sldId id="328" r:id="rId75"/>
    <p:sldId id="329" r:id="rId76"/>
    <p:sldId id="330" r:id="rId77"/>
    <p:sldId id="332" r:id="rId78"/>
    <p:sldId id="333" r:id="rId79"/>
    <p:sldId id="331"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Lst>
  <p:sldSz cx="10080625" cy="5670550"/>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86E16-4459-402F-B9EC-50D523FBBA7A}" v="173" dt="2022-12-06T15:12:44.719"/>
    <p1510:client id="{0531F6A2-2179-41DA-88F4-681D1F6D5DB6}" v="1" dt="2023-02-03T13:30:06.855"/>
    <p1510:client id="{0B59846A-3783-4EB5-876A-974F6461C119}" v="3" dt="2022-12-06T12:31:50.741"/>
    <p1510:client id="{0CAE14E8-BE72-4698-9EC8-B66317853BF4}" v="2" dt="2022-12-08T15:29:05.876"/>
    <p1510:client id="{0CE1E8CF-BF03-44E1-B7E3-8A6FB797AB77}" v="44" dt="2023-01-17T13:01:14.954"/>
    <p1510:client id="{10B59507-96F4-4015-831C-43B71993067E}" v="70" dt="2022-12-06T14:15:18.970"/>
    <p1510:client id="{126F74BA-DE78-418B-8AB6-1E1A6D67F977}" v="23" dt="2023-02-02T15:18:54.094"/>
    <p1510:client id="{13B7608C-44F9-4745-9180-A209DDCB2CA6}" v="1" dt="2023-01-23T12:34:54.752"/>
    <p1510:client id="{15F325A6-8E3A-4CFA-B108-A95F08CEABCA}" v="1" dt="2023-01-19T00:57:06.173"/>
    <p1510:client id="{17C62F38-1D8F-48DB-B6A5-9D4AE59C629D}" v="4" dt="2023-02-01T14:07:24.492"/>
    <p1510:client id="{27C7C56C-E86C-4287-930D-27628846F96B}" v="43" dt="2023-01-30T12:03:35.726"/>
    <p1510:client id="{2CA62A1D-2B3B-46F9-84AA-3796767DC928}" v="95" dt="2022-11-24T15:08:09.623"/>
    <p1510:client id="{3369E442-0636-448D-9B37-837099D6B81A}" v="2" dt="2022-12-13T02:33:45.605"/>
    <p1510:client id="{3709CE7D-9FA2-44C6-8D5B-1BBEE42CAEA8}" v="4" dt="2023-02-16T14:27:35.141"/>
    <p1510:client id="{38D9536B-0391-4DC8-A285-60118AD6C226}" v="1" dt="2022-12-19T15:24:47.209"/>
    <p1510:client id="{3FA6B410-1CB1-4478-8BB4-974BC62FABB1}" v="2" dt="2022-12-06T15:24:40.592"/>
    <p1510:client id="{3FB18F4C-74B4-433F-86FB-7AFCB0341C39}" v="21" dt="2022-11-22T13:51:21.737"/>
    <p1510:client id="{413BF1E0-53A9-4BBC-A085-B797D67688A3}" v="2" dt="2023-02-14T13:25:18.344"/>
    <p1510:client id="{437A9B78-B8D5-4735-A4DE-F2270CF014BF}" v="1" dt="2022-12-06T14:48:14.628"/>
    <p1510:client id="{484C0EB8-7FF4-4539-8F4F-9DC3FA1A4C5C}" v="1" dt="2023-02-01T00:21:16.255"/>
    <p1510:client id="{4992611C-75AA-4B88-848A-A69FC4DC62BE}" v="1" dt="2023-02-06T14:44:31.098"/>
    <p1510:client id="{4CE43C63-F020-40F9-A147-5B74E4571B5E}" v="1" dt="2023-01-18T11:48:22.997"/>
    <p1510:client id="{4F37CAC3-C548-48B6-823A-27BEAD0C9527}" v="20" dt="2023-02-01T14:05:07.119"/>
    <p1510:client id="{50BC7E98-0735-4DCF-B4EC-F50D2C92FD43}" v="5" dt="2023-01-31T15:28:28.357"/>
    <p1510:client id="{515CBAD4-5F1E-4ABB-9FF6-69316461A83B}" v="3" dt="2023-01-17T15:08:47.085"/>
    <p1510:client id="{53147360-E7FE-4C4F-80E8-0E16F40F383B}" v="14" dt="2022-12-13T12:32:23.839"/>
    <p1510:client id="{5415E739-1CA8-4354-B361-FCDE8BDF23C7}" v="1" dt="2022-12-15T11:58:24.400"/>
    <p1510:client id="{58631176-3AD6-4395-9BB0-C15DED043306}" v="60" dt="2023-01-24T14:17:49.420"/>
    <p1510:client id="{5A57ACD9-0770-48B2-B1FA-86729B943C78}" v="6" dt="2022-12-15T13:21:16.138"/>
    <p1510:client id="{5B90E95A-D12F-4D49-8400-346971C5FA56}" v="150" dt="2022-11-29T12:30:01.075"/>
    <p1510:client id="{609D5FDB-1015-465A-9F6C-7CCE12EB0889}" v="2" dt="2023-02-17T12:19:32.735"/>
    <p1510:client id="{624B2402-A725-4B97-8030-9338365F2746}" v="16" dt="2023-01-17T12:55:31.922"/>
    <p1510:client id="{654D13CA-F1CC-4DE5-8ACC-3A3ED6FC6F16}" v="45" dt="2022-12-12T20:27:38.207"/>
    <p1510:client id="{69F8127E-EB07-4EA5-9DBB-62AD78C1EEC3}" v="3" dt="2023-01-19T14:55:30.895"/>
    <p1510:client id="{6E64FB47-423E-4816-8179-CEBD1412F2FC}" v="1" dt="2023-02-27T01:15:25.814"/>
    <p1510:client id="{73EC447D-0ACD-4611-A106-BAC2F35D9E2A}" v="2" dt="2022-12-06T14:06:11.510"/>
    <p1510:client id="{74ADBFE9-BE0A-4684-83FF-E7D69D6B8E5D}" v="38" dt="2023-02-03T15:06:51.375"/>
    <p1510:client id="{77D1B866-0D91-4A55-BAA3-F6B957989398}" v="3" dt="2022-11-30T21:26:15.027"/>
    <p1510:client id="{79DBF21C-C5EE-4ABA-8BA8-408C57BDC69B}" v="87" dt="2022-12-15T14:58:55.823"/>
    <p1510:client id="{7A83E2A7-2448-4586-AAD6-1C8B1C11225A}" v="8" dt="2023-01-18T14:44:23.606"/>
    <p1510:client id="{7B2E6EEB-D581-48BA-99E7-AFC760FD0BCC}" v="1" dt="2023-01-19T01:07:23.909"/>
    <p1510:client id="{7C85A375-256B-4919-868D-B822736BB21A}" v="165" dt="2023-02-01T13:27:51.870"/>
    <p1510:client id="{7FAA1BC9-BB2D-495E-AC2A-987E7FD3727D}" v="5" dt="2022-12-06T19:54:50.604"/>
    <p1510:client id="{8013D418-EAD2-428A-94C9-A403B72644EE}" v="2" dt="2022-12-06T14:48:22.440"/>
    <p1510:client id="{879EA03C-4886-44CC-9EFC-8C0D403EB20D}" v="9" dt="2023-01-19T14:53:20.481"/>
    <p1510:client id="{937BECB1-1EAC-4839-85D6-A32543A4CEFD}" v="4" dt="2022-12-13T12:13:10.829"/>
    <p1510:client id="{9BB67339-1523-4F97-A625-1FC15CCB23A1}" v="2" dt="2023-02-01T14:22:55.882"/>
    <p1510:client id="{9C140412-9648-4C61-B7C6-F7C58CE14B51}" v="4" dt="2023-02-01T14:04:00.109"/>
    <p1510:client id="{A1C092F7-DF8A-4BE3-98C0-C84EA3C936F1}" v="4" dt="2023-01-23T02:44:15.451"/>
    <p1510:client id="{A255FFB7-A4EF-4333-B8E4-FECDD6F4330B}" v="3" dt="2023-02-03T12:57:20.428"/>
    <p1510:client id="{A4EAE879-BAE3-4CC4-B884-23E649FEA62C}" v="4" dt="2022-12-20T13:28:25.615"/>
    <p1510:client id="{A5AFEB23-2804-4D9D-8235-241FDA1D2FEE}" v="5" dt="2023-02-01T14:04:01.763"/>
    <p1510:client id="{A9263929-053C-40E1-9536-924A970EFE1C}" v="3" dt="2023-01-27T12:29:58.096"/>
    <p1510:client id="{ABCCD1E7-FAD2-4484-94E4-F3744F3B9B7A}" v="42" dt="2023-01-19T13:05:57.445"/>
    <p1510:client id="{AC3C653F-90F6-42DA-B2DE-D368470D4388}" v="10" dt="2022-12-08T11:57:59.689"/>
    <p1510:client id="{ADA433E7-53CF-4F46-B61F-A428933408D7}" v="7" dt="2023-01-31T00:13:40.110"/>
    <p1510:client id="{AE01232A-B537-4C19-ABD7-136E691803F0}" v="2" dt="2023-02-07T12:48:06.957"/>
    <p1510:client id="{AE8BD1A2-D694-4674-A4E5-5E0D52081C8E}" v="33" dt="2023-01-30T12:25:57.926"/>
    <p1510:client id="{AE8C0C4A-FC59-455B-817D-6BF65D9A25BC}" v="3" dt="2023-02-07T11:44:20.128"/>
    <p1510:client id="{AF3B26EC-017C-43D9-AF0C-F19EF23B4EE4}" v="2" dt="2022-12-08T14:57:06.057"/>
    <p1510:client id="{B06F07E6-B3A8-4314-BDB3-3A38A810E84F}" v="14" dt="2023-02-07T14:51:27.477"/>
    <p1510:client id="{B14100A2-38F9-4DB2-BE84-70A252C8D969}" v="1" dt="2022-12-01T12:04:43.204"/>
    <p1510:client id="{B40DFFD7-1E13-4FD1-8CC2-D9E793B83587}" v="6" dt="2023-01-17T15:07:27.041"/>
    <p1510:client id="{B78EB039-D175-41E7-8EC6-E47816A65C85}" v="1" dt="2023-01-30T19:53:29.380"/>
    <p1510:client id="{BB81A175-BA04-B288-97D9-95D8976FA984}" v="1" dt="2023-02-01T14:06:21.217"/>
    <p1510:client id="{BFEBF94D-0871-4E37-A053-4E9D0CE9802E}" v="13" dt="2022-12-15T02:35:39.084"/>
    <p1510:client id="{C14709A6-A4D7-4B47-92ED-0159BF989BEF}" v="7" dt="2022-12-13T15:42:56.074"/>
    <p1510:client id="{C82C111F-5F02-40FF-A10F-777E324972CC}" v="15" dt="2022-12-22T14:14:04.215"/>
    <p1510:client id="{D0ACB645-259E-22A5-AF51-45A295BD3C1B}" v="7" dt="2023-01-04T07:09:40.794"/>
    <p1510:client id="{DC5B00FA-3A13-4143-8467-27940C6D5890}" v="2" dt="2023-01-19T15:28:30.717"/>
    <p1510:client id="{DDF182FD-A42F-46C0-8534-F83EF128EBB0}" v="2" dt="2023-01-19T13:17:12.910"/>
    <p1510:client id="{DE1A9A2C-CFB0-4F1B-ABD2-2B5C0C74387C}" v="4" dt="2022-12-20T22:50:53.835"/>
    <p1510:client id="{E12419EF-7439-4769-AA45-7FB014DB5D3F}" v="2" dt="2023-01-26T13:58:04.509"/>
    <p1510:client id="{E29A0039-D1D2-4F25-8619-CB62DFC926CD}" v="6" dt="2023-02-01T14:04:27.816"/>
    <p1510:client id="{E3A8AF43-EE7A-466C-BDD7-A3EE2BA443DC}" v="2" dt="2022-12-09T14:19:31.150"/>
    <p1510:client id="{EBBEE52D-3DB4-4095-98E4-8C2669AD98D3}" v="2" dt="2022-12-13T11:45:50.467"/>
    <p1510:client id="{EC7BDAC4-86CF-4EAD-B481-B251F3406A52}" v="3" dt="2022-12-06T14:24:40.314"/>
    <p1510:client id="{ED30C594-9DF9-4019-95CC-BED8127ADD02}" v="32" dt="2023-02-01T14:04:16.121"/>
    <p1510:client id="{F19E1382-E74C-43B8-84BB-46DBC63C2FF5}" v="3" dt="2022-12-26T17:21:33.448"/>
    <p1510:client id="{F59731B7-0BD2-4251-ACCA-4AFF70819BBC}" v="1" dt="2023-01-26T14:43:53.562"/>
    <p1510:client id="{F8A3E9BB-83A5-4104-85CA-2C57537F35F4}" v="5" dt="2023-01-30T12:57:34.137"/>
    <p1510:client id="{FC7F48C6-837D-48CF-8FD4-D702A926E4C7}" v="4" dt="2023-02-01T14:05:05.370"/>
    <p1510:client id="{FD55FA32-7C29-4A28-99BC-B63565F9E303}" v="1" dt="2023-01-31T00:02:09.379"/>
    <p1510:client id="{FE9ACA32-B9C8-4A35-9433-91B844B88E81}" v="2" dt="2023-01-18T15:06:58.374"/>
    <p1510:client id="{FFE48211-1836-436C-8725-BE44931F0393}" v="3" dt="2023-02-07T13:15:48.293"/>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8" y="7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6/11/relationships/changesInfo" Target="changesInfos/changesInfo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118"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Buss" userId="S::vitor7639816@aluno.ms.senac.br::1e4518e9-1d15-4b3d-acbd-cbcac9629197" providerId="AD" clId="Web-{624B2402-A725-4B97-8030-9338365F2746}"/>
    <pc:docChg chg="modSld">
      <pc:chgData name="Vitor Buss" userId="S::vitor7639816@aluno.ms.senac.br::1e4518e9-1d15-4b3d-acbd-cbcac9629197" providerId="AD" clId="Web-{624B2402-A725-4B97-8030-9338365F2746}" dt="2023-01-17T12:55:27.328" v="1" actId="1076"/>
      <pc:docMkLst>
        <pc:docMk/>
      </pc:docMkLst>
      <pc:sldChg chg="modSp">
        <pc:chgData name="Vitor Buss" userId="S::vitor7639816@aluno.ms.senac.br::1e4518e9-1d15-4b3d-acbd-cbcac9629197" providerId="AD" clId="Web-{624B2402-A725-4B97-8030-9338365F2746}" dt="2023-01-17T12:55:27.328" v="1" actId="1076"/>
        <pc:sldMkLst>
          <pc:docMk/>
          <pc:sldMk cId="3525728056" sldId="322"/>
        </pc:sldMkLst>
        <pc:spChg chg="mod">
          <ac:chgData name="Vitor Buss" userId="S::vitor7639816@aluno.ms.senac.br::1e4518e9-1d15-4b3d-acbd-cbcac9629197" providerId="AD" clId="Web-{624B2402-A725-4B97-8030-9338365F2746}" dt="2023-01-17T12:55:27.328" v="1" actId="1076"/>
          <ac:spMkLst>
            <pc:docMk/>
            <pc:sldMk cId="3525728056" sldId="322"/>
            <ac:spMk id="44035" creationId="{B4DCD0D1-0DD6-FBD2-D002-BEDBEA885EE5}"/>
          </ac:spMkLst>
        </pc:spChg>
      </pc:sldChg>
    </pc:docChg>
  </pc:docChgLst>
  <pc:docChgLst>
    <pc:chgData name="Paulo Nakamura" userId="S::paulo7028456@aluno.ms.senac.br::cb3410bd-94e0-4b49-b39e-e2fcc06aef0d" providerId="AD" clId="Web-{484C0EB8-7FF4-4539-8F4F-9DC3FA1A4C5C}"/>
    <pc:docChg chg="sldOrd">
      <pc:chgData name="Paulo Nakamura" userId="S::paulo7028456@aluno.ms.senac.br::cb3410bd-94e0-4b49-b39e-e2fcc06aef0d" providerId="AD" clId="Web-{484C0EB8-7FF4-4539-8F4F-9DC3FA1A4C5C}" dt="2023-02-01T00:21:16.255" v="0"/>
      <pc:docMkLst>
        <pc:docMk/>
      </pc:docMkLst>
      <pc:sldChg chg="ord">
        <pc:chgData name="Paulo Nakamura" userId="S::paulo7028456@aluno.ms.senac.br::cb3410bd-94e0-4b49-b39e-e2fcc06aef0d" providerId="AD" clId="Web-{484C0EB8-7FF4-4539-8F4F-9DC3FA1A4C5C}" dt="2023-02-01T00:21:16.255" v="0"/>
        <pc:sldMkLst>
          <pc:docMk/>
          <pc:sldMk cId="0" sldId="256"/>
        </pc:sldMkLst>
      </pc:sldChg>
    </pc:docChg>
  </pc:docChgLst>
  <pc:docChgLst>
    <pc:chgData name="Alessandra Cruz" userId="S::alessandra47589056@aluno.ms.senac.br::f338633a-f3ec-4331-a0d1-e38dcb388cd7" providerId="AD" clId="Web-{879EA03C-4886-44CC-9EFC-8C0D403EB20D}"/>
    <pc:docChg chg="addSld delSld modSld">
      <pc:chgData name="Alessandra Cruz" userId="S::alessandra47589056@aluno.ms.senac.br::f338633a-f3ec-4331-a0d1-e38dcb388cd7" providerId="AD" clId="Web-{879EA03C-4886-44CC-9EFC-8C0D403EB20D}" dt="2023-01-19T14:53:19.199" v="3"/>
      <pc:docMkLst>
        <pc:docMk/>
      </pc:docMkLst>
      <pc:sldChg chg="add del">
        <pc:chgData name="Alessandra Cruz" userId="S::alessandra47589056@aluno.ms.senac.br::f338633a-f3ec-4331-a0d1-e38dcb388cd7" providerId="AD" clId="Web-{879EA03C-4886-44CC-9EFC-8C0D403EB20D}" dt="2023-01-19T14:53:19.199" v="3"/>
        <pc:sldMkLst>
          <pc:docMk/>
          <pc:sldMk cId="3063848695" sldId="290"/>
        </pc:sldMkLst>
      </pc:sldChg>
      <pc:sldChg chg="modSp">
        <pc:chgData name="Alessandra Cruz" userId="S::alessandra47589056@aluno.ms.senac.br::f338633a-f3ec-4331-a0d1-e38dcb388cd7" providerId="AD" clId="Web-{879EA03C-4886-44CC-9EFC-8C0D403EB20D}" dt="2023-01-19T13:53:26.626" v="1" actId="1076"/>
        <pc:sldMkLst>
          <pc:docMk/>
          <pc:sldMk cId="2209158228" sldId="291"/>
        </pc:sldMkLst>
        <pc:spChg chg="mod">
          <ac:chgData name="Alessandra Cruz" userId="S::alessandra47589056@aluno.ms.senac.br::f338633a-f3ec-4331-a0d1-e38dcb388cd7" providerId="AD" clId="Web-{879EA03C-4886-44CC-9EFC-8C0D403EB20D}" dt="2023-01-19T13:53:26.626" v="1" actId="1076"/>
          <ac:spMkLst>
            <pc:docMk/>
            <pc:sldMk cId="2209158228" sldId="291"/>
            <ac:spMk id="44035" creationId="{B4DCD0D1-0DD6-FBD2-D002-BEDBEA885EE5}"/>
          </ac:spMkLst>
        </pc:spChg>
      </pc:sldChg>
    </pc:docChg>
  </pc:docChgLst>
  <pc:docChgLst>
    <pc:chgData name="Henrique Pinto" userId="S::henrique48043726@aluno.ms.senac.br::6a5187aa-43c7-4407-a736-b6d0ccef596e" providerId="AD" clId="Web-{A9263929-053C-40E1-9536-924A970EFE1C}"/>
    <pc:docChg chg="modSld">
      <pc:chgData name="Henrique Pinto" userId="S::henrique48043726@aluno.ms.senac.br::6a5187aa-43c7-4407-a736-b6d0ccef596e" providerId="AD" clId="Web-{A9263929-053C-40E1-9536-924A970EFE1C}" dt="2023-01-27T12:29:58.096" v="2" actId="14100"/>
      <pc:docMkLst>
        <pc:docMk/>
      </pc:docMkLst>
      <pc:sldChg chg="modSp">
        <pc:chgData name="Henrique Pinto" userId="S::henrique48043726@aluno.ms.senac.br::6a5187aa-43c7-4407-a736-b6d0ccef596e" providerId="AD" clId="Web-{A9263929-053C-40E1-9536-924A970EFE1C}" dt="2023-01-27T12:29:58.096" v="2" actId="14100"/>
        <pc:sldMkLst>
          <pc:docMk/>
          <pc:sldMk cId="3344893534" sldId="329"/>
        </pc:sldMkLst>
        <pc:spChg chg="mod">
          <ac:chgData name="Henrique Pinto" userId="S::henrique48043726@aluno.ms.senac.br::6a5187aa-43c7-4407-a736-b6d0ccef596e" providerId="AD" clId="Web-{A9263929-053C-40E1-9536-924A970EFE1C}" dt="2023-01-27T12:29:58.096" v="2" actId="14100"/>
          <ac:spMkLst>
            <pc:docMk/>
            <pc:sldMk cId="3344893534" sldId="329"/>
            <ac:spMk id="44035" creationId="{B4DCD0D1-0DD6-FBD2-D002-BEDBEA885EE5}"/>
          </ac:spMkLst>
        </pc:spChg>
      </pc:sldChg>
    </pc:docChg>
  </pc:docChgLst>
  <pc:docChgLst>
    <pc:chgData name="Vitor Buss" userId="S::vitor7639816@aluno.ms.senac.br::1e4518e9-1d15-4b3d-acbd-cbcac9629197" providerId="AD" clId="Web-{17C62F38-1D8F-48DB-B6A5-9D4AE59C629D}"/>
    <pc:docChg chg="addSld delSld">
      <pc:chgData name="Vitor Buss" userId="S::vitor7639816@aluno.ms.senac.br::1e4518e9-1d15-4b3d-acbd-cbcac9629197" providerId="AD" clId="Web-{17C62F38-1D8F-48DB-B6A5-9D4AE59C629D}" dt="2023-02-01T14:07:23.477" v="1"/>
      <pc:docMkLst>
        <pc:docMk/>
      </pc:docMkLst>
      <pc:sldChg chg="add del">
        <pc:chgData name="Vitor Buss" userId="S::vitor7639816@aluno.ms.senac.br::1e4518e9-1d15-4b3d-acbd-cbcac9629197" providerId="AD" clId="Web-{17C62F38-1D8F-48DB-B6A5-9D4AE59C629D}" dt="2023-02-01T14:07:23.477" v="1"/>
        <pc:sldMkLst>
          <pc:docMk/>
          <pc:sldMk cId="2756750363" sldId="346"/>
        </pc:sldMkLst>
      </pc:sldChg>
    </pc:docChg>
  </pc:docChgLst>
  <pc:docChgLst>
    <pc:chgData name="Ana Corrêa" userId="S::ana47554376@aluno.ms.senac.br::4c97ab57-f74e-4887-8030-c882135fbbc4" providerId="AD" clId="Web-{15F325A6-8E3A-4CFA-B108-A95F08CEABCA}"/>
    <pc:docChg chg="modSld">
      <pc:chgData name="Ana Corrêa" userId="S::ana47554376@aluno.ms.senac.br::4c97ab57-f74e-4887-8030-c882135fbbc4" providerId="AD" clId="Web-{15F325A6-8E3A-4CFA-B108-A95F08CEABCA}" dt="2023-01-19T00:57:06.173" v="0" actId="1076"/>
      <pc:docMkLst>
        <pc:docMk/>
      </pc:docMkLst>
      <pc:sldChg chg="modSp">
        <pc:chgData name="Ana Corrêa" userId="S::ana47554376@aluno.ms.senac.br::4c97ab57-f74e-4887-8030-c882135fbbc4" providerId="AD" clId="Web-{15F325A6-8E3A-4CFA-B108-A95F08CEABCA}" dt="2023-01-19T00:57:06.173" v="0" actId="1076"/>
        <pc:sldMkLst>
          <pc:docMk/>
          <pc:sldMk cId="3063848695" sldId="290"/>
        </pc:sldMkLst>
        <pc:spChg chg="mod">
          <ac:chgData name="Ana Corrêa" userId="S::ana47554376@aluno.ms.senac.br::4c97ab57-f74e-4887-8030-c882135fbbc4" providerId="AD" clId="Web-{15F325A6-8E3A-4CFA-B108-A95F08CEABCA}" dt="2023-01-19T00:57:06.173" v="0" actId="1076"/>
          <ac:spMkLst>
            <pc:docMk/>
            <pc:sldMk cId="3063848695" sldId="290"/>
            <ac:spMk id="44035" creationId="{B4DCD0D1-0DD6-FBD2-D002-BEDBEA885EE5}"/>
          </ac:spMkLst>
        </pc:spChg>
      </pc:sldChg>
    </pc:docChg>
  </pc:docChgLst>
  <pc:docChgLst>
    <pc:chgData name="Alexandre Ferreira" userId="S::alexandre1929536@aluno.ms.senac.br::a44decf9-27ce-4945-87ad-bf17783742c7" providerId="AD" clId="Web-{FFE48211-1836-436C-8725-BE44931F0393}"/>
    <pc:docChg chg="modSld">
      <pc:chgData name="Alexandre Ferreira" userId="S::alexandre1929536@aluno.ms.senac.br::a44decf9-27ce-4945-87ad-bf17783742c7" providerId="AD" clId="Web-{FFE48211-1836-436C-8725-BE44931F0393}" dt="2023-02-07T13:15:47.262" v="1" actId="20577"/>
      <pc:docMkLst>
        <pc:docMk/>
      </pc:docMkLst>
      <pc:sldChg chg="modSp">
        <pc:chgData name="Alexandre Ferreira" userId="S::alexandre1929536@aluno.ms.senac.br::a44decf9-27ce-4945-87ad-bf17783742c7" providerId="AD" clId="Web-{FFE48211-1836-436C-8725-BE44931F0393}" dt="2023-02-07T13:15:47.262" v="1" actId="20577"/>
        <pc:sldMkLst>
          <pc:docMk/>
          <pc:sldMk cId="210511185" sldId="350"/>
        </pc:sldMkLst>
        <pc:spChg chg="mod">
          <ac:chgData name="Alexandre Ferreira" userId="S::alexandre1929536@aluno.ms.senac.br::a44decf9-27ce-4945-87ad-bf17783742c7" providerId="AD" clId="Web-{FFE48211-1836-436C-8725-BE44931F0393}" dt="2023-02-07T13:15:47.262" v="1" actId="20577"/>
          <ac:spMkLst>
            <pc:docMk/>
            <pc:sldMk cId="210511185" sldId="350"/>
            <ac:spMk id="44035" creationId="{B4DCD0D1-0DD6-FBD2-D002-BEDBEA885EE5}"/>
          </ac:spMkLst>
        </pc:spChg>
      </pc:sldChg>
    </pc:docChg>
  </pc:docChgLst>
  <pc:docChgLst>
    <pc:chgData name="Enilda Cáceres" userId="S::enilda5546047@edu.ms.senac.br::d90f6978-a85f-4d91-bb30-61fd6843cf5b" providerId="AD" clId="Web-{79DBF21C-C5EE-4ABA-8BA8-408C57BDC69B}"/>
    <pc:docChg chg="addSld modSld">
      <pc:chgData name="Enilda Cáceres" userId="S::enilda5546047@edu.ms.senac.br::d90f6978-a85f-4d91-bb30-61fd6843cf5b" providerId="AD" clId="Web-{79DBF21C-C5EE-4ABA-8BA8-408C57BDC69B}" dt="2022-12-15T14:58:55.823" v="89" actId="20577"/>
      <pc:docMkLst>
        <pc:docMk/>
      </pc:docMkLst>
      <pc:sldChg chg="modSp add replId">
        <pc:chgData name="Enilda Cáceres" userId="S::enilda5546047@edu.ms.senac.br::d90f6978-a85f-4d91-bb30-61fd6843cf5b" providerId="AD" clId="Web-{79DBF21C-C5EE-4ABA-8BA8-408C57BDC69B}" dt="2022-12-15T14:45:51.772" v="17" actId="20577"/>
        <pc:sldMkLst>
          <pc:docMk/>
          <pc:sldMk cId="3316850718" sldId="315"/>
        </pc:sldMkLst>
        <pc:spChg chg="mod">
          <ac:chgData name="Enilda Cáceres" userId="S::enilda5546047@edu.ms.senac.br::d90f6978-a85f-4d91-bb30-61fd6843cf5b" providerId="AD" clId="Web-{79DBF21C-C5EE-4ABA-8BA8-408C57BDC69B}" dt="2022-12-15T14:45:51.772" v="17" actId="20577"/>
          <ac:spMkLst>
            <pc:docMk/>
            <pc:sldMk cId="3316850718" sldId="315"/>
            <ac:spMk id="44035" creationId="{B4DCD0D1-0DD6-FBD2-D002-BEDBEA885EE5}"/>
          </ac:spMkLst>
        </pc:spChg>
      </pc:sldChg>
      <pc:sldChg chg="modSp add replId">
        <pc:chgData name="Enilda Cáceres" userId="S::enilda5546047@edu.ms.senac.br::d90f6978-a85f-4d91-bb30-61fd6843cf5b" providerId="AD" clId="Web-{79DBF21C-C5EE-4ABA-8BA8-408C57BDC69B}" dt="2022-12-15T14:54:11.457" v="69" actId="20577"/>
        <pc:sldMkLst>
          <pc:docMk/>
          <pc:sldMk cId="4221588695" sldId="316"/>
        </pc:sldMkLst>
        <pc:spChg chg="mod">
          <ac:chgData name="Enilda Cáceres" userId="S::enilda5546047@edu.ms.senac.br::d90f6978-a85f-4d91-bb30-61fd6843cf5b" providerId="AD" clId="Web-{79DBF21C-C5EE-4ABA-8BA8-408C57BDC69B}" dt="2022-12-15T14:54:11.457" v="69" actId="20577"/>
          <ac:spMkLst>
            <pc:docMk/>
            <pc:sldMk cId="4221588695" sldId="316"/>
            <ac:spMk id="44035" creationId="{B4DCD0D1-0DD6-FBD2-D002-BEDBEA885EE5}"/>
          </ac:spMkLst>
        </pc:spChg>
      </pc:sldChg>
      <pc:sldChg chg="modSp add replId">
        <pc:chgData name="Enilda Cáceres" userId="S::enilda5546047@edu.ms.senac.br::d90f6978-a85f-4d91-bb30-61fd6843cf5b" providerId="AD" clId="Web-{79DBF21C-C5EE-4ABA-8BA8-408C57BDC69B}" dt="2022-12-15T14:53:52.331" v="60" actId="20577"/>
        <pc:sldMkLst>
          <pc:docMk/>
          <pc:sldMk cId="1620782509" sldId="317"/>
        </pc:sldMkLst>
        <pc:spChg chg="mod">
          <ac:chgData name="Enilda Cáceres" userId="S::enilda5546047@edu.ms.senac.br::d90f6978-a85f-4d91-bb30-61fd6843cf5b" providerId="AD" clId="Web-{79DBF21C-C5EE-4ABA-8BA8-408C57BDC69B}" dt="2022-12-15T14:53:52.331" v="60" actId="20577"/>
          <ac:spMkLst>
            <pc:docMk/>
            <pc:sldMk cId="1620782509" sldId="317"/>
            <ac:spMk id="44035" creationId="{B4DCD0D1-0DD6-FBD2-D002-BEDBEA885EE5}"/>
          </ac:spMkLst>
        </pc:spChg>
      </pc:sldChg>
      <pc:sldChg chg="modSp add replId">
        <pc:chgData name="Enilda Cáceres" userId="S::enilda5546047@edu.ms.senac.br::d90f6978-a85f-4d91-bb30-61fd6843cf5b" providerId="AD" clId="Web-{79DBF21C-C5EE-4ABA-8BA8-408C57BDC69B}" dt="2022-12-15T14:52:55.517" v="55" actId="20577"/>
        <pc:sldMkLst>
          <pc:docMk/>
          <pc:sldMk cId="363726847" sldId="318"/>
        </pc:sldMkLst>
        <pc:spChg chg="mod">
          <ac:chgData name="Enilda Cáceres" userId="S::enilda5546047@edu.ms.senac.br::d90f6978-a85f-4d91-bb30-61fd6843cf5b" providerId="AD" clId="Web-{79DBF21C-C5EE-4ABA-8BA8-408C57BDC69B}" dt="2022-12-15T14:52:55.517" v="55" actId="20577"/>
          <ac:spMkLst>
            <pc:docMk/>
            <pc:sldMk cId="363726847" sldId="318"/>
            <ac:spMk id="44035" creationId="{B4DCD0D1-0DD6-FBD2-D002-BEDBEA885EE5}"/>
          </ac:spMkLst>
        </pc:spChg>
      </pc:sldChg>
      <pc:sldChg chg="modSp add replId">
        <pc:chgData name="Enilda Cáceres" userId="S::enilda5546047@edu.ms.senac.br::d90f6978-a85f-4d91-bb30-61fd6843cf5b" providerId="AD" clId="Web-{79DBF21C-C5EE-4ABA-8BA8-408C57BDC69B}" dt="2022-12-15T14:51:29.359" v="45" actId="20577"/>
        <pc:sldMkLst>
          <pc:docMk/>
          <pc:sldMk cId="858773108" sldId="319"/>
        </pc:sldMkLst>
        <pc:spChg chg="mod">
          <ac:chgData name="Enilda Cáceres" userId="S::enilda5546047@edu.ms.senac.br::d90f6978-a85f-4d91-bb30-61fd6843cf5b" providerId="AD" clId="Web-{79DBF21C-C5EE-4ABA-8BA8-408C57BDC69B}" dt="2022-12-15T14:51:29.359" v="45" actId="20577"/>
          <ac:spMkLst>
            <pc:docMk/>
            <pc:sldMk cId="858773108" sldId="319"/>
            <ac:spMk id="44035" creationId="{B4DCD0D1-0DD6-FBD2-D002-BEDBEA885EE5}"/>
          </ac:spMkLst>
        </pc:spChg>
      </pc:sldChg>
      <pc:sldChg chg="modSp add replId">
        <pc:chgData name="Enilda Cáceres" userId="S::enilda5546047@edu.ms.senac.br::d90f6978-a85f-4d91-bb30-61fd6843cf5b" providerId="AD" clId="Web-{79DBF21C-C5EE-4ABA-8BA8-408C57BDC69B}" dt="2022-12-15T14:52:46.017" v="53" actId="20577"/>
        <pc:sldMkLst>
          <pc:docMk/>
          <pc:sldMk cId="3298164236" sldId="320"/>
        </pc:sldMkLst>
        <pc:spChg chg="mod">
          <ac:chgData name="Enilda Cáceres" userId="S::enilda5546047@edu.ms.senac.br::d90f6978-a85f-4d91-bb30-61fd6843cf5b" providerId="AD" clId="Web-{79DBF21C-C5EE-4ABA-8BA8-408C57BDC69B}" dt="2022-12-15T14:52:46.017" v="53" actId="20577"/>
          <ac:spMkLst>
            <pc:docMk/>
            <pc:sldMk cId="3298164236" sldId="320"/>
            <ac:spMk id="44035" creationId="{B4DCD0D1-0DD6-FBD2-D002-BEDBEA885EE5}"/>
          </ac:spMkLst>
        </pc:spChg>
      </pc:sldChg>
      <pc:sldChg chg="modSp add replId">
        <pc:chgData name="Enilda Cáceres" userId="S::enilda5546047@edu.ms.senac.br::d90f6978-a85f-4d91-bb30-61fd6843cf5b" providerId="AD" clId="Web-{79DBF21C-C5EE-4ABA-8BA8-408C57BDC69B}" dt="2022-12-15T14:47:25.149" v="34" actId="20577"/>
        <pc:sldMkLst>
          <pc:docMk/>
          <pc:sldMk cId="604148569" sldId="321"/>
        </pc:sldMkLst>
        <pc:spChg chg="mod">
          <ac:chgData name="Enilda Cáceres" userId="S::enilda5546047@edu.ms.senac.br::d90f6978-a85f-4d91-bb30-61fd6843cf5b" providerId="AD" clId="Web-{79DBF21C-C5EE-4ABA-8BA8-408C57BDC69B}" dt="2022-12-15T14:47:25.149" v="34" actId="20577"/>
          <ac:spMkLst>
            <pc:docMk/>
            <pc:sldMk cId="604148569" sldId="321"/>
            <ac:spMk id="44035" creationId="{B4DCD0D1-0DD6-FBD2-D002-BEDBEA885EE5}"/>
          </ac:spMkLst>
        </pc:spChg>
      </pc:sldChg>
      <pc:sldChg chg="modSp add replId">
        <pc:chgData name="Enilda Cáceres" userId="S::enilda5546047@edu.ms.senac.br::d90f6978-a85f-4d91-bb30-61fd6843cf5b" providerId="AD" clId="Web-{79DBF21C-C5EE-4ABA-8BA8-408C57BDC69B}" dt="2022-12-15T14:46:38.242" v="21" actId="20577"/>
        <pc:sldMkLst>
          <pc:docMk/>
          <pc:sldMk cId="3525728056" sldId="322"/>
        </pc:sldMkLst>
        <pc:spChg chg="mod">
          <ac:chgData name="Enilda Cáceres" userId="S::enilda5546047@edu.ms.senac.br::d90f6978-a85f-4d91-bb30-61fd6843cf5b" providerId="AD" clId="Web-{79DBF21C-C5EE-4ABA-8BA8-408C57BDC69B}" dt="2022-12-15T14:46:38.242" v="21" actId="20577"/>
          <ac:spMkLst>
            <pc:docMk/>
            <pc:sldMk cId="3525728056" sldId="322"/>
            <ac:spMk id="44035" creationId="{B4DCD0D1-0DD6-FBD2-D002-BEDBEA885EE5}"/>
          </ac:spMkLst>
        </pc:spChg>
      </pc:sldChg>
      <pc:sldChg chg="modSp add replId">
        <pc:chgData name="Enilda Cáceres" userId="S::enilda5546047@edu.ms.senac.br::d90f6978-a85f-4d91-bb30-61fd6843cf5b" providerId="AD" clId="Web-{79DBF21C-C5EE-4ABA-8BA8-408C57BDC69B}" dt="2022-12-15T14:55:11.067" v="75" actId="20577"/>
        <pc:sldMkLst>
          <pc:docMk/>
          <pc:sldMk cId="3016125111" sldId="323"/>
        </pc:sldMkLst>
        <pc:spChg chg="mod">
          <ac:chgData name="Enilda Cáceres" userId="S::enilda5546047@edu.ms.senac.br::d90f6978-a85f-4d91-bb30-61fd6843cf5b" providerId="AD" clId="Web-{79DBF21C-C5EE-4ABA-8BA8-408C57BDC69B}" dt="2022-12-15T14:55:11.067" v="75" actId="20577"/>
          <ac:spMkLst>
            <pc:docMk/>
            <pc:sldMk cId="3016125111" sldId="323"/>
            <ac:spMk id="44035" creationId="{B4DCD0D1-0DD6-FBD2-D002-BEDBEA885EE5}"/>
          </ac:spMkLst>
        </pc:spChg>
      </pc:sldChg>
      <pc:sldChg chg="modSp add replId">
        <pc:chgData name="Enilda Cáceres" userId="S::enilda5546047@edu.ms.senac.br::d90f6978-a85f-4d91-bb30-61fd6843cf5b" providerId="AD" clId="Web-{79DBF21C-C5EE-4ABA-8BA8-408C57BDC69B}" dt="2022-12-15T14:58:55.823" v="89" actId="20577"/>
        <pc:sldMkLst>
          <pc:docMk/>
          <pc:sldMk cId="1493935914" sldId="324"/>
        </pc:sldMkLst>
        <pc:spChg chg="mod">
          <ac:chgData name="Enilda Cáceres" userId="S::enilda5546047@edu.ms.senac.br::d90f6978-a85f-4d91-bb30-61fd6843cf5b" providerId="AD" clId="Web-{79DBF21C-C5EE-4ABA-8BA8-408C57BDC69B}" dt="2022-12-15T14:58:55.823" v="89" actId="20577"/>
          <ac:spMkLst>
            <pc:docMk/>
            <pc:sldMk cId="1493935914" sldId="324"/>
            <ac:spMk id="44035" creationId="{B4DCD0D1-0DD6-FBD2-D002-BEDBEA885EE5}"/>
          </ac:spMkLst>
        </pc:spChg>
      </pc:sldChg>
    </pc:docChg>
  </pc:docChgLst>
  <pc:docChgLst>
    <pc:chgData name="Henrique Pinto" userId="S::henrique48043726@aluno.ms.senac.br::6a5187aa-43c7-4407-a736-b6d0ccef596e" providerId="AD" clId="Web-{AE8BD1A2-D694-4674-A4E5-5E0D52081C8E}"/>
    <pc:docChg chg="modSld">
      <pc:chgData name="Henrique Pinto" userId="S::henrique48043726@aluno.ms.senac.br::6a5187aa-43c7-4407-a736-b6d0ccef596e" providerId="AD" clId="Web-{AE8BD1A2-D694-4674-A4E5-5E0D52081C8E}" dt="2023-01-30T12:25:57.926" v="32" actId="20577"/>
      <pc:docMkLst>
        <pc:docMk/>
      </pc:docMkLst>
      <pc:sldChg chg="modSp">
        <pc:chgData name="Henrique Pinto" userId="S::henrique48043726@aluno.ms.senac.br::6a5187aa-43c7-4407-a736-b6d0ccef596e" providerId="AD" clId="Web-{AE8BD1A2-D694-4674-A4E5-5E0D52081C8E}" dt="2023-01-30T12:25:57.926" v="32" actId="20577"/>
        <pc:sldMkLst>
          <pc:docMk/>
          <pc:sldMk cId="1300552718" sldId="330"/>
        </pc:sldMkLst>
        <pc:spChg chg="mod">
          <ac:chgData name="Henrique Pinto" userId="S::henrique48043726@aluno.ms.senac.br::6a5187aa-43c7-4407-a736-b6d0ccef596e" providerId="AD" clId="Web-{AE8BD1A2-D694-4674-A4E5-5E0D52081C8E}" dt="2023-01-30T12:25:57.926" v="32" actId="20577"/>
          <ac:spMkLst>
            <pc:docMk/>
            <pc:sldMk cId="1300552718" sldId="330"/>
            <ac:spMk id="44035" creationId="{B4DCD0D1-0DD6-FBD2-D002-BEDBEA885EE5}"/>
          </ac:spMkLst>
        </pc:spChg>
      </pc:sldChg>
    </pc:docChg>
  </pc:docChgLst>
  <pc:docChgLst>
    <pc:chgData name="Gabriel Souza" userId="S::gabriel48854726@aluno.ms.senac.br::a3396738-1849-4ebe-a0c0-23c5fbcf2386" providerId="AD" clId="Web-{AE8C0C4A-FC59-455B-817D-6BF65D9A25BC}"/>
    <pc:docChg chg="modSld">
      <pc:chgData name="Gabriel Souza" userId="S::gabriel48854726@aluno.ms.senac.br::a3396738-1849-4ebe-a0c0-23c5fbcf2386" providerId="AD" clId="Web-{AE8C0C4A-FC59-455B-817D-6BF65D9A25BC}" dt="2023-02-07T11:44:19.112" v="1" actId="20577"/>
      <pc:docMkLst>
        <pc:docMk/>
      </pc:docMkLst>
      <pc:sldChg chg="modSp">
        <pc:chgData name="Gabriel Souza" userId="S::gabriel48854726@aluno.ms.senac.br::a3396738-1849-4ebe-a0c0-23c5fbcf2386" providerId="AD" clId="Web-{AE8C0C4A-FC59-455B-817D-6BF65D9A25BC}" dt="2023-02-07T11:44:19.112" v="1" actId="20577"/>
        <pc:sldMkLst>
          <pc:docMk/>
          <pc:sldMk cId="272935881" sldId="348"/>
        </pc:sldMkLst>
        <pc:spChg chg="mod">
          <ac:chgData name="Gabriel Souza" userId="S::gabriel48854726@aluno.ms.senac.br::a3396738-1849-4ebe-a0c0-23c5fbcf2386" providerId="AD" clId="Web-{AE8C0C4A-FC59-455B-817D-6BF65D9A25BC}" dt="2023-02-07T11:44:19.112" v="1" actId="20577"/>
          <ac:spMkLst>
            <pc:docMk/>
            <pc:sldMk cId="272935881" sldId="348"/>
            <ac:spMk id="44035" creationId="{B4DCD0D1-0DD6-FBD2-D002-BEDBEA885EE5}"/>
          </ac:spMkLst>
        </pc:spChg>
      </pc:sldChg>
    </pc:docChg>
  </pc:docChgLst>
  <pc:docChgLst>
    <pc:chgData name="Henrique Pinto" userId="S::henrique48043726@aluno.ms.senac.br::6a5187aa-43c7-4407-a736-b6d0ccef596e" providerId="AD" clId="Web-{9BB67339-1523-4F97-A625-1FC15CCB23A1}"/>
    <pc:docChg chg="modSld">
      <pc:chgData name="Henrique Pinto" userId="S::henrique48043726@aluno.ms.senac.br::6a5187aa-43c7-4407-a736-b6d0ccef596e" providerId="AD" clId="Web-{9BB67339-1523-4F97-A625-1FC15CCB23A1}" dt="2023-02-01T14:22:55.882" v="1" actId="20577"/>
      <pc:docMkLst>
        <pc:docMk/>
      </pc:docMkLst>
      <pc:sldChg chg="modSp">
        <pc:chgData name="Henrique Pinto" userId="S::henrique48043726@aluno.ms.senac.br::6a5187aa-43c7-4407-a736-b6d0ccef596e" providerId="AD" clId="Web-{9BB67339-1523-4F97-A625-1FC15CCB23A1}" dt="2023-02-01T14:22:55.882" v="1" actId="20577"/>
        <pc:sldMkLst>
          <pc:docMk/>
          <pc:sldMk cId="4058076932" sldId="336"/>
        </pc:sldMkLst>
        <pc:spChg chg="mod">
          <ac:chgData name="Henrique Pinto" userId="S::henrique48043726@aluno.ms.senac.br::6a5187aa-43c7-4407-a736-b6d0ccef596e" providerId="AD" clId="Web-{9BB67339-1523-4F97-A625-1FC15CCB23A1}" dt="2023-02-01T14:22:55.882" v="1" actId="20577"/>
          <ac:spMkLst>
            <pc:docMk/>
            <pc:sldMk cId="4058076932" sldId="336"/>
            <ac:spMk id="44035" creationId="{B4DCD0D1-0DD6-FBD2-D002-BEDBEA885EE5}"/>
          </ac:spMkLst>
        </pc:spChg>
      </pc:sldChg>
    </pc:docChg>
  </pc:docChgLst>
  <pc:docChgLst>
    <pc:chgData name="Enilda Cáceres" userId="S::enilda5546047@edu.ms.senac.br::d90f6978-a85f-4d91-bb30-61fd6843cf5b" providerId="AD" clId="Web-{2CA62A1D-2B3B-46F9-84AA-3796767DC928}"/>
    <pc:docChg chg="addSld delSld modSld sldOrd">
      <pc:chgData name="Enilda Cáceres" userId="S::enilda5546047@edu.ms.senac.br::d90f6978-a85f-4d91-bb30-61fd6843cf5b" providerId="AD" clId="Web-{2CA62A1D-2B3B-46F9-84AA-3796767DC928}" dt="2022-11-24T15:08:09.623" v="73" actId="20577"/>
      <pc:docMkLst>
        <pc:docMk/>
      </pc:docMkLst>
      <pc:sldChg chg="modSp">
        <pc:chgData name="Enilda Cáceres" userId="S::enilda5546047@edu.ms.senac.br::d90f6978-a85f-4d91-bb30-61fd6843cf5b" providerId="AD" clId="Web-{2CA62A1D-2B3B-46F9-84AA-3796767DC928}" dt="2022-11-24T15:08:09.623" v="73" actId="20577"/>
        <pc:sldMkLst>
          <pc:docMk/>
          <pc:sldMk cId="0" sldId="274"/>
        </pc:sldMkLst>
        <pc:spChg chg="mod">
          <ac:chgData name="Enilda Cáceres" userId="S::enilda5546047@edu.ms.senac.br::d90f6978-a85f-4d91-bb30-61fd6843cf5b" providerId="AD" clId="Web-{2CA62A1D-2B3B-46F9-84AA-3796767DC928}" dt="2022-11-24T15:08:09.623" v="73" actId="20577"/>
          <ac:spMkLst>
            <pc:docMk/>
            <pc:sldMk cId="0" sldId="274"/>
            <ac:spMk id="39939" creationId="{8BD6CA2D-0371-369D-BE8C-7091D811F578}"/>
          </ac:spMkLst>
        </pc:spChg>
      </pc:sldChg>
      <pc:sldChg chg="modSp">
        <pc:chgData name="Enilda Cáceres" userId="S::enilda5546047@edu.ms.senac.br::d90f6978-a85f-4d91-bb30-61fd6843cf5b" providerId="AD" clId="Web-{2CA62A1D-2B3B-46F9-84AA-3796767DC928}" dt="2022-11-24T11:46:57.954" v="2" actId="20577"/>
        <pc:sldMkLst>
          <pc:docMk/>
          <pc:sldMk cId="0" sldId="275"/>
        </pc:sldMkLst>
        <pc:spChg chg="mod">
          <ac:chgData name="Enilda Cáceres" userId="S::enilda5546047@edu.ms.senac.br::d90f6978-a85f-4d91-bb30-61fd6843cf5b" providerId="AD" clId="Web-{2CA62A1D-2B3B-46F9-84AA-3796767DC928}" dt="2022-11-24T11:46:57.954" v="2" actId="20577"/>
          <ac:spMkLst>
            <pc:docMk/>
            <pc:sldMk cId="0" sldId="275"/>
            <ac:spMk id="41987" creationId="{23877F53-6220-4F8F-F60B-5DBB2B84602A}"/>
          </ac:spMkLst>
        </pc:spChg>
      </pc:sldChg>
      <pc:sldChg chg="new del">
        <pc:chgData name="Enilda Cáceres" userId="S::enilda5546047@edu.ms.senac.br::d90f6978-a85f-4d91-bb30-61fd6843cf5b" providerId="AD" clId="Web-{2CA62A1D-2B3B-46F9-84AA-3796767DC928}" dt="2022-11-24T12:16:54.918" v="4"/>
        <pc:sldMkLst>
          <pc:docMk/>
          <pc:sldMk cId="1677450314" sldId="277"/>
        </pc:sldMkLst>
      </pc:sldChg>
      <pc:sldChg chg="modSp add replId">
        <pc:chgData name="Enilda Cáceres" userId="S::enilda5546047@edu.ms.senac.br::d90f6978-a85f-4d91-bb30-61fd6843cf5b" providerId="AD" clId="Web-{2CA62A1D-2B3B-46F9-84AA-3796767DC928}" dt="2022-11-24T12:17:21.403" v="11" actId="20577"/>
        <pc:sldMkLst>
          <pc:docMk/>
          <pc:sldMk cId="3530202919" sldId="277"/>
        </pc:sldMkLst>
        <pc:spChg chg="mod">
          <ac:chgData name="Enilda Cáceres" userId="S::enilda5546047@edu.ms.senac.br::d90f6978-a85f-4d91-bb30-61fd6843cf5b" providerId="AD" clId="Web-{2CA62A1D-2B3B-46F9-84AA-3796767DC928}" dt="2022-11-24T12:17:21.403" v="11" actId="20577"/>
          <ac:spMkLst>
            <pc:docMk/>
            <pc:sldMk cId="3530202919" sldId="277"/>
            <ac:spMk id="44035" creationId="{B4DCD0D1-0DD6-FBD2-D002-BEDBEA885EE5}"/>
          </ac:spMkLst>
        </pc:spChg>
      </pc:sldChg>
      <pc:sldChg chg="modSp add replId">
        <pc:chgData name="Enilda Cáceres" userId="S::enilda5546047@edu.ms.senac.br::d90f6978-a85f-4d91-bb30-61fd6843cf5b" providerId="AD" clId="Web-{2CA62A1D-2B3B-46F9-84AA-3796767DC928}" dt="2022-11-24T12:17:48.795" v="16" actId="20577"/>
        <pc:sldMkLst>
          <pc:docMk/>
          <pc:sldMk cId="2077631018" sldId="278"/>
        </pc:sldMkLst>
        <pc:spChg chg="mod">
          <ac:chgData name="Enilda Cáceres" userId="S::enilda5546047@edu.ms.senac.br::d90f6978-a85f-4d91-bb30-61fd6843cf5b" providerId="AD" clId="Web-{2CA62A1D-2B3B-46F9-84AA-3796767DC928}" dt="2022-11-24T12:17:48.795" v="16" actId="20577"/>
          <ac:spMkLst>
            <pc:docMk/>
            <pc:sldMk cId="2077631018" sldId="278"/>
            <ac:spMk id="44035" creationId="{B4DCD0D1-0DD6-FBD2-D002-BEDBEA885EE5}"/>
          </ac:spMkLst>
        </pc:spChg>
      </pc:sldChg>
      <pc:sldChg chg="modSp add replId">
        <pc:chgData name="Enilda Cáceres" userId="S::enilda5546047@edu.ms.senac.br::d90f6978-a85f-4d91-bb30-61fd6843cf5b" providerId="AD" clId="Web-{2CA62A1D-2B3B-46F9-84AA-3796767DC928}" dt="2022-11-24T12:19:43.641" v="34" actId="20577"/>
        <pc:sldMkLst>
          <pc:docMk/>
          <pc:sldMk cId="860405895" sldId="279"/>
        </pc:sldMkLst>
        <pc:spChg chg="mod">
          <ac:chgData name="Enilda Cáceres" userId="S::enilda5546047@edu.ms.senac.br::d90f6978-a85f-4d91-bb30-61fd6843cf5b" providerId="AD" clId="Web-{2CA62A1D-2B3B-46F9-84AA-3796767DC928}" dt="2022-11-24T12:19:43.641" v="34" actId="20577"/>
          <ac:spMkLst>
            <pc:docMk/>
            <pc:sldMk cId="860405895" sldId="279"/>
            <ac:spMk id="44035" creationId="{B4DCD0D1-0DD6-FBD2-D002-BEDBEA885EE5}"/>
          </ac:spMkLst>
        </pc:spChg>
      </pc:sldChg>
      <pc:sldChg chg="modSp add replId">
        <pc:chgData name="Enilda Cáceres" userId="S::enilda5546047@edu.ms.senac.br::d90f6978-a85f-4d91-bb30-61fd6843cf5b" providerId="AD" clId="Web-{2CA62A1D-2B3B-46F9-84AA-3796767DC928}" dt="2022-11-24T12:19:46.907" v="35" actId="20577"/>
        <pc:sldMkLst>
          <pc:docMk/>
          <pc:sldMk cId="3417037436" sldId="280"/>
        </pc:sldMkLst>
        <pc:spChg chg="mod">
          <ac:chgData name="Enilda Cáceres" userId="S::enilda5546047@edu.ms.senac.br::d90f6978-a85f-4d91-bb30-61fd6843cf5b" providerId="AD" clId="Web-{2CA62A1D-2B3B-46F9-84AA-3796767DC928}" dt="2022-11-24T12:19:46.907" v="35" actId="20577"/>
          <ac:spMkLst>
            <pc:docMk/>
            <pc:sldMk cId="3417037436" sldId="280"/>
            <ac:spMk id="44035" creationId="{B4DCD0D1-0DD6-FBD2-D002-BEDBEA885EE5}"/>
          </ac:spMkLst>
        </pc:spChg>
      </pc:sldChg>
      <pc:sldChg chg="modSp add replId">
        <pc:chgData name="Enilda Cáceres" userId="S::enilda5546047@edu.ms.senac.br::d90f6978-a85f-4d91-bb30-61fd6843cf5b" providerId="AD" clId="Web-{2CA62A1D-2B3B-46F9-84AA-3796767DC928}" dt="2022-11-24T12:19:49.892" v="36" actId="20577"/>
        <pc:sldMkLst>
          <pc:docMk/>
          <pc:sldMk cId="2186092223" sldId="281"/>
        </pc:sldMkLst>
        <pc:spChg chg="mod">
          <ac:chgData name="Enilda Cáceres" userId="S::enilda5546047@edu.ms.senac.br::d90f6978-a85f-4d91-bb30-61fd6843cf5b" providerId="AD" clId="Web-{2CA62A1D-2B3B-46F9-84AA-3796767DC928}" dt="2022-11-24T12:19:49.892" v="36" actId="20577"/>
          <ac:spMkLst>
            <pc:docMk/>
            <pc:sldMk cId="2186092223" sldId="281"/>
            <ac:spMk id="44035" creationId="{B4DCD0D1-0DD6-FBD2-D002-BEDBEA885EE5}"/>
          </ac:spMkLst>
        </pc:spChg>
      </pc:sldChg>
      <pc:sldChg chg="modSp add replId">
        <pc:chgData name="Enilda Cáceres" userId="S::enilda5546047@edu.ms.senac.br::d90f6978-a85f-4d91-bb30-61fd6843cf5b" providerId="AD" clId="Web-{2CA62A1D-2B3B-46F9-84AA-3796767DC928}" dt="2022-11-24T12:20:07.548" v="39" actId="20577"/>
        <pc:sldMkLst>
          <pc:docMk/>
          <pc:sldMk cId="2518196702" sldId="282"/>
        </pc:sldMkLst>
        <pc:spChg chg="mod">
          <ac:chgData name="Enilda Cáceres" userId="S::enilda5546047@edu.ms.senac.br::d90f6978-a85f-4d91-bb30-61fd6843cf5b" providerId="AD" clId="Web-{2CA62A1D-2B3B-46F9-84AA-3796767DC928}" dt="2022-11-24T12:20:07.548" v="39" actId="20577"/>
          <ac:spMkLst>
            <pc:docMk/>
            <pc:sldMk cId="2518196702" sldId="282"/>
            <ac:spMk id="44035" creationId="{B4DCD0D1-0DD6-FBD2-D002-BEDBEA885EE5}"/>
          </ac:spMkLst>
        </pc:spChg>
      </pc:sldChg>
      <pc:sldChg chg="modSp add replId">
        <pc:chgData name="Enilda Cáceres" userId="S::enilda5546047@edu.ms.senac.br::d90f6978-a85f-4d91-bb30-61fd6843cf5b" providerId="AD" clId="Web-{2CA62A1D-2B3B-46F9-84AA-3796767DC928}" dt="2022-11-24T12:21:16.894" v="44"/>
        <pc:sldMkLst>
          <pc:docMk/>
          <pc:sldMk cId="1737328941" sldId="283"/>
        </pc:sldMkLst>
        <pc:spChg chg="mod">
          <ac:chgData name="Enilda Cáceres" userId="S::enilda5546047@edu.ms.senac.br::d90f6978-a85f-4d91-bb30-61fd6843cf5b" providerId="AD" clId="Web-{2CA62A1D-2B3B-46F9-84AA-3796767DC928}" dt="2022-11-24T12:21:16.894" v="44"/>
          <ac:spMkLst>
            <pc:docMk/>
            <pc:sldMk cId="1737328941" sldId="283"/>
            <ac:spMk id="44035" creationId="{B4DCD0D1-0DD6-FBD2-D002-BEDBEA885EE5}"/>
          </ac:spMkLst>
        </pc:spChg>
      </pc:sldChg>
      <pc:sldChg chg="modSp add ord replId">
        <pc:chgData name="Enilda Cáceres" userId="S::enilda5546047@edu.ms.senac.br::d90f6978-a85f-4d91-bb30-61fd6843cf5b" providerId="AD" clId="Web-{2CA62A1D-2B3B-46F9-84AA-3796767DC928}" dt="2022-11-24T12:23:21.960" v="55" actId="20577"/>
        <pc:sldMkLst>
          <pc:docMk/>
          <pc:sldMk cId="2914898330" sldId="284"/>
        </pc:sldMkLst>
        <pc:spChg chg="mod">
          <ac:chgData name="Enilda Cáceres" userId="S::enilda5546047@edu.ms.senac.br::d90f6978-a85f-4d91-bb30-61fd6843cf5b" providerId="AD" clId="Web-{2CA62A1D-2B3B-46F9-84AA-3796767DC928}" dt="2022-11-24T12:23:21.960" v="55" actId="20577"/>
          <ac:spMkLst>
            <pc:docMk/>
            <pc:sldMk cId="2914898330" sldId="284"/>
            <ac:spMk id="44035" creationId="{B4DCD0D1-0DD6-FBD2-D002-BEDBEA885EE5}"/>
          </ac:spMkLst>
        </pc:spChg>
      </pc:sldChg>
      <pc:sldChg chg="modSp add replId">
        <pc:chgData name="Enilda Cáceres" userId="S::enilda5546047@edu.ms.senac.br::d90f6978-a85f-4d91-bb30-61fd6843cf5b" providerId="AD" clId="Web-{2CA62A1D-2B3B-46F9-84AA-3796767DC928}" dt="2022-11-24T12:24:02.180" v="60" actId="20577"/>
        <pc:sldMkLst>
          <pc:docMk/>
          <pc:sldMk cId="750040727" sldId="285"/>
        </pc:sldMkLst>
        <pc:spChg chg="mod">
          <ac:chgData name="Enilda Cáceres" userId="S::enilda5546047@edu.ms.senac.br::d90f6978-a85f-4d91-bb30-61fd6843cf5b" providerId="AD" clId="Web-{2CA62A1D-2B3B-46F9-84AA-3796767DC928}" dt="2022-11-24T12:24:02.180" v="60" actId="20577"/>
          <ac:spMkLst>
            <pc:docMk/>
            <pc:sldMk cId="750040727" sldId="285"/>
            <ac:spMk id="44035" creationId="{B4DCD0D1-0DD6-FBD2-D002-BEDBEA885EE5}"/>
          </ac:spMkLst>
        </pc:spChg>
      </pc:sldChg>
      <pc:sldChg chg="modSp add ord replId">
        <pc:chgData name="Enilda Cáceres" userId="S::enilda5546047@edu.ms.senac.br::d90f6978-a85f-4d91-bb30-61fd6843cf5b" providerId="AD" clId="Web-{2CA62A1D-2B3B-46F9-84AA-3796767DC928}" dt="2022-11-24T12:24:49.415" v="70"/>
        <pc:sldMkLst>
          <pc:docMk/>
          <pc:sldMk cId="2509249592" sldId="286"/>
        </pc:sldMkLst>
        <pc:spChg chg="mod">
          <ac:chgData name="Enilda Cáceres" userId="S::enilda5546047@edu.ms.senac.br::d90f6978-a85f-4d91-bb30-61fd6843cf5b" providerId="AD" clId="Web-{2CA62A1D-2B3B-46F9-84AA-3796767DC928}" dt="2022-11-24T12:24:49.415" v="70"/>
          <ac:spMkLst>
            <pc:docMk/>
            <pc:sldMk cId="2509249592" sldId="286"/>
            <ac:spMk id="44035" creationId="{B4DCD0D1-0DD6-FBD2-D002-BEDBEA885EE5}"/>
          </ac:spMkLst>
        </pc:spChg>
      </pc:sldChg>
    </pc:docChg>
  </pc:docChgLst>
  <pc:docChgLst>
    <pc:chgData name="Henrique Pinto" userId="S::henrique48043726@aluno.ms.senac.br::6a5187aa-43c7-4407-a736-b6d0ccef596e" providerId="AD" clId="Web-{413BF1E0-53A9-4BBC-A085-B797D67688A3}"/>
    <pc:docChg chg="modSld">
      <pc:chgData name="Henrique Pinto" userId="S::henrique48043726@aluno.ms.senac.br::6a5187aa-43c7-4407-a736-b6d0ccef596e" providerId="AD" clId="Web-{413BF1E0-53A9-4BBC-A085-B797D67688A3}" dt="2023-02-14T13:25:18.344" v="1" actId="20577"/>
      <pc:docMkLst>
        <pc:docMk/>
      </pc:docMkLst>
      <pc:sldChg chg="modSp">
        <pc:chgData name="Henrique Pinto" userId="S::henrique48043726@aluno.ms.senac.br::6a5187aa-43c7-4407-a736-b6d0ccef596e" providerId="AD" clId="Web-{413BF1E0-53A9-4BBC-A085-B797D67688A3}" dt="2023-02-14T13:25:18.344" v="1" actId="20577"/>
        <pc:sldMkLst>
          <pc:docMk/>
          <pc:sldMk cId="235981176" sldId="362"/>
        </pc:sldMkLst>
        <pc:spChg chg="mod">
          <ac:chgData name="Henrique Pinto" userId="S::henrique48043726@aluno.ms.senac.br::6a5187aa-43c7-4407-a736-b6d0ccef596e" providerId="AD" clId="Web-{413BF1E0-53A9-4BBC-A085-B797D67688A3}" dt="2023-02-14T13:25:18.344" v="1" actId="20577"/>
          <ac:spMkLst>
            <pc:docMk/>
            <pc:sldMk cId="235981176" sldId="362"/>
            <ac:spMk id="44035" creationId="{B4DCD0D1-0DD6-FBD2-D002-BEDBEA885EE5}"/>
          </ac:spMkLst>
        </pc:spChg>
      </pc:sldChg>
    </pc:docChg>
  </pc:docChgLst>
  <pc:docChgLst>
    <pc:chgData name="Marinês Dias" userId="S::marines6749076@aluno.ms.senac.br::0e83916a-bf40-4b0f-a9d6-89597bea5e33" providerId="AD" clId="Web-{DC5B00FA-3A13-4143-8467-27940C6D5890}"/>
    <pc:docChg chg="modSld">
      <pc:chgData name="Marinês Dias" userId="S::marines6749076@aluno.ms.senac.br::0e83916a-bf40-4b0f-a9d6-89597bea5e33" providerId="AD" clId="Web-{DC5B00FA-3A13-4143-8467-27940C6D5890}" dt="2023-01-19T15:28:30.717" v="4" actId="20577"/>
      <pc:docMkLst>
        <pc:docMk/>
      </pc:docMkLst>
      <pc:sldChg chg="modSp">
        <pc:chgData name="Marinês Dias" userId="S::marines6749076@aluno.ms.senac.br::0e83916a-bf40-4b0f-a9d6-89597bea5e33" providerId="AD" clId="Web-{DC5B00FA-3A13-4143-8467-27940C6D5890}" dt="2023-01-19T14:41:40.165" v="1" actId="20577"/>
        <pc:sldMkLst>
          <pc:docMk/>
          <pc:sldMk cId="3525728056" sldId="322"/>
        </pc:sldMkLst>
        <pc:spChg chg="mod">
          <ac:chgData name="Marinês Dias" userId="S::marines6749076@aluno.ms.senac.br::0e83916a-bf40-4b0f-a9d6-89597bea5e33" providerId="AD" clId="Web-{DC5B00FA-3A13-4143-8467-27940C6D5890}" dt="2023-01-19T14:41:40.165" v="1" actId="20577"/>
          <ac:spMkLst>
            <pc:docMk/>
            <pc:sldMk cId="3525728056" sldId="322"/>
            <ac:spMk id="44035" creationId="{B4DCD0D1-0DD6-FBD2-D002-BEDBEA885EE5}"/>
          </ac:spMkLst>
        </pc:spChg>
      </pc:sldChg>
      <pc:sldChg chg="modSp">
        <pc:chgData name="Marinês Dias" userId="S::marines6749076@aluno.ms.senac.br::0e83916a-bf40-4b0f-a9d6-89597bea5e33" providerId="AD" clId="Web-{DC5B00FA-3A13-4143-8467-27940C6D5890}" dt="2023-01-19T15:28:30.717" v="4" actId="20577"/>
        <pc:sldMkLst>
          <pc:docMk/>
          <pc:sldMk cId="830906462" sldId="325"/>
        </pc:sldMkLst>
        <pc:spChg chg="mod">
          <ac:chgData name="Marinês Dias" userId="S::marines6749076@aluno.ms.senac.br::0e83916a-bf40-4b0f-a9d6-89597bea5e33" providerId="AD" clId="Web-{DC5B00FA-3A13-4143-8467-27940C6D5890}" dt="2023-01-19T15:28:30.717" v="4" actId="20577"/>
          <ac:spMkLst>
            <pc:docMk/>
            <pc:sldMk cId="830906462" sldId="325"/>
            <ac:spMk id="44035" creationId="{B4DCD0D1-0DD6-FBD2-D002-BEDBEA885EE5}"/>
          </ac:spMkLst>
        </pc:spChg>
      </pc:sldChg>
    </pc:docChg>
  </pc:docChgLst>
  <pc:docChgLst>
    <pc:chgData name="Enilda Cáceres" userId="S::enilda5546047@edu.ms.senac.br::d90f6978-a85f-4d91-bb30-61fd6843cf5b" providerId="AD" clId="Web-{5B90E95A-D12F-4D49-8400-346971C5FA56}"/>
    <pc:docChg chg="addSld delSld modSld">
      <pc:chgData name="Enilda Cáceres" userId="S::enilda5546047@edu.ms.senac.br::d90f6978-a85f-4d91-bb30-61fd6843cf5b" providerId="AD" clId="Web-{5B90E95A-D12F-4D49-8400-346971C5FA56}" dt="2022-11-29T12:29:59.169" v="147" actId="20577"/>
      <pc:docMkLst>
        <pc:docMk/>
      </pc:docMkLst>
      <pc:sldChg chg="modSp add replId">
        <pc:chgData name="Enilda Cáceres" userId="S::enilda5546047@edu.ms.senac.br::d90f6978-a85f-4d91-bb30-61fd6843cf5b" providerId="AD" clId="Web-{5B90E95A-D12F-4D49-8400-346971C5FA56}" dt="2022-11-29T11:37:42.585" v="4" actId="20577"/>
        <pc:sldMkLst>
          <pc:docMk/>
          <pc:sldMk cId="1523611334" sldId="287"/>
        </pc:sldMkLst>
        <pc:spChg chg="mod">
          <ac:chgData name="Enilda Cáceres" userId="S::enilda5546047@edu.ms.senac.br::d90f6978-a85f-4d91-bb30-61fd6843cf5b" providerId="AD" clId="Web-{5B90E95A-D12F-4D49-8400-346971C5FA56}" dt="2022-11-29T11:37:42.585" v="4" actId="20577"/>
          <ac:spMkLst>
            <pc:docMk/>
            <pc:sldMk cId="1523611334" sldId="287"/>
            <ac:spMk id="44035" creationId="{B4DCD0D1-0DD6-FBD2-D002-BEDBEA885EE5}"/>
          </ac:spMkLst>
        </pc:spChg>
      </pc:sldChg>
      <pc:sldChg chg="modSp add del replId">
        <pc:chgData name="Enilda Cáceres" userId="S::enilda5546047@edu.ms.senac.br::d90f6978-a85f-4d91-bb30-61fd6843cf5b" providerId="AD" clId="Web-{5B90E95A-D12F-4D49-8400-346971C5FA56}" dt="2022-11-29T12:29:34.153" v="142"/>
        <pc:sldMkLst>
          <pc:docMk/>
          <pc:sldMk cId="3223236072" sldId="288"/>
        </pc:sldMkLst>
        <pc:spChg chg="mod">
          <ac:chgData name="Enilda Cáceres" userId="S::enilda5546047@edu.ms.senac.br::d90f6978-a85f-4d91-bb30-61fd6843cf5b" providerId="AD" clId="Web-{5B90E95A-D12F-4D49-8400-346971C5FA56}" dt="2022-11-29T11:38:32.447" v="17" actId="20577"/>
          <ac:spMkLst>
            <pc:docMk/>
            <pc:sldMk cId="3223236072" sldId="288"/>
            <ac:spMk id="44035" creationId="{B4DCD0D1-0DD6-FBD2-D002-BEDBEA885EE5}"/>
          </ac:spMkLst>
        </pc:spChg>
      </pc:sldChg>
      <pc:sldChg chg="modSp add replId">
        <pc:chgData name="Enilda Cáceres" userId="S::enilda5546047@edu.ms.senac.br::d90f6978-a85f-4d91-bb30-61fd6843cf5b" providerId="AD" clId="Web-{5B90E95A-D12F-4D49-8400-346971C5FA56}" dt="2022-11-29T12:29:39.122" v="143" actId="20577"/>
        <pc:sldMkLst>
          <pc:docMk/>
          <pc:sldMk cId="1555813227" sldId="289"/>
        </pc:sldMkLst>
        <pc:spChg chg="mod">
          <ac:chgData name="Enilda Cáceres" userId="S::enilda5546047@edu.ms.senac.br::d90f6978-a85f-4d91-bb30-61fd6843cf5b" providerId="AD" clId="Web-{5B90E95A-D12F-4D49-8400-346971C5FA56}" dt="2022-11-29T12:29:39.122" v="143" actId="20577"/>
          <ac:spMkLst>
            <pc:docMk/>
            <pc:sldMk cId="1555813227" sldId="289"/>
            <ac:spMk id="44035" creationId="{B4DCD0D1-0DD6-FBD2-D002-BEDBEA885EE5}"/>
          </ac:spMkLst>
        </pc:spChg>
      </pc:sldChg>
      <pc:sldChg chg="modSp add replId">
        <pc:chgData name="Enilda Cáceres" userId="S::enilda5546047@edu.ms.senac.br::d90f6978-a85f-4d91-bb30-61fd6843cf5b" providerId="AD" clId="Web-{5B90E95A-D12F-4D49-8400-346971C5FA56}" dt="2022-11-29T12:29:46.044" v="144" actId="20577"/>
        <pc:sldMkLst>
          <pc:docMk/>
          <pc:sldMk cId="3063848695" sldId="290"/>
        </pc:sldMkLst>
        <pc:spChg chg="mod">
          <ac:chgData name="Enilda Cáceres" userId="S::enilda5546047@edu.ms.senac.br::d90f6978-a85f-4d91-bb30-61fd6843cf5b" providerId="AD" clId="Web-{5B90E95A-D12F-4D49-8400-346971C5FA56}" dt="2022-11-29T12:29:46.044" v="144" actId="20577"/>
          <ac:spMkLst>
            <pc:docMk/>
            <pc:sldMk cId="3063848695" sldId="290"/>
            <ac:spMk id="44035" creationId="{B4DCD0D1-0DD6-FBD2-D002-BEDBEA885EE5}"/>
          </ac:spMkLst>
        </pc:spChg>
      </pc:sldChg>
      <pc:sldChg chg="modSp add replId">
        <pc:chgData name="Enilda Cáceres" userId="S::enilda5546047@edu.ms.senac.br::d90f6978-a85f-4d91-bb30-61fd6843cf5b" providerId="AD" clId="Web-{5B90E95A-D12F-4D49-8400-346971C5FA56}" dt="2022-11-29T12:29:50.137" v="145" actId="20577"/>
        <pc:sldMkLst>
          <pc:docMk/>
          <pc:sldMk cId="2209158228" sldId="291"/>
        </pc:sldMkLst>
        <pc:spChg chg="mod">
          <ac:chgData name="Enilda Cáceres" userId="S::enilda5546047@edu.ms.senac.br::d90f6978-a85f-4d91-bb30-61fd6843cf5b" providerId="AD" clId="Web-{5B90E95A-D12F-4D49-8400-346971C5FA56}" dt="2022-11-29T12:29:50.137" v="145" actId="20577"/>
          <ac:spMkLst>
            <pc:docMk/>
            <pc:sldMk cId="2209158228" sldId="291"/>
            <ac:spMk id="44035" creationId="{B4DCD0D1-0DD6-FBD2-D002-BEDBEA885EE5}"/>
          </ac:spMkLst>
        </pc:spChg>
      </pc:sldChg>
      <pc:sldChg chg="modSp add replId">
        <pc:chgData name="Enilda Cáceres" userId="S::enilda5546047@edu.ms.senac.br::d90f6978-a85f-4d91-bb30-61fd6843cf5b" providerId="AD" clId="Web-{5B90E95A-D12F-4D49-8400-346971C5FA56}" dt="2022-11-29T12:29:54.919" v="146" actId="20577"/>
        <pc:sldMkLst>
          <pc:docMk/>
          <pc:sldMk cId="2327049355" sldId="292"/>
        </pc:sldMkLst>
        <pc:spChg chg="mod">
          <ac:chgData name="Enilda Cáceres" userId="S::enilda5546047@edu.ms.senac.br::d90f6978-a85f-4d91-bb30-61fd6843cf5b" providerId="AD" clId="Web-{5B90E95A-D12F-4D49-8400-346971C5FA56}" dt="2022-11-29T12:29:54.919" v="146" actId="20577"/>
          <ac:spMkLst>
            <pc:docMk/>
            <pc:sldMk cId="2327049355" sldId="292"/>
            <ac:spMk id="44035" creationId="{B4DCD0D1-0DD6-FBD2-D002-BEDBEA885EE5}"/>
          </ac:spMkLst>
        </pc:spChg>
      </pc:sldChg>
      <pc:sldChg chg="modSp add replId">
        <pc:chgData name="Enilda Cáceres" userId="S::enilda5546047@edu.ms.senac.br::d90f6978-a85f-4d91-bb30-61fd6843cf5b" providerId="AD" clId="Web-{5B90E95A-D12F-4D49-8400-346971C5FA56}" dt="2022-11-29T12:29:59.169" v="147" actId="20577"/>
        <pc:sldMkLst>
          <pc:docMk/>
          <pc:sldMk cId="3980028862" sldId="293"/>
        </pc:sldMkLst>
        <pc:spChg chg="mod">
          <ac:chgData name="Enilda Cáceres" userId="S::enilda5546047@edu.ms.senac.br::d90f6978-a85f-4d91-bb30-61fd6843cf5b" providerId="AD" clId="Web-{5B90E95A-D12F-4D49-8400-346971C5FA56}" dt="2022-11-29T12:29:59.169" v="147" actId="20577"/>
          <ac:spMkLst>
            <pc:docMk/>
            <pc:sldMk cId="3980028862" sldId="293"/>
            <ac:spMk id="44035" creationId="{B4DCD0D1-0DD6-FBD2-D002-BEDBEA885EE5}"/>
          </ac:spMkLst>
        </pc:spChg>
      </pc:sldChg>
    </pc:docChg>
  </pc:docChgLst>
  <pc:docChgLst>
    <pc:chgData name="Enilda Cáceres" userId="S::enilda5546047@edu.ms.senac.br::d90f6978-a85f-4d91-bb30-61fd6843cf5b" providerId="AD" clId="Web-{7C85A375-256B-4919-868D-B822736BB21A}"/>
    <pc:docChg chg="addSld modSld sldOrd">
      <pc:chgData name="Enilda Cáceres" userId="S::enilda5546047@edu.ms.senac.br::d90f6978-a85f-4d91-bb30-61fd6843cf5b" providerId="AD" clId="Web-{7C85A375-256B-4919-868D-B822736BB21A}" dt="2023-02-01T13:27:51.870" v="167" actId="20577"/>
      <pc:docMkLst>
        <pc:docMk/>
      </pc:docMkLst>
      <pc:sldChg chg="modSp add replId">
        <pc:chgData name="Enilda Cáceres" userId="S::enilda5546047@edu.ms.senac.br::d90f6978-a85f-4d91-bb30-61fd6843cf5b" providerId="AD" clId="Web-{7C85A375-256B-4919-868D-B822736BB21A}" dt="2023-02-01T12:54:46.030" v="4" actId="20577"/>
        <pc:sldMkLst>
          <pc:docMk/>
          <pc:sldMk cId="3128578348" sldId="345"/>
        </pc:sldMkLst>
        <pc:spChg chg="mod">
          <ac:chgData name="Enilda Cáceres" userId="S::enilda5546047@edu.ms.senac.br::d90f6978-a85f-4d91-bb30-61fd6843cf5b" providerId="AD" clId="Web-{7C85A375-256B-4919-868D-B822736BB21A}" dt="2023-02-01T12:54:46.030" v="4" actId="20577"/>
          <ac:spMkLst>
            <pc:docMk/>
            <pc:sldMk cId="3128578348" sldId="345"/>
            <ac:spMk id="44035" creationId="{B4DCD0D1-0DD6-FBD2-D002-BEDBEA885EE5}"/>
          </ac:spMkLst>
        </pc:spChg>
      </pc:sldChg>
      <pc:sldChg chg="addSp delSp modSp add replId">
        <pc:chgData name="Enilda Cáceres" userId="S::enilda5546047@edu.ms.senac.br::d90f6978-a85f-4d91-bb30-61fd6843cf5b" providerId="AD" clId="Web-{7C85A375-256B-4919-868D-B822736BB21A}" dt="2023-02-01T12:57:33.643" v="20" actId="14100"/>
        <pc:sldMkLst>
          <pc:docMk/>
          <pc:sldMk cId="2756750363" sldId="346"/>
        </pc:sldMkLst>
        <pc:spChg chg="mod">
          <ac:chgData name="Enilda Cáceres" userId="S::enilda5546047@edu.ms.senac.br::d90f6978-a85f-4d91-bb30-61fd6843cf5b" providerId="AD" clId="Web-{7C85A375-256B-4919-868D-B822736BB21A}" dt="2023-02-01T12:57:26.034" v="17" actId="20577"/>
          <ac:spMkLst>
            <pc:docMk/>
            <pc:sldMk cId="2756750363" sldId="346"/>
            <ac:spMk id="44035" creationId="{B4DCD0D1-0DD6-FBD2-D002-BEDBEA885EE5}"/>
          </ac:spMkLst>
        </pc:spChg>
        <pc:picChg chg="add del mod">
          <ac:chgData name="Enilda Cáceres" userId="S::enilda5546047@edu.ms.senac.br::d90f6978-a85f-4d91-bb30-61fd6843cf5b" providerId="AD" clId="Web-{7C85A375-256B-4919-868D-B822736BB21A}" dt="2023-02-01T12:56:51.439" v="15"/>
          <ac:picMkLst>
            <pc:docMk/>
            <pc:sldMk cId="2756750363" sldId="346"/>
            <ac:picMk id="2" creationId="{C5E83DCE-B94C-8051-91D0-6EF04B106DE0}"/>
          </ac:picMkLst>
        </pc:picChg>
        <pc:picChg chg="add mod">
          <ac:chgData name="Enilda Cáceres" userId="S::enilda5546047@edu.ms.senac.br::d90f6978-a85f-4d91-bb30-61fd6843cf5b" providerId="AD" clId="Web-{7C85A375-256B-4919-868D-B822736BB21A}" dt="2023-02-01T12:57:33.643" v="20" actId="14100"/>
          <ac:picMkLst>
            <pc:docMk/>
            <pc:sldMk cId="2756750363" sldId="346"/>
            <ac:picMk id="3" creationId="{FA61C536-5645-CCBC-6F59-ACCB035E379B}"/>
          </ac:picMkLst>
        </pc:picChg>
      </pc:sldChg>
      <pc:sldChg chg="addSp delSp modSp add replId">
        <pc:chgData name="Enilda Cáceres" userId="S::enilda5546047@edu.ms.senac.br::d90f6978-a85f-4d91-bb30-61fd6843cf5b" providerId="AD" clId="Web-{7C85A375-256B-4919-868D-B822736BB21A}" dt="2023-02-01T12:58:43.817" v="35" actId="1076"/>
        <pc:sldMkLst>
          <pc:docMk/>
          <pc:sldMk cId="2663318263" sldId="347"/>
        </pc:sldMkLst>
        <pc:spChg chg="mod">
          <ac:chgData name="Enilda Cáceres" userId="S::enilda5546047@edu.ms.senac.br::d90f6978-a85f-4d91-bb30-61fd6843cf5b" providerId="AD" clId="Web-{7C85A375-256B-4919-868D-B822736BB21A}" dt="2023-02-01T12:58:33.254" v="29" actId="20577"/>
          <ac:spMkLst>
            <pc:docMk/>
            <pc:sldMk cId="2663318263" sldId="347"/>
            <ac:spMk id="44035" creationId="{B4DCD0D1-0DD6-FBD2-D002-BEDBEA885EE5}"/>
          </ac:spMkLst>
        </pc:spChg>
        <pc:picChg chg="add mod">
          <ac:chgData name="Enilda Cáceres" userId="S::enilda5546047@edu.ms.senac.br::d90f6978-a85f-4d91-bb30-61fd6843cf5b" providerId="AD" clId="Web-{7C85A375-256B-4919-868D-B822736BB21A}" dt="2023-02-01T12:58:43.817" v="35" actId="1076"/>
          <ac:picMkLst>
            <pc:docMk/>
            <pc:sldMk cId="2663318263" sldId="347"/>
            <ac:picMk id="2" creationId="{AE09F6E9-638F-E4BC-8F58-EE26472B1F24}"/>
          </ac:picMkLst>
        </pc:picChg>
        <pc:picChg chg="del">
          <ac:chgData name="Enilda Cáceres" userId="S::enilda5546047@edu.ms.senac.br::d90f6978-a85f-4d91-bb30-61fd6843cf5b" providerId="AD" clId="Web-{7C85A375-256B-4919-868D-B822736BB21A}" dt="2023-02-01T12:57:59.347" v="25"/>
          <ac:picMkLst>
            <pc:docMk/>
            <pc:sldMk cId="2663318263" sldId="347"/>
            <ac:picMk id="3" creationId="{FA61C536-5645-CCBC-6F59-ACCB035E379B}"/>
          </ac:picMkLst>
        </pc:picChg>
      </pc:sldChg>
      <pc:sldChg chg="addSp delSp modSp add replId">
        <pc:chgData name="Enilda Cáceres" userId="S::enilda5546047@edu.ms.senac.br::d90f6978-a85f-4d91-bb30-61fd6843cf5b" providerId="AD" clId="Web-{7C85A375-256B-4919-868D-B822736BB21A}" dt="2023-02-01T13:00:40.476" v="53" actId="20577"/>
        <pc:sldMkLst>
          <pc:docMk/>
          <pc:sldMk cId="272935881" sldId="348"/>
        </pc:sldMkLst>
        <pc:spChg chg="mod">
          <ac:chgData name="Enilda Cáceres" userId="S::enilda5546047@edu.ms.senac.br::d90f6978-a85f-4d91-bb30-61fd6843cf5b" providerId="AD" clId="Web-{7C85A375-256B-4919-868D-B822736BB21A}" dt="2023-02-01T13:00:40.476" v="53" actId="20577"/>
          <ac:spMkLst>
            <pc:docMk/>
            <pc:sldMk cId="272935881" sldId="348"/>
            <ac:spMk id="44035" creationId="{B4DCD0D1-0DD6-FBD2-D002-BEDBEA885EE5}"/>
          </ac:spMkLst>
        </pc:spChg>
        <pc:picChg chg="del">
          <ac:chgData name="Enilda Cáceres" userId="S::enilda5546047@edu.ms.senac.br::d90f6978-a85f-4d91-bb30-61fd6843cf5b" providerId="AD" clId="Web-{7C85A375-256B-4919-868D-B822736BB21A}" dt="2023-02-01T12:59:09.192" v="40"/>
          <ac:picMkLst>
            <pc:docMk/>
            <pc:sldMk cId="272935881" sldId="348"/>
            <ac:picMk id="2" creationId="{AE09F6E9-638F-E4BC-8F58-EE26472B1F24}"/>
          </ac:picMkLst>
        </pc:picChg>
        <pc:picChg chg="add mod">
          <ac:chgData name="Enilda Cáceres" userId="S::enilda5546047@edu.ms.senac.br::d90f6978-a85f-4d91-bb30-61fd6843cf5b" providerId="AD" clId="Web-{7C85A375-256B-4919-868D-B822736BB21A}" dt="2023-02-01T13:00:37.210" v="51" actId="1076"/>
          <ac:picMkLst>
            <pc:docMk/>
            <pc:sldMk cId="272935881" sldId="348"/>
            <ac:picMk id="3" creationId="{9982E873-1B22-31DE-9CC2-F636D1DE6AC9}"/>
          </ac:picMkLst>
        </pc:picChg>
      </pc:sldChg>
      <pc:sldChg chg="delSp modSp add replId">
        <pc:chgData name="Enilda Cáceres" userId="S::enilda5546047@edu.ms.senac.br::d90f6978-a85f-4d91-bb30-61fd6843cf5b" providerId="AD" clId="Web-{7C85A375-256B-4919-868D-B822736BB21A}" dt="2023-02-01T13:01:19.461" v="59" actId="20577"/>
        <pc:sldMkLst>
          <pc:docMk/>
          <pc:sldMk cId="3311395499" sldId="349"/>
        </pc:sldMkLst>
        <pc:spChg chg="mod">
          <ac:chgData name="Enilda Cáceres" userId="S::enilda5546047@edu.ms.senac.br::d90f6978-a85f-4d91-bb30-61fd6843cf5b" providerId="AD" clId="Web-{7C85A375-256B-4919-868D-B822736BB21A}" dt="2023-02-01T13:01:19.461" v="59" actId="20577"/>
          <ac:spMkLst>
            <pc:docMk/>
            <pc:sldMk cId="3311395499" sldId="349"/>
            <ac:spMk id="44035" creationId="{B4DCD0D1-0DD6-FBD2-D002-BEDBEA885EE5}"/>
          </ac:spMkLst>
        </pc:spChg>
        <pc:picChg chg="del">
          <ac:chgData name="Enilda Cáceres" userId="S::enilda5546047@edu.ms.senac.br::d90f6978-a85f-4d91-bb30-61fd6843cf5b" providerId="AD" clId="Web-{7C85A375-256B-4919-868D-B822736BB21A}" dt="2023-02-01T13:00:45.694" v="55"/>
          <ac:picMkLst>
            <pc:docMk/>
            <pc:sldMk cId="3311395499" sldId="349"/>
            <ac:picMk id="3" creationId="{9982E873-1B22-31DE-9CC2-F636D1DE6AC9}"/>
          </ac:picMkLst>
        </pc:picChg>
      </pc:sldChg>
      <pc:sldChg chg="modSp add replId">
        <pc:chgData name="Enilda Cáceres" userId="S::enilda5546047@edu.ms.senac.br::d90f6978-a85f-4d91-bb30-61fd6843cf5b" providerId="AD" clId="Web-{7C85A375-256B-4919-868D-B822736BB21A}" dt="2023-02-01T13:02:18.446" v="65" actId="20577"/>
        <pc:sldMkLst>
          <pc:docMk/>
          <pc:sldMk cId="210511185" sldId="350"/>
        </pc:sldMkLst>
        <pc:spChg chg="mod">
          <ac:chgData name="Enilda Cáceres" userId="S::enilda5546047@edu.ms.senac.br::d90f6978-a85f-4d91-bb30-61fd6843cf5b" providerId="AD" clId="Web-{7C85A375-256B-4919-868D-B822736BB21A}" dt="2023-02-01T13:02:18.446" v="65" actId="20577"/>
          <ac:spMkLst>
            <pc:docMk/>
            <pc:sldMk cId="210511185" sldId="350"/>
            <ac:spMk id="44035" creationId="{B4DCD0D1-0DD6-FBD2-D002-BEDBEA885EE5}"/>
          </ac:spMkLst>
        </pc:spChg>
      </pc:sldChg>
      <pc:sldChg chg="modSp add replId">
        <pc:chgData name="Enilda Cáceres" userId="S::enilda5546047@edu.ms.senac.br::d90f6978-a85f-4d91-bb30-61fd6843cf5b" providerId="AD" clId="Web-{7C85A375-256B-4919-868D-B822736BB21A}" dt="2023-02-01T13:06:45.624" v="75" actId="20577"/>
        <pc:sldMkLst>
          <pc:docMk/>
          <pc:sldMk cId="2898038403" sldId="351"/>
        </pc:sldMkLst>
        <pc:spChg chg="mod">
          <ac:chgData name="Enilda Cáceres" userId="S::enilda5546047@edu.ms.senac.br::d90f6978-a85f-4d91-bb30-61fd6843cf5b" providerId="AD" clId="Web-{7C85A375-256B-4919-868D-B822736BB21A}" dt="2023-02-01T13:06:45.624" v="75" actId="20577"/>
          <ac:spMkLst>
            <pc:docMk/>
            <pc:sldMk cId="2898038403" sldId="351"/>
            <ac:spMk id="44035" creationId="{B4DCD0D1-0DD6-FBD2-D002-BEDBEA885EE5}"/>
          </ac:spMkLst>
        </pc:spChg>
      </pc:sldChg>
      <pc:sldChg chg="modSp add replId">
        <pc:chgData name="Enilda Cáceres" userId="S::enilda5546047@edu.ms.senac.br::d90f6978-a85f-4d91-bb30-61fd6843cf5b" providerId="AD" clId="Web-{7C85A375-256B-4919-868D-B822736BB21A}" dt="2023-02-01T13:07:24.156" v="81" actId="20577"/>
        <pc:sldMkLst>
          <pc:docMk/>
          <pc:sldMk cId="470621929" sldId="352"/>
        </pc:sldMkLst>
        <pc:spChg chg="mod">
          <ac:chgData name="Enilda Cáceres" userId="S::enilda5546047@edu.ms.senac.br::d90f6978-a85f-4d91-bb30-61fd6843cf5b" providerId="AD" clId="Web-{7C85A375-256B-4919-868D-B822736BB21A}" dt="2023-02-01T13:07:24.156" v="81" actId="20577"/>
          <ac:spMkLst>
            <pc:docMk/>
            <pc:sldMk cId="470621929" sldId="352"/>
            <ac:spMk id="44035" creationId="{B4DCD0D1-0DD6-FBD2-D002-BEDBEA885EE5}"/>
          </ac:spMkLst>
        </pc:spChg>
      </pc:sldChg>
      <pc:sldChg chg="modSp add replId">
        <pc:chgData name="Enilda Cáceres" userId="S::enilda5546047@edu.ms.senac.br::d90f6978-a85f-4d91-bb30-61fd6843cf5b" providerId="AD" clId="Web-{7C85A375-256B-4919-868D-B822736BB21A}" dt="2023-02-01T13:07:51.282" v="87" actId="20577"/>
        <pc:sldMkLst>
          <pc:docMk/>
          <pc:sldMk cId="2502466648" sldId="353"/>
        </pc:sldMkLst>
        <pc:spChg chg="mod">
          <ac:chgData name="Enilda Cáceres" userId="S::enilda5546047@edu.ms.senac.br::d90f6978-a85f-4d91-bb30-61fd6843cf5b" providerId="AD" clId="Web-{7C85A375-256B-4919-868D-B822736BB21A}" dt="2023-02-01T13:07:51.282" v="87" actId="20577"/>
          <ac:spMkLst>
            <pc:docMk/>
            <pc:sldMk cId="2502466648" sldId="353"/>
            <ac:spMk id="44035" creationId="{B4DCD0D1-0DD6-FBD2-D002-BEDBEA885EE5}"/>
          </ac:spMkLst>
        </pc:spChg>
      </pc:sldChg>
      <pc:sldChg chg="modSp add replId">
        <pc:chgData name="Enilda Cáceres" userId="S::enilda5546047@edu.ms.senac.br::d90f6978-a85f-4d91-bb30-61fd6843cf5b" providerId="AD" clId="Web-{7C85A375-256B-4919-868D-B822736BB21A}" dt="2023-02-01T13:08:45.517" v="93" actId="20577"/>
        <pc:sldMkLst>
          <pc:docMk/>
          <pc:sldMk cId="1180554623" sldId="354"/>
        </pc:sldMkLst>
        <pc:spChg chg="mod">
          <ac:chgData name="Enilda Cáceres" userId="S::enilda5546047@edu.ms.senac.br::d90f6978-a85f-4d91-bb30-61fd6843cf5b" providerId="AD" clId="Web-{7C85A375-256B-4919-868D-B822736BB21A}" dt="2023-02-01T13:08:45.517" v="93" actId="20577"/>
          <ac:spMkLst>
            <pc:docMk/>
            <pc:sldMk cId="1180554623" sldId="354"/>
            <ac:spMk id="44035" creationId="{B4DCD0D1-0DD6-FBD2-D002-BEDBEA885EE5}"/>
          </ac:spMkLst>
        </pc:spChg>
      </pc:sldChg>
      <pc:sldChg chg="modSp add replId">
        <pc:chgData name="Enilda Cáceres" userId="S::enilda5546047@edu.ms.senac.br::d90f6978-a85f-4d91-bb30-61fd6843cf5b" providerId="AD" clId="Web-{7C85A375-256B-4919-868D-B822736BB21A}" dt="2023-02-01T13:09:20.065" v="101" actId="20577"/>
        <pc:sldMkLst>
          <pc:docMk/>
          <pc:sldMk cId="1980157441" sldId="355"/>
        </pc:sldMkLst>
        <pc:spChg chg="mod">
          <ac:chgData name="Enilda Cáceres" userId="S::enilda5546047@edu.ms.senac.br::d90f6978-a85f-4d91-bb30-61fd6843cf5b" providerId="AD" clId="Web-{7C85A375-256B-4919-868D-B822736BB21A}" dt="2023-02-01T13:09:20.065" v="101" actId="20577"/>
          <ac:spMkLst>
            <pc:docMk/>
            <pc:sldMk cId="1980157441" sldId="355"/>
            <ac:spMk id="44035" creationId="{B4DCD0D1-0DD6-FBD2-D002-BEDBEA885EE5}"/>
          </ac:spMkLst>
        </pc:spChg>
      </pc:sldChg>
      <pc:sldChg chg="modSp add replId">
        <pc:chgData name="Enilda Cáceres" userId="S::enilda5546047@edu.ms.senac.br::d90f6978-a85f-4d91-bb30-61fd6843cf5b" providerId="AD" clId="Web-{7C85A375-256B-4919-868D-B822736BB21A}" dt="2023-02-01T13:27:51.870" v="167" actId="20577"/>
        <pc:sldMkLst>
          <pc:docMk/>
          <pc:sldMk cId="1506578687" sldId="356"/>
        </pc:sldMkLst>
        <pc:spChg chg="mod">
          <ac:chgData name="Enilda Cáceres" userId="S::enilda5546047@edu.ms.senac.br::d90f6978-a85f-4d91-bb30-61fd6843cf5b" providerId="AD" clId="Web-{7C85A375-256B-4919-868D-B822736BB21A}" dt="2023-02-01T13:27:51.870" v="167" actId="20577"/>
          <ac:spMkLst>
            <pc:docMk/>
            <pc:sldMk cId="1506578687" sldId="356"/>
            <ac:spMk id="44035" creationId="{B4DCD0D1-0DD6-FBD2-D002-BEDBEA885EE5}"/>
          </ac:spMkLst>
        </pc:spChg>
      </pc:sldChg>
      <pc:sldChg chg="modSp add replId">
        <pc:chgData name="Enilda Cáceres" userId="S::enilda5546047@edu.ms.senac.br::d90f6978-a85f-4d91-bb30-61fd6843cf5b" providerId="AD" clId="Web-{7C85A375-256B-4919-868D-B822736BB21A}" dt="2023-02-01T13:11:47.615" v="112" actId="20577"/>
        <pc:sldMkLst>
          <pc:docMk/>
          <pc:sldMk cId="1908524477" sldId="357"/>
        </pc:sldMkLst>
        <pc:spChg chg="mod">
          <ac:chgData name="Enilda Cáceres" userId="S::enilda5546047@edu.ms.senac.br::d90f6978-a85f-4d91-bb30-61fd6843cf5b" providerId="AD" clId="Web-{7C85A375-256B-4919-868D-B822736BB21A}" dt="2023-02-01T13:11:47.615" v="112" actId="20577"/>
          <ac:spMkLst>
            <pc:docMk/>
            <pc:sldMk cId="1908524477" sldId="357"/>
            <ac:spMk id="44035" creationId="{B4DCD0D1-0DD6-FBD2-D002-BEDBEA885EE5}"/>
          </ac:spMkLst>
        </pc:spChg>
      </pc:sldChg>
      <pc:sldChg chg="modSp add replId">
        <pc:chgData name="Enilda Cáceres" userId="S::enilda5546047@edu.ms.senac.br::d90f6978-a85f-4d91-bb30-61fd6843cf5b" providerId="AD" clId="Web-{7C85A375-256B-4919-868D-B822736BB21A}" dt="2023-02-01T13:13:29.727" v="129" actId="20577"/>
        <pc:sldMkLst>
          <pc:docMk/>
          <pc:sldMk cId="196172605" sldId="358"/>
        </pc:sldMkLst>
        <pc:spChg chg="mod">
          <ac:chgData name="Enilda Cáceres" userId="S::enilda5546047@edu.ms.senac.br::d90f6978-a85f-4d91-bb30-61fd6843cf5b" providerId="AD" clId="Web-{7C85A375-256B-4919-868D-B822736BB21A}" dt="2023-02-01T13:13:29.727" v="129" actId="20577"/>
          <ac:spMkLst>
            <pc:docMk/>
            <pc:sldMk cId="196172605" sldId="358"/>
            <ac:spMk id="44035" creationId="{B4DCD0D1-0DD6-FBD2-D002-BEDBEA885EE5}"/>
          </ac:spMkLst>
        </pc:spChg>
      </pc:sldChg>
      <pc:sldChg chg="modSp add replId">
        <pc:chgData name="Enilda Cáceres" userId="S::enilda5546047@edu.ms.senac.br::d90f6978-a85f-4d91-bb30-61fd6843cf5b" providerId="AD" clId="Web-{7C85A375-256B-4919-868D-B822736BB21A}" dt="2023-02-01T13:14:08.977" v="135" actId="20577"/>
        <pc:sldMkLst>
          <pc:docMk/>
          <pc:sldMk cId="3572647781" sldId="359"/>
        </pc:sldMkLst>
        <pc:spChg chg="mod">
          <ac:chgData name="Enilda Cáceres" userId="S::enilda5546047@edu.ms.senac.br::d90f6978-a85f-4d91-bb30-61fd6843cf5b" providerId="AD" clId="Web-{7C85A375-256B-4919-868D-B822736BB21A}" dt="2023-02-01T13:14:08.977" v="135" actId="20577"/>
          <ac:spMkLst>
            <pc:docMk/>
            <pc:sldMk cId="3572647781" sldId="359"/>
            <ac:spMk id="44035" creationId="{B4DCD0D1-0DD6-FBD2-D002-BEDBEA885EE5}"/>
          </ac:spMkLst>
        </pc:spChg>
      </pc:sldChg>
      <pc:sldChg chg="modSp add replId">
        <pc:chgData name="Enilda Cáceres" userId="S::enilda5546047@edu.ms.senac.br::d90f6978-a85f-4d91-bb30-61fd6843cf5b" providerId="AD" clId="Web-{7C85A375-256B-4919-868D-B822736BB21A}" dt="2023-02-01T13:14:42.884" v="140"/>
        <pc:sldMkLst>
          <pc:docMk/>
          <pc:sldMk cId="3819825164" sldId="360"/>
        </pc:sldMkLst>
        <pc:spChg chg="mod">
          <ac:chgData name="Enilda Cáceres" userId="S::enilda5546047@edu.ms.senac.br::d90f6978-a85f-4d91-bb30-61fd6843cf5b" providerId="AD" clId="Web-{7C85A375-256B-4919-868D-B822736BB21A}" dt="2023-02-01T13:14:42.884" v="140"/>
          <ac:spMkLst>
            <pc:docMk/>
            <pc:sldMk cId="3819825164" sldId="360"/>
            <ac:spMk id="44035" creationId="{B4DCD0D1-0DD6-FBD2-D002-BEDBEA885EE5}"/>
          </ac:spMkLst>
        </pc:spChg>
      </pc:sldChg>
      <pc:sldChg chg="modSp add ord replId">
        <pc:chgData name="Enilda Cáceres" userId="S::enilda5546047@edu.ms.senac.br::d90f6978-a85f-4d91-bb30-61fd6843cf5b" providerId="AD" clId="Web-{7C85A375-256B-4919-868D-B822736BB21A}" dt="2023-02-01T13:15:47.230" v="148" actId="20577"/>
        <pc:sldMkLst>
          <pc:docMk/>
          <pc:sldMk cId="4100470616" sldId="361"/>
        </pc:sldMkLst>
        <pc:spChg chg="mod">
          <ac:chgData name="Enilda Cáceres" userId="S::enilda5546047@edu.ms.senac.br::d90f6978-a85f-4d91-bb30-61fd6843cf5b" providerId="AD" clId="Web-{7C85A375-256B-4919-868D-B822736BB21A}" dt="2023-02-01T13:15:47.230" v="148" actId="20577"/>
          <ac:spMkLst>
            <pc:docMk/>
            <pc:sldMk cId="4100470616" sldId="361"/>
            <ac:spMk id="44035" creationId="{B4DCD0D1-0DD6-FBD2-D002-BEDBEA885EE5}"/>
          </ac:spMkLst>
        </pc:spChg>
      </pc:sldChg>
      <pc:sldChg chg="modSp add replId">
        <pc:chgData name="Enilda Cáceres" userId="S::enilda5546047@edu.ms.senac.br::d90f6978-a85f-4d91-bb30-61fd6843cf5b" providerId="AD" clId="Web-{7C85A375-256B-4919-868D-B822736BB21A}" dt="2023-02-01T13:16:38.715" v="152" actId="20577"/>
        <pc:sldMkLst>
          <pc:docMk/>
          <pc:sldMk cId="235981176" sldId="362"/>
        </pc:sldMkLst>
        <pc:spChg chg="mod">
          <ac:chgData name="Enilda Cáceres" userId="S::enilda5546047@edu.ms.senac.br::d90f6978-a85f-4d91-bb30-61fd6843cf5b" providerId="AD" clId="Web-{7C85A375-256B-4919-868D-B822736BB21A}" dt="2023-02-01T13:16:38.715" v="152" actId="20577"/>
          <ac:spMkLst>
            <pc:docMk/>
            <pc:sldMk cId="235981176" sldId="362"/>
            <ac:spMk id="44035" creationId="{B4DCD0D1-0DD6-FBD2-D002-BEDBEA885EE5}"/>
          </ac:spMkLst>
        </pc:spChg>
      </pc:sldChg>
      <pc:sldChg chg="modSp add replId">
        <pc:chgData name="Enilda Cáceres" userId="S::enilda5546047@edu.ms.senac.br::d90f6978-a85f-4d91-bb30-61fd6843cf5b" providerId="AD" clId="Web-{7C85A375-256B-4919-868D-B822736BB21A}" dt="2023-02-01T13:18:24.530" v="159" actId="20577"/>
        <pc:sldMkLst>
          <pc:docMk/>
          <pc:sldMk cId="2646110821" sldId="363"/>
        </pc:sldMkLst>
        <pc:spChg chg="mod">
          <ac:chgData name="Enilda Cáceres" userId="S::enilda5546047@edu.ms.senac.br::d90f6978-a85f-4d91-bb30-61fd6843cf5b" providerId="AD" clId="Web-{7C85A375-256B-4919-868D-B822736BB21A}" dt="2023-02-01T13:18:24.530" v="159" actId="20577"/>
          <ac:spMkLst>
            <pc:docMk/>
            <pc:sldMk cId="2646110821" sldId="363"/>
            <ac:spMk id="44035" creationId="{B4DCD0D1-0DD6-FBD2-D002-BEDBEA885EE5}"/>
          </ac:spMkLst>
        </pc:spChg>
      </pc:sldChg>
      <pc:sldChg chg="modSp add replId">
        <pc:chgData name="Enilda Cáceres" userId="S::enilda5546047@edu.ms.senac.br::d90f6978-a85f-4d91-bb30-61fd6843cf5b" providerId="AD" clId="Web-{7C85A375-256B-4919-868D-B822736BB21A}" dt="2023-02-01T13:27:28.464" v="166" actId="20577"/>
        <pc:sldMkLst>
          <pc:docMk/>
          <pc:sldMk cId="1636935294" sldId="364"/>
        </pc:sldMkLst>
        <pc:spChg chg="mod">
          <ac:chgData name="Enilda Cáceres" userId="S::enilda5546047@edu.ms.senac.br::d90f6978-a85f-4d91-bb30-61fd6843cf5b" providerId="AD" clId="Web-{7C85A375-256B-4919-868D-B822736BB21A}" dt="2023-02-01T13:27:28.464" v="166" actId="20577"/>
          <ac:spMkLst>
            <pc:docMk/>
            <pc:sldMk cId="1636935294" sldId="364"/>
            <ac:spMk id="44035" creationId="{B4DCD0D1-0DD6-FBD2-D002-BEDBEA885EE5}"/>
          </ac:spMkLst>
        </pc:spChg>
      </pc:sldChg>
    </pc:docChg>
  </pc:docChgLst>
  <pc:docChgLst>
    <pc:chgData name="Tesmam Melgar" userId="S::tesmam48298776@aluno.ms.senac.br::8b59ec84-5500-444d-b6c0-3d4ac0469071" providerId="AD" clId="Web-{6E64FB47-423E-4816-8179-CEBD1412F2FC}"/>
    <pc:docChg chg="addSld">
      <pc:chgData name="Tesmam Melgar" userId="S::tesmam48298776@aluno.ms.senac.br::8b59ec84-5500-444d-b6c0-3d4ac0469071" providerId="AD" clId="Web-{6E64FB47-423E-4816-8179-CEBD1412F2FC}" dt="2023-02-27T01:15:25.814" v="0"/>
      <pc:docMkLst>
        <pc:docMk/>
      </pc:docMkLst>
      <pc:sldChg chg="new">
        <pc:chgData name="Tesmam Melgar" userId="S::tesmam48298776@aluno.ms.senac.br::8b59ec84-5500-444d-b6c0-3d4ac0469071" providerId="AD" clId="Web-{6E64FB47-423E-4816-8179-CEBD1412F2FC}" dt="2023-02-27T01:15:25.814" v="0"/>
        <pc:sldMkLst>
          <pc:docMk/>
          <pc:sldMk cId="2171612425" sldId="365"/>
        </pc:sldMkLst>
      </pc:sldChg>
    </pc:docChg>
  </pc:docChgLst>
  <pc:docChgLst>
    <pc:chgData name="Henrique Pinto" userId="S::henrique48043726@aluno.ms.senac.br::6a5187aa-43c7-4407-a736-b6d0ccef596e" providerId="AD" clId="Web-{EBBEE52D-3DB4-4095-98E4-8C2669AD98D3}"/>
    <pc:docChg chg="modSld">
      <pc:chgData name="Henrique Pinto" userId="S::henrique48043726@aluno.ms.senac.br::6a5187aa-43c7-4407-a736-b6d0ccef596e" providerId="AD" clId="Web-{EBBEE52D-3DB4-4095-98E4-8C2669AD98D3}" dt="2022-12-13T11:45:50.467" v="1" actId="1076"/>
      <pc:docMkLst>
        <pc:docMk/>
      </pc:docMkLst>
      <pc:sldChg chg="modSp">
        <pc:chgData name="Henrique Pinto" userId="S::henrique48043726@aluno.ms.senac.br::6a5187aa-43c7-4407-a736-b6d0ccef596e" providerId="AD" clId="Web-{EBBEE52D-3DB4-4095-98E4-8C2669AD98D3}" dt="2022-12-13T11:45:50.467" v="1" actId="1076"/>
        <pc:sldMkLst>
          <pc:docMk/>
          <pc:sldMk cId="3063848695" sldId="290"/>
        </pc:sldMkLst>
        <pc:spChg chg="mod">
          <ac:chgData name="Henrique Pinto" userId="S::henrique48043726@aluno.ms.senac.br::6a5187aa-43c7-4407-a736-b6d0ccef596e" providerId="AD" clId="Web-{EBBEE52D-3DB4-4095-98E4-8C2669AD98D3}" dt="2022-12-13T11:45:50.467" v="1" actId="1076"/>
          <ac:spMkLst>
            <pc:docMk/>
            <pc:sldMk cId="3063848695" sldId="290"/>
            <ac:spMk id="44035" creationId="{B4DCD0D1-0DD6-FBD2-D002-BEDBEA885EE5}"/>
          </ac:spMkLst>
        </pc:spChg>
      </pc:sldChg>
    </pc:docChg>
  </pc:docChgLst>
  <pc:docChgLst>
    <pc:chgData name="Gabriel Souza" userId="S::gabriel48854726@aluno.ms.senac.br::a3396738-1849-4ebe-a0c0-23c5fbcf2386" providerId="AD" clId="Web-{74ADBFE9-BE0A-4684-83FF-E7D69D6B8E5D}"/>
    <pc:docChg chg="modSld">
      <pc:chgData name="Gabriel Souza" userId="S::gabriel48854726@aluno.ms.senac.br::a3396738-1849-4ebe-a0c0-23c5fbcf2386" providerId="AD" clId="Web-{74ADBFE9-BE0A-4684-83FF-E7D69D6B8E5D}" dt="2023-02-03T15:06:48.329" v="32" actId="20577"/>
      <pc:docMkLst>
        <pc:docMk/>
      </pc:docMkLst>
      <pc:sldChg chg="modSp">
        <pc:chgData name="Gabriel Souza" userId="S::gabriel48854726@aluno.ms.senac.br::a3396738-1849-4ebe-a0c0-23c5fbcf2386" providerId="AD" clId="Web-{74ADBFE9-BE0A-4684-83FF-E7D69D6B8E5D}" dt="2023-02-03T12:21:39.604" v="1" actId="14100"/>
        <pc:sldMkLst>
          <pc:docMk/>
          <pc:sldMk cId="2756750363" sldId="346"/>
        </pc:sldMkLst>
        <pc:picChg chg="mod">
          <ac:chgData name="Gabriel Souza" userId="S::gabriel48854726@aluno.ms.senac.br::a3396738-1849-4ebe-a0c0-23c5fbcf2386" providerId="AD" clId="Web-{74ADBFE9-BE0A-4684-83FF-E7D69D6B8E5D}" dt="2023-02-03T12:21:39.604" v="1" actId="14100"/>
          <ac:picMkLst>
            <pc:docMk/>
            <pc:sldMk cId="2756750363" sldId="346"/>
            <ac:picMk id="3" creationId="{FA61C536-5645-CCBC-6F59-ACCB035E379B}"/>
          </ac:picMkLst>
        </pc:picChg>
      </pc:sldChg>
      <pc:sldChg chg="modSp">
        <pc:chgData name="Gabriel Souza" userId="S::gabriel48854726@aluno.ms.senac.br::a3396738-1849-4ebe-a0c0-23c5fbcf2386" providerId="AD" clId="Web-{74ADBFE9-BE0A-4684-83FF-E7D69D6B8E5D}" dt="2023-02-03T12:38:49.400" v="7" actId="20577"/>
        <pc:sldMkLst>
          <pc:docMk/>
          <pc:sldMk cId="2663318263" sldId="347"/>
        </pc:sldMkLst>
        <pc:spChg chg="mod">
          <ac:chgData name="Gabriel Souza" userId="S::gabriel48854726@aluno.ms.senac.br::a3396738-1849-4ebe-a0c0-23c5fbcf2386" providerId="AD" clId="Web-{74ADBFE9-BE0A-4684-83FF-E7D69D6B8E5D}" dt="2023-02-03T12:38:49.400" v="7" actId="20577"/>
          <ac:spMkLst>
            <pc:docMk/>
            <pc:sldMk cId="2663318263" sldId="347"/>
            <ac:spMk id="44035" creationId="{B4DCD0D1-0DD6-FBD2-D002-BEDBEA885EE5}"/>
          </ac:spMkLst>
        </pc:spChg>
      </pc:sldChg>
      <pc:sldChg chg="modSp">
        <pc:chgData name="Gabriel Souza" userId="S::gabriel48854726@aluno.ms.senac.br::a3396738-1849-4ebe-a0c0-23c5fbcf2386" providerId="AD" clId="Web-{74ADBFE9-BE0A-4684-83FF-E7D69D6B8E5D}" dt="2023-02-03T15:04:51.060" v="24" actId="20577"/>
        <pc:sldMkLst>
          <pc:docMk/>
          <pc:sldMk cId="272935881" sldId="348"/>
        </pc:sldMkLst>
        <pc:spChg chg="mod">
          <ac:chgData name="Gabriel Souza" userId="S::gabriel48854726@aluno.ms.senac.br::a3396738-1849-4ebe-a0c0-23c5fbcf2386" providerId="AD" clId="Web-{74ADBFE9-BE0A-4684-83FF-E7D69D6B8E5D}" dt="2023-02-03T15:04:51.060" v="24" actId="20577"/>
          <ac:spMkLst>
            <pc:docMk/>
            <pc:sldMk cId="272935881" sldId="348"/>
            <ac:spMk id="44035" creationId="{B4DCD0D1-0DD6-FBD2-D002-BEDBEA885EE5}"/>
          </ac:spMkLst>
        </pc:spChg>
      </pc:sldChg>
      <pc:sldChg chg="modSp">
        <pc:chgData name="Gabriel Souza" userId="S::gabriel48854726@aluno.ms.senac.br::a3396738-1849-4ebe-a0c0-23c5fbcf2386" providerId="AD" clId="Web-{74ADBFE9-BE0A-4684-83FF-E7D69D6B8E5D}" dt="2023-02-03T15:06:48.329" v="32" actId="20577"/>
        <pc:sldMkLst>
          <pc:docMk/>
          <pc:sldMk cId="3311395499" sldId="349"/>
        </pc:sldMkLst>
        <pc:spChg chg="mod">
          <ac:chgData name="Gabriel Souza" userId="S::gabriel48854726@aluno.ms.senac.br::a3396738-1849-4ebe-a0c0-23c5fbcf2386" providerId="AD" clId="Web-{74ADBFE9-BE0A-4684-83FF-E7D69D6B8E5D}" dt="2023-02-03T15:06:48.329" v="32" actId="20577"/>
          <ac:spMkLst>
            <pc:docMk/>
            <pc:sldMk cId="3311395499" sldId="349"/>
            <ac:spMk id="44035" creationId="{B4DCD0D1-0DD6-FBD2-D002-BEDBEA885EE5}"/>
          </ac:spMkLst>
        </pc:spChg>
      </pc:sldChg>
    </pc:docChg>
  </pc:docChgLst>
  <pc:docChgLst>
    <pc:chgData name="Alexandre Ferreira" userId="S::alexandre1929536@aluno.ms.senac.br::a44decf9-27ce-4945-87ad-bf17783742c7" providerId="AD" clId="Web-{FD55FA32-7C29-4A28-99BC-B63565F9E303}"/>
    <pc:docChg chg="modSld">
      <pc:chgData name="Alexandre Ferreira" userId="S::alexandre1929536@aluno.ms.senac.br::a44decf9-27ce-4945-87ad-bf17783742c7" providerId="AD" clId="Web-{FD55FA32-7C29-4A28-99BC-B63565F9E303}" dt="2023-01-31T00:02:09.379" v="0" actId="14100"/>
      <pc:docMkLst>
        <pc:docMk/>
      </pc:docMkLst>
      <pc:sldChg chg="modSp">
        <pc:chgData name="Alexandre Ferreira" userId="S::alexandre1929536@aluno.ms.senac.br::a44decf9-27ce-4945-87ad-bf17783742c7" providerId="AD" clId="Web-{FD55FA32-7C29-4A28-99BC-B63565F9E303}" dt="2023-01-31T00:02:09.379" v="0" actId="14100"/>
        <pc:sldMkLst>
          <pc:docMk/>
          <pc:sldMk cId="1252675575" sldId="340"/>
        </pc:sldMkLst>
        <pc:spChg chg="mod">
          <ac:chgData name="Alexandre Ferreira" userId="S::alexandre1929536@aluno.ms.senac.br::a44decf9-27ce-4945-87ad-bf17783742c7" providerId="AD" clId="Web-{FD55FA32-7C29-4A28-99BC-B63565F9E303}" dt="2023-01-31T00:02:09.379" v="0" actId="14100"/>
          <ac:spMkLst>
            <pc:docMk/>
            <pc:sldMk cId="1252675575" sldId="340"/>
            <ac:spMk id="44035" creationId="{B4DCD0D1-0DD6-FBD2-D002-BEDBEA885EE5}"/>
          </ac:spMkLst>
        </pc:spChg>
      </pc:sldChg>
    </pc:docChg>
  </pc:docChgLst>
  <pc:docChgLst>
    <pc:chgData name="Enilda Cáceres" userId="S::enilda5546047@edu.ms.senac.br::d90f6978-a85f-4d91-bb30-61fd6843cf5b" providerId="AD" clId="Web-{F8A3E9BB-83A5-4104-85CA-2C57537F35F4}"/>
    <pc:docChg chg="modSld">
      <pc:chgData name="Enilda Cáceres" userId="S::enilda5546047@edu.ms.senac.br::d90f6978-a85f-4d91-bb30-61fd6843cf5b" providerId="AD" clId="Web-{F8A3E9BB-83A5-4104-85CA-2C57537F35F4}" dt="2023-01-30T12:57:34.137" v="4" actId="20577"/>
      <pc:docMkLst>
        <pc:docMk/>
      </pc:docMkLst>
      <pc:sldChg chg="modSp">
        <pc:chgData name="Enilda Cáceres" userId="S::enilda5546047@edu.ms.senac.br::d90f6978-a85f-4d91-bb30-61fd6843cf5b" providerId="AD" clId="Web-{F8A3E9BB-83A5-4104-85CA-2C57537F35F4}" dt="2023-01-30T12:57:34.137" v="4" actId="20577"/>
        <pc:sldMkLst>
          <pc:docMk/>
          <pc:sldMk cId="3040571701" sldId="344"/>
        </pc:sldMkLst>
        <pc:spChg chg="mod">
          <ac:chgData name="Enilda Cáceres" userId="S::enilda5546047@edu.ms.senac.br::d90f6978-a85f-4d91-bb30-61fd6843cf5b" providerId="AD" clId="Web-{F8A3E9BB-83A5-4104-85CA-2C57537F35F4}" dt="2023-01-30T12:57:34.137" v="4" actId="20577"/>
          <ac:spMkLst>
            <pc:docMk/>
            <pc:sldMk cId="3040571701" sldId="344"/>
            <ac:spMk id="44035" creationId="{B4DCD0D1-0DD6-FBD2-D002-BEDBEA885EE5}"/>
          </ac:spMkLst>
        </pc:spChg>
      </pc:sldChg>
    </pc:docChg>
  </pc:docChgLst>
  <pc:docChgLst>
    <pc:chgData name="Alexandre Ferreira" userId="S::alexandre1929536@aluno.ms.senac.br::a44decf9-27ce-4945-87ad-bf17783742c7" providerId="AD" clId="Web-{0531F6A2-2179-41DA-88F4-681D1F6D5DB6}"/>
    <pc:docChg chg="sldOrd">
      <pc:chgData name="Alexandre Ferreira" userId="S::alexandre1929536@aluno.ms.senac.br::a44decf9-27ce-4945-87ad-bf17783742c7" providerId="AD" clId="Web-{0531F6A2-2179-41DA-88F4-681D1F6D5DB6}" dt="2023-02-03T13:30:06.855" v="0"/>
      <pc:docMkLst>
        <pc:docMk/>
      </pc:docMkLst>
      <pc:sldChg chg="ord">
        <pc:chgData name="Alexandre Ferreira" userId="S::alexandre1929536@aluno.ms.senac.br::a44decf9-27ce-4945-87ad-bf17783742c7" providerId="AD" clId="Web-{0531F6A2-2179-41DA-88F4-681D1F6D5DB6}" dt="2023-02-03T13:30:06.855" v="0"/>
        <pc:sldMkLst>
          <pc:docMk/>
          <pc:sldMk cId="1908524477" sldId="357"/>
        </pc:sldMkLst>
      </pc:sldChg>
    </pc:docChg>
  </pc:docChgLst>
  <pc:docChgLst>
    <pc:chgData name="Guilherme Silva" userId="S::guilherme47591546@aluno.ms.senac.br::009c58f2-76a1-4230-86d9-e1dfc1e07f69" providerId="AD" clId="Web-{73EC447D-0ACD-4611-A106-BAC2F35D9E2A}"/>
    <pc:docChg chg="modSld">
      <pc:chgData name="Guilherme Silva" userId="S::guilherme47591546@aluno.ms.senac.br::009c58f2-76a1-4230-86d9-e1dfc1e07f69" providerId="AD" clId="Web-{73EC447D-0ACD-4611-A106-BAC2F35D9E2A}" dt="2022-12-06T14:06:11.510" v="1" actId="20577"/>
      <pc:docMkLst>
        <pc:docMk/>
      </pc:docMkLst>
      <pc:sldChg chg="modSp">
        <pc:chgData name="Guilherme Silva" userId="S::guilherme47591546@aluno.ms.senac.br::009c58f2-76a1-4230-86d9-e1dfc1e07f69" providerId="AD" clId="Web-{73EC447D-0ACD-4611-A106-BAC2F35D9E2A}" dt="2022-12-06T14:06:11.510" v="1" actId="20577"/>
        <pc:sldMkLst>
          <pc:docMk/>
          <pc:sldMk cId="2209158228" sldId="291"/>
        </pc:sldMkLst>
        <pc:spChg chg="mod">
          <ac:chgData name="Guilherme Silva" userId="S::guilherme47591546@aluno.ms.senac.br::009c58f2-76a1-4230-86d9-e1dfc1e07f69" providerId="AD" clId="Web-{73EC447D-0ACD-4611-A106-BAC2F35D9E2A}" dt="2022-12-06T14:06:11.510" v="1" actId="20577"/>
          <ac:spMkLst>
            <pc:docMk/>
            <pc:sldMk cId="2209158228" sldId="291"/>
            <ac:spMk id="44035" creationId="{B4DCD0D1-0DD6-FBD2-D002-BEDBEA885EE5}"/>
          </ac:spMkLst>
        </pc:spChg>
      </pc:sldChg>
    </pc:docChg>
  </pc:docChgLst>
  <pc:docChgLst>
    <pc:chgData name="Marcia Salva" userId="S::marcia6566996@aluno.ms.senac.br::4a3a6f06-d438-4c0e-9669-fcc3d5e8f587" providerId="AD" clId="Web-{69F8127E-EB07-4EA5-9DBB-62AD78C1EEC3}"/>
    <pc:docChg chg="modSld">
      <pc:chgData name="Marcia Salva" userId="S::marcia6566996@aluno.ms.senac.br::4a3a6f06-d438-4c0e-9669-fcc3d5e8f587" providerId="AD" clId="Web-{69F8127E-EB07-4EA5-9DBB-62AD78C1EEC3}" dt="2023-01-19T14:55:30.895" v="2" actId="20577"/>
      <pc:docMkLst>
        <pc:docMk/>
      </pc:docMkLst>
      <pc:sldChg chg="modSp">
        <pc:chgData name="Marcia Salva" userId="S::marcia6566996@aluno.ms.senac.br::4a3a6f06-d438-4c0e-9669-fcc3d5e8f587" providerId="AD" clId="Web-{69F8127E-EB07-4EA5-9DBB-62AD78C1EEC3}" dt="2023-01-19T14:55:30.895" v="2" actId="20577"/>
        <pc:sldMkLst>
          <pc:docMk/>
          <pc:sldMk cId="3316850718" sldId="315"/>
        </pc:sldMkLst>
        <pc:spChg chg="mod">
          <ac:chgData name="Marcia Salva" userId="S::marcia6566996@aluno.ms.senac.br::4a3a6f06-d438-4c0e-9669-fcc3d5e8f587" providerId="AD" clId="Web-{69F8127E-EB07-4EA5-9DBB-62AD78C1EEC3}" dt="2023-01-19T14:55:30.895" v="2" actId="20577"/>
          <ac:spMkLst>
            <pc:docMk/>
            <pc:sldMk cId="3316850718" sldId="315"/>
            <ac:spMk id="44035" creationId="{B4DCD0D1-0DD6-FBD2-D002-BEDBEA885EE5}"/>
          </ac:spMkLst>
        </pc:spChg>
      </pc:sldChg>
    </pc:docChg>
  </pc:docChgLst>
  <pc:docChgLst>
    <pc:chgData name="Thiago Padovani" userId="S::thiago7524136@aluno.ms.senac.br::e06ed56c-8bcf-490c-9533-1469f5ad1cd3" providerId="AD" clId="Web-{ADA433E7-53CF-4F46-B61F-A428933408D7}"/>
    <pc:docChg chg="addSld delSld modSld">
      <pc:chgData name="Thiago Padovani" userId="S::thiago7524136@aluno.ms.senac.br::e06ed56c-8bcf-490c-9533-1469f5ad1cd3" providerId="AD" clId="Web-{ADA433E7-53CF-4F46-B61F-A428933408D7}" dt="2023-01-31T00:13:40.110" v="6"/>
      <pc:docMkLst>
        <pc:docMk/>
      </pc:docMkLst>
      <pc:sldChg chg="modSp">
        <pc:chgData name="Thiago Padovani" userId="S::thiago7524136@aluno.ms.senac.br::e06ed56c-8bcf-490c-9533-1469f5ad1cd3" providerId="AD" clId="Web-{ADA433E7-53CF-4F46-B61F-A428933408D7}" dt="2023-01-31T00:12:33.917" v="4" actId="20577"/>
        <pc:sldMkLst>
          <pc:docMk/>
          <pc:sldMk cId="3898411688" sldId="298"/>
        </pc:sldMkLst>
        <pc:spChg chg="mod">
          <ac:chgData name="Thiago Padovani" userId="S::thiago7524136@aluno.ms.senac.br::e06ed56c-8bcf-490c-9533-1469f5ad1cd3" providerId="AD" clId="Web-{ADA433E7-53CF-4F46-B61F-A428933408D7}" dt="2023-01-31T00:12:33.917" v="4" actId="20577"/>
          <ac:spMkLst>
            <pc:docMk/>
            <pc:sldMk cId="3898411688" sldId="298"/>
            <ac:spMk id="44035" creationId="{B4DCD0D1-0DD6-FBD2-D002-BEDBEA885EE5}"/>
          </ac:spMkLst>
        </pc:spChg>
      </pc:sldChg>
      <pc:sldChg chg="new del">
        <pc:chgData name="Thiago Padovani" userId="S::thiago7524136@aluno.ms.senac.br::e06ed56c-8bcf-490c-9533-1469f5ad1cd3" providerId="AD" clId="Web-{ADA433E7-53CF-4F46-B61F-A428933408D7}" dt="2023-01-31T00:13:40.110" v="6"/>
        <pc:sldMkLst>
          <pc:docMk/>
          <pc:sldMk cId="716164127" sldId="345"/>
        </pc:sldMkLst>
      </pc:sldChg>
    </pc:docChg>
  </pc:docChgLst>
  <pc:docChgLst>
    <pc:chgData name="Enilda Cáceres" userId="S::enilda5546047@edu.ms.senac.br::d90f6978-a85f-4d91-bb30-61fd6843cf5b" providerId="AD" clId="Web-{515CBAD4-5F1E-4ABB-9FF6-69316461A83B}"/>
    <pc:docChg chg="modSld">
      <pc:chgData name="Enilda Cáceres" userId="S::enilda5546047@edu.ms.senac.br::d90f6978-a85f-4d91-bb30-61fd6843cf5b" providerId="AD" clId="Web-{515CBAD4-5F1E-4ABB-9FF6-69316461A83B}" dt="2023-01-17T15:08:47.085" v="2" actId="20577"/>
      <pc:docMkLst>
        <pc:docMk/>
      </pc:docMkLst>
      <pc:sldChg chg="modSp">
        <pc:chgData name="Enilda Cáceres" userId="S::enilda5546047@edu.ms.senac.br::d90f6978-a85f-4d91-bb30-61fd6843cf5b" providerId="AD" clId="Web-{515CBAD4-5F1E-4ABB-9FF6-69316461A83B}" dt="2023-01-17T15:08:47.085" v="2" actId="20577"/>
        <pc:sldMkLst>
          <pc:docMk/>
          <pc:sldMk cId="1493935914" sldId="324"/>
        </pc:sldMkLst>
        <pc:spChg chg="mod">
          <ac:chgData name="Enilda Cáceres" userId="S::enilda5546047@edu.ms.senac.br::d90f6978-a85f-4d91-bb30-61fd6843cf5b" providerId="AD" clId="Web-{515CBAD4-5F1E-4ABB-9FF6-69316461A83B}" dt="2023-01-17T15:08:47.085" v="2" actId="20577"/>
          <ac:spMkLst>
            <pc:docMk/>
            <pc:sldMk cId="1493935914" sldId="324"/>
            <ac:spMk id="44035" creationId="{B4DCD0D1-0DD6-FBD2-D002-BEDBEA885EE5}"/>
          </ac:spMkLst>
        </pc:spChg>
      </pc:sldChg>
    </pc:docChg>
  </pc:docChgLst>
  <pc:docChgLst>
    <pc:chgData name="Guilherme Silva" userId="S::guilherme47591546@aluno.ms.senac.br::009c58f2-76a1-4230-86d9-e1dfc1e07f69" providerId="AD" clId="Web-{BFEBF94D-0871-4E37-A053-4E9D0CE9802E}"/>
    <pc:docChg chg="modSld">
      <pc:chgData name="Guilherme Silva" userId="S::guilherme47591546@aluno.ms.senac.br::009c58f2-76a1-4230-86d9-e1dfc1e07f69" providerId="AD" clId="Web-{BFEBF94D-0871-4E37-A053-4E9D0CE9802E}" dt="2022-12-15T02:35:39.084" v="11" actId="1076"/>
      <pc:docMkLst>
        <pc:docMk/>
      </pc:docMkLst>
      <pc:sldChg chg="modSp">
        <pc:chgData name="Guilherme Silva" userId="S::guilherme47591546@aluno.ms.senac.br::009c58f2-76a1-4230-86d9-e1dfc1e07f69" providerId="AD" clId="Web-{BFEBF94D-0871-4E37-A053-4E9D0CE9802E}" dt="2022-12-15T02:12:04.512" v="5" actId="1076"/>
        <pc:sldMkLst>
          <pc:docMk/>
          <pc:sldMk cId="0" sldId="272"/>
        </pc:sldMkLst>
        <pc:spChg chg="mod">
          <ac:chgData name="Guilherme Silva" userId="S::guilherme47591546@aluno.ms.senac.br::009c58f2-76a1-4230-86d9-e1dfc1e07f69" providerId="AD" clId="Web-{BFEBF94D-0871-4E37-A053-4E9D0CE9802E}" dt="2022-12-15T02:12:04.512" v="5" actId="1076"/>
          <ac:spMkLst>
            <pc:docMk/>
            <pc:sldMk cId="0" sldId="272"/>
            <ac:spMk id="35843" creationId="{D7B8F7CC-8BF5-95A0-38C5-AA2B935B800E}"/>
          </ac:spMkLst>
        </pc:spChg>
      </pc:sldChg>
      <pc:sldChg chg="modSp">
        <pc:chgData name="Guilherme Silva" userId="S::guilherme47591546@aluno.ms.senac.br::009c58f2-76a1-4230-86d9-e1dfc1e07f69" providerId="AD" clId="Web-{BFEBF94D-0871-4E37-A053-4E9D0CE9802E}" dt="2022-12-15T02:33:38.548" v="10" actId="1076"/>
        <pc:sldMkLst>
          <pc:docMk/>
          <pc:sldMk cId="2871877431" sldId="299"/>
        </pc:sldMkLst>
        <pc:spChg chg="mod">
          <ac:chgData name="Guilherme Silva" userId="S::guilherme47591546@aluno.ms.senac.br::009c58f2-76a1-4230-86d9-e1dfc1e07f69" providerId="AD" clId="Web-{BFEBF94D-0871-4E37-A053-4E9D0CE9802E}" dt="2022-12-15T02:33:38.548" v="10" actId="1076"/>
          <ac:spMkLst>
            <pc:docMk/>
            <pc:sldMk cId="2871877431" sldId="299"/>
            <ac:spMk id="44035" creationId="{B4DCD0D1-0DD6-FBD2-D002-BEDBEA885EE5}"/>
          </ac:spMkLst>
        </pc:spChg>
      </pc:sldChg>
      <pc:sldChg chg="modSp">
        <pc:chgData name="Guilherme Silva" userId="S::guilherme47591546@aluno.ms.senac.br::009c58f2-76a1-4230-86d9-e1dfc1e07f69" providerId="AD" clId="Web-{BFEBF94D-0871-4E37-A053-4E9D0CE9802E}" dt="2022-12-15T02:35:39.084" v="11" actId="1076"/>
        <pc:sldMkLst>
          <pc:docMk/>
          <pc:sldMk cId="4066235463" sldId="303"/>
        </pc:sldMkLst>
        <pc:spChg chg="mod">
          <ac:chgData name="Guilherme Silva" userId="S::guilherme47591546@aluno.ms.senac.br::009c58f2-76a1-4230-86d9-e1dfc1e07f69" providerId="AD" clId="Web-{BFEBF94D-0871-4E37-A053-4E9D0CE9802E}" dt="2022-12-15T02:35:39.084" v="11" actId="1076"/>
          <ac:spMkLst>
            <pc:docMk/>
            <pc:sldMk cId="4066235463" sldId="303"/>
            <ac:spMk id="44035" creationId="{B4DCD0D1-0DD6-FBD2-D002-BEDBEA885EE5}"/>
          </ac:spMkLst>
        </pc:spChg>
      </pc:sldChg>
    </pc:docChg>
  </pc:docChgLst>
  <pc:docChgLst>
    <pc:chgData name="Henrique Pinto" userId="S::henrique48043726@aluno.ms.senac.br::6a5187aa-43c7-4407-a736-b6d0ccef596e" providerId="AD" clId="Web-{C14709A6-A4D7-4B47-92ED-0159BF989BEF}"/>
    <pc:docChg chg="modSld">
      <pc:chgData name="Henrique Pinto" userId="S::henrique48043726@aluno.ms.senac.br::6a5187aa-43c7-4407-a736-b6d0ccef596e" providerId="AD" clId="Web-{C14709A6-A4D7-4B47-92ED-0159BF989BEF}" dt="2022-12-13T15:42:56.074" v="6" actId="1076"/>
      <pc:docMkLst>
        <pc:docMk/>
      </pc:docMkLst>
      <pc:sldChg chg="modSp">
        <pc:chgData name="Henrique Pinto" userId="S::henrique48043726@aluno.ms.senac.br::6a5187aa-43c7-4407-a736-b6d0ccef596e" providerId="AD" clId="Web-{C14709A6-A4D7-4B47-92ED-0159BF989BEF}" dt="2022-12-13T13:53:26.089" v="3" actId="1076"/>
        <pc:sldMkLst>
          <pc:docMk/>
          <pc:sldMk cId="3980028862" sldId="293"/>
        </pc:sldMkLst>
        <pc:spChg chg="mod">
          <ac:chgData name="Henrique Pinto" userId="S::henrique48043726@aluno.ms.senac.br::6a5187aa-43c7-4407-a736-b6d0ccef596e" providerId="AD" clId="Web-{C14709A6-A4D7-4B47-92ED-0159BF989BEF}" dt="2022-12-13T13:53:26.089" v="3" actId="1076"/>
          <ac:spMkLst>
            <pc:docMk/>
            <pc:sldMk cId="3980028862" sldId="293"/>
            <ac:spMk id="44035" creationId="{B4DCD0D1-0DD6-FBD2-D002-BEDBEA885EE5}"/>
          </ac:spMkLst>
        </pc:spChg>
      </pc:sldChg>
      <pc:sldChg chg="modSp">
        <pc:chgData name="Henrique Pinto" userId="S::henrique48043726@aluno.ms.senac.br::6a5187aa-43c7-4407-a736-b6d0ccef596e" providerId="AD" clId="Web-{C14709A6-A4D7-4B47-92ED-0159BF989BEF}" dt="2022-12-13T15:42:56.074" v="6" actId="1076"/>
        <pc:sldMkLst>
          <pc:docMk/>
          <pc:sldMk cId="3898411688" sldId="298"/>
        </pc:sldMkLst>
        <pc:spChg chg="mod">
          <ac:chgData name="Henrique Pinto" userId="S::henrique48043726@aluno.ms.senac.br::6a5187aa-43c7-4407-a736-b6d0ccef596e" providerId="AD" clId="Web-{C14709A6-A4D7-4B47-92ED-0159BF989BEF}" dt="2022-12-13T15:42:56.074" v="6" actId="1076"/>
          <ac:spMkLst>
            <pc:docMk/>
            <pc:sldMk cId="3898411688" sldId="298"/>
            <ac:spMk id="44035" creationId="{B4DCD0D1-0DD6-FBD2-D002-BEDBEA885EE5}"/>
          </ac:spMkLst>
        </pc:spChg>
      </pc:sldChg>
    </pc:docChg>
  </pc:docChgLst>
  <pc:docChgLst>
    <pc:chgData name="Gabriel Souza" userId="S::gabriel48854726@aluno.ms.senac.br::a3396738-1849-4ebe-a0c0-23c5fbcf2386" providerId="AD" clId="Web-{937BECB1-1EAC-4839-85D6-A32543A4CEFD}"/>
    <pc:docChg chg="modSld">
      <pc:chgData name="Gabriel Souza" userId="S::gabriel48854726@aluno.ms.senac.br::a3396738-1849-4ebe-a0c0-23c5fbcf2386" providerId="AD" clId="Web-{937BECB1-1EAC-4839-85D6-A32543A4CEFD}" dt="2022-12-13T12:13:10.611" v="2" actId="20577"/>
      <pc:docMkLst>
        <pc:docMk/>
      </pc:docMkLst>
      <pc:sldChg chg="modSp">
        <pc:chgData name="Gabriel Souza" userId="S::gabriel48854726@aluno.ms.senac.br::a3396738-1849-4ebe-a0c0-23c5fbcf2386" providerId="AD" clId="Web-{937BECB1-1EAC-4839-85D6-A32543A4CEFD}" dt="2022-12-13T12:13:10.611" v="2" actId="20577"/>
        <pc:sldMkLst>
          <pc:docMk/>
          <pc:sldMk cId="1555813227" sldId="289"/>
        </pc:sldMkLst>
        <pc:spChg chg="mod">
          <ac:chgData name="Gabriel Souza" userId="S::gabriel48854726@aluno.ms.senac.br::a3396738-1849-4ebe-a0c0-23c5fbcf2386" providerId="AD" clId="Web-{937BECB1-1EAC-4839-85D6-A32543A4CEFD}" dt="2022-12-13T12:13:10.611" v="2" actId="20577"/>
          <ac:spMkLst>
            <pc:docMk/>
            <pc:sldMk cId="1555813227" sldId="289"/>
            <ac:spMk id="44035" creationId="{B4DCD0D1-0DD6-FBD2-D002-BEDBEA885EE5}"/>
          </ac:spMkLst>
        </pc:spChg>
      </pc:sldChg>
    </pc:docChg>
  </pc:docChgLst>
  <pc:docChgLst>
    <pc:chgData name="João Souza" userId="S::joao29286816@aluno.ms.senac.br::4ca1eea3-5571-4099-b59b-137c93dcb352" providerId="AD" clId="Web-{D0ACB645-259E-22A5-AF51-45A295BD3C1B}"/>
    <pc:docChg chg="modSld">
      <pc:chgData name="João Souza" userId="S::joao29286816@aluno.ms.senac.br::4ca1eea3-5571-4099-b59b-137c93dcb352" providerId="AD" clId="Web-{D0ACB645-259E-22A5-AF51-45A295BD3C1B}" dt="2023-01-04T07:09:38.404" v="4" actId="20577"/>
      <pc:docMkLst>
        <pc:docMk/>
      </pc:docMkLst>
      <pc:sldChg chg="modSp">
        <pc:chgData name="João Souza" userId="S::joao29286816@aluno.ms.senac.br::4ca1eea3-5571-4099-b59b-137c93dcb352" providerId="AD" clId="Web-{D0ACB645-259E-22A5-AF51-45A295BD3C1B}" dt="2023-01-04T07:09:08.200" v="0" actId="20577"/>
        <pc:sldMkLst>
          <pc:docMk/>
          <pc:sldMk cId="3980028862" sldId="293"/>
        </pc:sldMkLst>
        <pc:spChg chg="mod">
          <ac:chgData name="João Souza" userId="S::joao29286816@aluno.ms.senac.br::4ca1eea3-5571-4099-b59b-137c93dcb352" providerId="AD" clId="Web-{D0ACB645-259E-22A5-AF51-45A295BD3C1B}" dt="2023-01-04T07:09:08.200" v="0" actId="20577"/>
          <ac:spMkLst>
            <pc:docMk/>
            <pc:sldMk cId="3980028862" sldId="293"/>
            <ac:spMk id="44035" creationId="{B4DCD0D1-0DD6-FBD2-D002-BEDBEA885EE5}"/>
          </ac:spMkLst>
        </pc:spChg>
      </pc:sldChg>
      <pc:sldChg chg="modSp">
        <pc:chgData name="João Souza" userId="S::joao29286816@aluno.ms.senac.br::4ca1eea3-5571-4099-b59b-137c93dcb352" providerId="AD" clId="Web-{D0ACB645-259E-22A5-AF51-45A295BD3C1B}" dt="2023-01-04T07:09:38.404" v="4" actId="20577"/>
        <pc:sldMkLst>
          <pc:docMk/>
          <pc:sldMk cId="2430972184" sldId="310"/>
        </pc:sldMkLst>
        <pc:spChg chg="mod">
          <ac:chgData name="João Souza" userId="S::joao29286816@aluno.ms.senac.br::4ca1eea3-5571-4099-b59b-137c93dcb352" providerId="AD" clId="Web-{D0ACB645-259E-22A5-AF51-45A295BD3C1B}" dt="2023-01-04T07:09:38.404" v="4" actId="20577"/>
          <ac:spMkLst>
            <pc:docMk/>
            <pc:sldMk cId="2430972184" sldId="310"/>
            <ac:spMk id="44035" creationId="{B4DCD0D1-0DD6-FBD2-D002-BEDBEA885EE5}"/>
          </ac:spMkLst>
        </pc:spChg>
      </pc:sldChg>
    </pc:docChg>
  </pc:docChgLst>
  <pc:docChgLst>
    <pc:chgData name="Shynji Miyasato" userId="S::shynji49159496@aluno.ms.senac.br::0ffb57a1-5d4a-4ce4-a283-981ad48db0cb" providerId="AD" clId="Web-{7FAA1BC9-BB2D-495E-AC2A-987E7FD3727D}"/>
    <pc:docChg chg="modSld">
      <pc:chgData name="Shynji Miyasato" userId="S::shynji49159496@aluno.ms.senac.br::0ffb57a1-5d4a-4ce4-a283-981ad48db0cb" providerId="AD" clId="Web-{7FAA1BC9-BB2D-495E-AC2A-987E7FD3727D}" dt="2022-12-06T19:54:50.604" v="4" actId="1076"/>
      <pc:docMkLst>
        <pc:docMk/>
      </pc:docMkLst>
      <pc:sldChg chg="modSp">
        <pc:chgData name="Shynji Miyasato" userId="S::shynji49159496@aluno.ms.senac.br::0ffb57a1-5d4a-4ce4-a283-981ad48db0cb" providerId="AD" clId="Web-{7FAA1BC9-BB2D-495E-AC2A-987E7FD3727D}" dt="2022-12-06T17:44:59" v="2" actId="20577"/>
        <pc:sldMkLst>
          <pc:docMk/>
          <pc:sldMk cId="0" sldId="257"/>
        </pc:sldMkLst>
        <pc:spChg chg="mod">
          <ac:chgData name="Shynji Miyasato" userId="S::shynji49159496@aluno.ms.senac.br::0ffb57a1-5d4a-4ce4-a283-981ad48db0cb" providerId="AD" clId="Web-{7FAA1BC9-BB2D-495E-AC2A-987E7FD3727D}" dt="2022-12-06T17:44:59" v="2" actId="20577"/>
          <ac:spMkLst>
            <pc:docMk/>
            <pc:sldMk cId="0" sldId="257"/>
            <ac:spMk id="5123" creationId="{3EFA999C-AA65-4208-FC4A-7725FC06A66A}"/>
          </ac:spMkLst>
        </pc:spChg>
      </pc:sldChg>
      <pc:sldChg chg="modSp">
        <pc:chgData name="Shynji Miyasato" userId="S::shynji49159496@aluno.ms.senac.br::0ffb57a1-5d4a-4ce4-a283-981ad48db0cb" providerId="AD" clId="Web-{7FAA1BC9-BB2D-495E-AC2A-987E7FD3727D}" dt="2022-12-06T19:54:50.604" v="4" actId="1076"/>
        <pc:sldMkLst>
          <pc:docMk/>
          <pc:sldMk cId="0" sldId="273"/>
        </pc:sldMkLst>
        <pc:spChg chg="mod">
          <ac:chgData name="Shynji Miyasato" userId="S::shynji49159496@aluno.ms.senac.br::0ffb57a1-5d4a-4ce4-a283-981ad48db0cb" providerId="AD" clId="Web-{7FAA1BC9-BB2D-495E-AC2A-987E7FD3727D}" dt="2022-12-06T19:54:50.604" v="4" actId="1076"/>
          <ac:spMkLst>
            <pc:docMk/>
            <pc:sldMk cId="0" sldId="273"/>
            <ac:spMk id="37891" creationId="{C4EF434E-576A-169A-4998-4644062206CA}"/>
          </ac:spMkLst>
        </pc:spChg>
      </pc:sldChg>
    </pc:docChg>
  </pc:docChgLst>
  <pc:docChgLst>
    <pc:chgData name="Gabriel Souza" userId="S::gabriel48854726@aluno.ms.senac.br::a3396738-1849-4ebe-a0c0-23c5fbcf2386" providerId="AD" clId="Web-{38D9536B-0391-4DC8-A285-60118AD6C226}"/>
    <pc:docChg chg="modSld">
      <pc:chgData name="Gabriel Souza" userId="S::gabriel48854726@aluno.ms.senac.br::a3396738-1849-4ebe-a0c0-23c5fbcf2386" providerId="AD" clId="Web-{38D9536B-0391-4DC8-A285-60118AD6C226}" dt="2022-12-19T15:24:47.209" v="0" actId="14100"/>
      <pc:docMkLst>
        <pc:docMk/>
      </pc:docMkLst>
      <pc:sldChg chg="modSp">
        <pc:chgData name="Gabriel Souza" userId="S::gabriel48854726@aluno.ms.senac.br::a3396738-1849-4ebe-a0c0-23c5fbcf2386" providerId="AD" clId="Web-{38D9536B-0391-4DC8-A285-60118AD6C226}" dt="2022-12-19T15:24:47.209" v="0" actId="14100"/>
        <pc:sldMkLst>
          <pc:docMk/>
          <pc:sldMk cId="3316850718" sldId="315"/>
        </pc:sldMkLst>
        <pc:spChg chg="mod">
          <ac:chgData name="Gabriel Souza" userId="S::gabriel48854726@aluno.ms.senac.br::a3396738-1849-4ebe-a0c0-23c5fbcf2386" providerId="AD" clId="Web-{38D9536B-0391-4DC8-A285-60118AD6C226}" dt="2022-12-19T15:24:47.209" v="0" actId="14100"/>
          <ac:spMkLst>
            <pc:docMk/>
            <pc:sldMk cId="3316850718" sldId="315"/>
            <ac:spMk id="44035" creationId="{B4DCD0D1-0DD6-FBD2-D002-BEDBEA885EE5}"/>
          </ac:spMkLst>
        </pc:spChg>
      </pc:sldChg>
    </pc:docChg>
  </pc:docChgLst>
  <pc:docChgLst>
    <pc:chgData name="Vitor Buss" userId="S::vitor7639816@aluno.ms.senac.br::1e4518e9-1d15-4b3d-acbd-cbcac9629197" providerId="AD" clId="Web-{AE01232A-B537-4C19-ABD7-136E691803F0}"/>
    <pc:docChg chg="modSld">
      <pc:chgData name="Vitor Buss" userId="S::vitor7639816@aluno.ms.senac.br::1e4518e9-1d15-4b3d-acbd-cbcac9629197" providerId="AD" clId="Web-{AE01232A-B537-4C19-ABD7-136E691803F0}" dt="2023-02-07T12:48:06.957" v="1" actId="14100"/>
      <pc:docMkLst>
        <pc:docMk/>
      </pc:docMkLst>
      <pc:sldChg chg="modSp">
        <pc:chgData name="Vitor Buss" userId="S::vitor7639816@aluno.ms.senac.br::1e4518e9-1d15-4b3d-acbd-cbcac9629197" providerId="AD" clId="Web-{AE01232A-B537-4C19-ABD7-136E691803F0}" dt="2023-02-07T12:48:06.957" v="1" actId="14100"/>
        <pc:sldMkLst>
          <pc:docMk/>
          <pc:sldMk cId="2898038403" sldId="351"/>
        </pc:sldMkLst>
        <pc:spChg chg="mod">
          <ac:chgData name="Vitor Buss" userId="S::vitor7639816@aluno.ms.senac.br::1e4518e9-1d15-4b3d-acbd-cbcac9629197" providerId="AD" clId="Web-{AE01232A-B537-4C19-ABD7-136E691803F0}" dt="2023-02-07T12:48:06.957" v="1" actId="14100"/>
          <ac:spMkLst>
            <pc:docMk/>
            <pc:sldMk cId="2898038403" sldId="351"/>
            <ac:spMk id="44034" creationId="{0FE39421-C245-173F-8BCB-2C918F3932BA}"/>
          </ac:spMkLst>
        </pc:spChg>
      </pc:sldChg>
    </pc:docChg>
  </pc:docChgLst>
  <pc:docChgLst>
    <pc:chgData name="Vitor Buss" userId="S::vitor7639816@aluno.ms.senac.br::1e4518e9-1d15-4b3d-acbd-cbcac9629197" providerId="AD" clId="Web-{53147360-E7FE-4C4F-80E8-0E16F40F383B}"/>
    <pc:docChg chg="modSld">
      <pc:chgData name="Vitor Buss" userId="S::vitor7639816@aluno.ms.senac.br::1e4518e9-1d15-4b3d-acbd-cbcac9629197" providerId="AD" clId="Web-{53147360-E7FE-4C4F-80E8-0E16F40F383B}" dt="2022-12-13T12:32:23.839" v="14" actId="20577"/>
      <pc:docMkLst>
        <pc:docMk/>
      </pc:docMkLst>
      <pc:sldChg chg="modSp">
        <pc:chgData name="Vitor Buss" userId="S::vitor7639816@aluno.ms.senac.br::1e4518e9-1d15-4b3d-acbd-cbcac9629197" providerId="AD" clId="Web-{53147360-E7FE-4C4F-80E8-0E16F40F383B}" dt="2022-12-13T12:16:06.185" v="1" actId="20577"/>
        <pc:sldMkLst>
          <pc:docMk/>
          <pc:sldMk cId="1737328941" sldId="283"/>
        </pc:sldMkLst>
        <pc:spChg chg="mod">
          <ac:chgData name="Vitor Buss" userId="S::vitor7639816@aluno.ms.senac.br::1e4518e9-1d15-4b3d-acbd-cbcac9629197" providerId="AD" clId="Web-{53147360-E7FE-4C4F-80E8-0E16F40F383B}" dt="2022-12-13T12:16:06.185" v="1" actId="20577"/>
          <ac:spMkLst>
            <pc:docMk/>
            <pc:sldMk cId="1737328941" sldId="283"/>
            <ac:spMk id="44035" creationId="{B4DCD0D1-0DD6-FBD2-D002-BEDBEA885EE5}"/>
          </ac:spMkLst>
        </pc:spChg>
      </pc:sldChg>
      <pc:sldChg chg="modSp">
        <pc:chgData name="Vitor Buss" userId="S::vitor7639816@aluno.ms.senac.br::1e4518e9-1d15-4b3d-acbd-cbcac9629197" providerId="AD" clId="Web-{53147360-E7FE-4C4F-80E8-0E16F40F383B}" dt="2022-12-13T12:32:23.839" v="14" actId="20577"/>
        <pc:sldMkLst>
          <pc:docMk/>
          <pc:sldMk cId="2307507679" sldId="305"/>
        </pc:sldMkLst>
        <pc:spChg chg="mod">
          <ac:chgData name="Vitor Buss" userId="S::vitor7639816@aluno.ms.senac.br::1e4518e9-1d15-4b3d-acbd-cbcac9629197" providerId="AD" clId="Web-{53147360-E7FE-4C4F-80E8-0E16F40F383B}" dt="2022-12-13T12:32:23.839" v="14" actId="20577"/>
          <ac:spMkLst>
            <pc:docMk/>
            <pc:sldMk cId="2307507679" sldId="305"/>
            <ac:spMk id="44035" creationId="{B4DCD0D1-0DD6-FBD2-D002-BEDBEA885EE5}"/>
          </ac:spMkLst>
        </pc:spChg>
      </pc:sldChg>
    </pc:docChg>
  </pc:docChgLst>
  <pc:docChgLst>
    <pc:chgData name="Enilda Cáceres" userId="S::enilda5546047@edu.ms.senac.br::d90f6978-a85f-4d91-bb30-61fd6843cf5b" providerId="AD" clId="Web-{0CE1E8CF-BF03-44E1-B7E3-8A6FB797AB77}"/>
    <pc:docChg chg="addSld delSld modSld">
      <pc:chgData name="Enilda Cáceres" userId="S::enilda5546047@edu.ms.senac.br::d90f6978-a85f-4d91-bb30-61fd6843cf5b" providerId="AD" clId="Web-{0CE1E8CF-BF03-44E1-B7E3-8A6FB797AB77}" dt="2023-01-17T13:01:14.954" v="40" actId="20577"/>
      <pc:docMkLst>
        <pc:docMk/>
      </pc:docMkLst>
      <pc:sldChg chg="modSp">
        <pc:chgData name="Enilda Cáceres" userId="S::enilda5546047@edu.ms.senac.br::d90f6978-a85f-4d91-bb30-61fd6843cf5b" providerId="AD" clId="Web-{0CE1E8CF-BF03-44E1-B7E3-8A6FB797AB77}" dt="2023-01-17T13:01:14.954" v="40" actId="20577"/>
        <pc:sldMkLst>
          <pc:docMk/>
          <pc:sldMk cId="3525728056" sldId="322"/>
        </pc:sldMkLst>
        <pc:spChg chg="mod">
          <ac:chgData name="Enilda Cáceres" userId="S::enilda5546047@edu.ms.senac.br::d90f6978-a85f-4d91-bb30-61fd6843cf5b" providerId="AD" clId="Web-{0CE1E8CF-BF03-44E1-B7E3-8A6FB797AB77}" dt="2023-01-17T13:01:14.954" v="40" actId="20577"/>
          <ac:spMkLst>
            <pc:docMk/>
            <pc:sldMk cId="3525728056" sldId="322"/>
            <ac:spMk id="44035" creationId="{B4DCD0D1-0DD6-FBD2-D002-BEDBEA885EE5}"/>
          </ac:spMkLst>
        </pc:spChg>
      </pc:sldChg>
      <pc:sldChg chg="new del">
        <pc:chgData name="Enilda Cáceres" userId="S::enilda5546047@edu.ms.senac.br::d90f6978-a85f-4d91-bb30-61fd6843cf5b" providerId="AD" clId="Web-{0CE1E8CF-BF03-44E1-B7E3-8A6FB797AB77}" dt="2023-01-17T11:54:13.643" v="1"/>
        <pc:sldMkLst>
          <pc:docMk/>
          <pc:sldMk cId="599793640" sldId="325"/>
        </pc:sldMkLst>
      </pc:sldChg>
      <pc:sldChg chg="modSp add replId">
        <pc:chgData name="Enilda Cáceres" userId="S::enilda5546047@edu.ms.senac.br::d90f6978-a85f-4d91-bb30-61fd6843cf5b" providerId="AD" clId="Web-{0CE1E8CF-BF03-44E1-B7E3-8A6FB797AB77}" dt="2023-01-17T11:54:35.081" v="6" actId="20577"/>
        <pc:sldMkLst>
          <pc:docMk/>
          <pc:sldMk cId="830906462" sldId="325"/>
        </pc:sldMkLst>
        <pc:spChg chg="mod">
          <ac:chgData name="Enilda Cáceres" userId="S::enilda5546047@edu.ms.senac.br::d90f6978-a85f-4d91-bb30-61fd6843cf5b" providerId="AD" clId="Web-{0CE1E8CF-BF03-44E1-B7E3-8A6FB797AB77}" dt="2023-01-17T11:54:35.081" v="6" actId="20577"/>
          <ac:spMkLst>
            <pc:docMk/>
            <pc:sldMk cId="830906462" sldId="325"/>
            <ac:spMk id="44035" creationId="{B4DCD0D1-0DD6-FBD2-D002-BEDBEA885EE5}"/>
          </ac:spMkLst>
        </pc:spChg>
      </pc:sldChg>
      <pc:sldChg chg="modSp add replId">
        <pc:chgData name="Enilda Cáceres" userId="S::enilda5546047@edu.ms.senac.br::d90f6978-a85f-4d91-bb30-61fd6843cf5b" providerId="AD" clId="Web-{0CE1E8CF-BF03-44E1-B7E3-8A6FB797AB77}" dt="2023-01-17T11:55:52.255" v="11" actId="20577"/>
        <pc:sldMkLst>
          <pc:docMk/>
          <pc:sldMk cId="54848094" sldId="326"/>
        </pc:sldMkLst>
        <pc:spChg chg="mod">
          <ac:chgData name="Enilda Cáceres" userId="S::enilda5546047@edu.ms.senac.br::d90f6978-a85f-4d91-bb30-61fd6843cf5b" providerId="AD" clId="Web-{0CE1E8CF-BF03-44E1-B7E3-8A6FB797AB77}" dt="2023-01-17T11:55:52.255" v="11" actId="20577"/>
          <ac:spMkLst>
            <pc:docMk/>
            <pc:sldMk cId="54848094" sldId="326"/>
            <ac:spMk id="44035" creationId="{B4DCD0D1-0DD6-FBD2-D002-BEDBEA885EE5}"/>
          </ac:spMkLst>
        </pc:spChg>
      </pc:sldChg>
      <pc:sldChg chg="modSp add replId">
        <pc:chgData name="Enilda Cáceres" userId="S::enilda5546047@edu.ms.senac.br::d90f6978-a85f-4d91-bb30-61fd6843cf5b" providerId="AD" clId="Web-{0CE1E8CF-BF03-44E1-B7E3-8A6FB797AB77}" dt="2023-01-17T11:56:34.647" v="16" actId="20577"/>
        <pc:sldMkLst>
          <pc:docMk/>
          <pc:sldMk cId="758093795" sldId="327"/>
        </pc:sldMkLst>
        <pc:spChg chg="mod">
          <ac:chgData name="Enilda Cáceres" userId="S::enilda5546047@edu.ms.senac.br::d90f6978-a85f-4d91-bb30-61fd6843cf5b" providerId="AD" clId="Web-{0CE1E8CF-BF03-44E1-B7E3-8A6FB797AB77}" dt="2023-01-17T11:56:34.647" v="16" actId="20577"/>
          <ac:spMkLst>
            <pc:docMk/>
            <pc:sldMk cId="758093795" sldId="327"/>
            <ac:spMk id="44035" creationId="{B4DCD0D1-0DD6-FBD2-D002-BEDBEA885EE5}"/>
          </ac:spMkLst>
        </pc:spChg>
      </pc:sldChg>
      <pc:sldChg chg="modSp add replId">
        <pc:chgData name="Enilda Cáceres" userId="S::enilda5546047@edu.ms.senac.br::d90f6978-a85f-4d91-bb30-61fd6843cf5b" providerId="AD" clId="Web-{0CE1E8CF-BF03-44E1-B7E3-8A6FB797AB77}" dt="2023-01-17T11:57:38.915" v="21" actId="20577"/>
        <pc:sldMkLst>
          <pc:docMk/>
          <pc:sldMk cId="2662396858" sldId="328"/>
        </pc:sldMkLst>
        <pc:spChg chg="mod">
          <ac:chgData name="Enilda Cáceres" userId="S::enilda5546047@edu.ms.senac.br::d90f6978-a85f-4d91-bb30-61fd6843cf5b" providerId="AD" clId="Web-{0CE1E8CF-BF03-44E1-B7E3-8A6FB797AB77}" dt="2023-01-17T11:57:38.915" v="21" actId="20577"/>
          <ac:spMkLst>
            <pc:docMk/>
            <pc:sldMk cId="2662396858" sldId="328"/>
            <ac:spMk id="44035" creationId="{B4DCD0D1-0DD6-FBD2-D002-BEDBEA885EE5}"/>
          </ac:spMkLst>
        </pc:spChg>
      </pc:sldChg>
      <pc:sldChg chg="modSp add replId">
        <pc:chgData name="Enilda Cáceres" userId="S::enilda5546047@edu.ms.senac.br::d90f6978-a85f-4d91-bb30-61fd6843cf5b" providerId="AD" clId="Web-{0CE1E8CF-BF03-44E1-B7E3-8A6FB797AB77}" dt="2023-01-17T11:58:33.870" v="27" actId="20577"/>
        <pc:sldMkLst>
          <pc:docMk/>
          <pc:sldMk cId="3344893534" sldId="329"/>
        </pc:sldMkLst>
        <pc:spChg chg="mod">
          <ac:chgData name="Enilda Cáceres" userId="S::enilda5546047@edu.ms.senac.br::d90f6978-a85f-4d91-bb30-61fd6843cf5b" providerId="AD" clId="Web-{0CE1E8CF-BF03-44E1-B7E3-8A6FB797AB77}" dt="2023-01-17T11:58:33.870" v="27" actId="20577"/>
          <ac:spMkLst>
            <pc:docMk/>
            <pc:sldMk cId="3344893534" sldId="329"/>
            <ac:spMk id="44035" creationId="{B4DCD0D1-0DD6-FBD2-D002-BEDBEA885EE5}"/>
          </ac:spMkLst>
        </pc:spChg>
      </pc:sldChg>
    </pc:docChg>
  </pc:docChgLst>
  <pc:docChgLst>
    <pc:chgData name="Enilda Cáceres" userId="S::enilda5546047@edu.ms.senac.br::d90f6978-a85f-4d91-bb30-61fd6843cf5b" providerId="AD" clId="Web-{654D13CA-F1CC-4DE5-8ACC-3A3ED6FC6F16}"/>
    <pc:docChg chg="addSld modSld">
      <pc:chgData name="Enilda Cáceres" userId="S::enilda5546047@edu.ms.senac.br::d90f6978-a85f-4d91-bb30-61fd6843cf5b" providerId="AD" clId="Web-{654D13CA-F1CC-4DE5-8ACC-3A3ED6FC6F16}" dt="2022-12-12T20:27:38.207" v="45" actId="20577"/>
      <pc:docMkLst>
        <pc:docMk/>
      </pc:docMkLst>
      <pc:sldChg chg="modSp add replId">
        <pc:chgData name="Enilda Cáceres" userId="S::enilda5546047@edu.ms.senac.br::d90f6978-a85f-4d91-bb30-61fd6843cf5b" providerId="AD" clId="Web-{654D13CA-F1CC-4DE5-8ACC-3A3ED6FC6F16}" dt="2022-12-12T20:26:08.205" v="16" actId="20577"/>
        <pc:sldMkLst>
          <pc:docMk/>
          <pc:sldMk cId="214944109" sldId="309"/>
        </pc:sldMkLst>
        <pc:spChg chg="mod">
          <ac:chgData name="Enilda Cáceres" userId="S::enilda5546047@edu.ms.senac.br::d90f6978-a85f-4d91-bb30-61fd6843cf5b" providerId="AD" clId="Web-{654D13CA-F1CC-4DE5-8ACC-3A3ED6FC6F16}" dt="2022-12-12T20:26:08.205" v="16" actId="20577"/>
          <ac:spMkLst>
            <pc:docMk/>
            <pc:sldMk cId="214944109" sldId="309"/>
            <ac:spMk id="44035" creationId="{B4DCD0D1-0DD6-FBD2-D002-BEDBEA885EE5}"/>
          </ac:spMkLst>
        </pc:spChg>
      </pc:sldChg>
      <pc:sldChg chg="modSp add replId">
        <pc:chgData name="Enilda Cáceres" userId="S::enilda5546047@edu.ms.senac.br::d90f6978-a85f-4d91-bb30-61fd6843cf5b" providerId="AD" clId="Web-{654D13CA-F1CC-4DE5-8ACC-3A3ED6FC6F16}" dt="2022-12-12T20:26:42.049" v="24" actId="20577"/>
        <pc:sldMkLst>
          <pc:docMk/>
          <pc:sldMk cId="2430972184" sldId="310"/>
        </pc:sldMkLst>
        <pc:spChg chg="mod">
          <ac:chgData name="Enilda Cáceres" userId="S::enilda5546047@edu.ms.senac.br::d90f6978-a85f-4d91-bb30-61fd6843cf5b" providerId="AD" clId="Web-{654D13CA-F1CC-4DE5-8ACC-3A3ED6FC6F16}" dt="2022-12-12T20:26:42.049" v="24" actId="20577"/>
          <ac:spMkLst>
            <pc:docMk/>
            <pc:sldMk cId="2430972184" sldId="310"/>
            <ac:spMk id="44035" creationId="{B4DCD0D1-0DD6-FBD2-D002-BEDBEA885EE5}"/>
          </ac:spMkLst>
        </pc:spChg>
      </pc:sldChg>
      <pc:sldChg chg="modSp add replId">
        <pc:chgData name="Enilda Cáceres" userId="S::enilda5546047@edu.ms.senac.br::d90f6978-a85f-4d91-bb30-61fd6843cf5b" providerId="AD" clId="Web-{654D13CA-F1CC-4DE5-8ACC-3A3ED6FC6F16}" dt="2022-12-12T20:27:01.331" v="30" actId="20577"/>
        <pc:sldMkLst>
          <pc:docMk/>
          <pc:sldMk cId="3080416033" sldId="311"/>
        </pc:sldMkLst>
        <pc:spChg chg="mod">
          <ac:chgData name="Enilda Cáceres" userId="S::enilda5546047@edu.ms.senac.br::d90f6978-a85f-4d91-bb30-61fd6843cf5b" providerId="AD" clId="Web-{654D13CA-F1CC-4DE5-8ACC-3A3ED6FC6F16}" dt="2022-12-12T20:27:01.331" v="30" actId="20577"/>
          <ac:spMkLst>
            <pc:docMk/>
            <pc:sldMk cId="3080416033" sldId="311"/>
            <ac:spMk id="44035" creationId="{B4DCD0D1-0DD6-FBD2-D002-BEDBEA885EE5}"/>
          </ac:spMkLst>
        </pc:spChg>
      </pc:sldChg>
      <pc:sldChg chg="modSp add replId">
        <pc:chgData name="Enilda Cáceres" userId="S::enilda5546047@edu.ms.senac.br::d90f6978-a85f-4d91-bb30-61fd6843cf5b" providerId="AD" clId="Web-{654D13CA-F1CC-4DE5-8ACC-3A3ED6FC6F16}" dt="2022-12-12T20:27:38.207" v="45" actId="20577"/>
        <pc:sldMkLst>
          <pc:docMk/>
          <pc:sldMk cId="3383571200" sldId="312"/>
        </pc:sldMkLst>
        <pc:spChg chg="mod">
          <ac:chgData name="Enilda Cáceres" userId="S::enilda5546047@edu.ms.senac.br::d90f6978-a85f-4d91-bb30-61fd6843cf5b" providerId="AD" clId="Web-{654D13CA-F1CC-4DE5-8ACC-3A3ED6FC6F16}" dt="2022-12-12T20:27:38.207" v="45" actId="20577"/>
          <ac:spMkLst>
            <pc:docMk/>
            <pc:sldMk cId="3383571200" sldId="312"/>
            <ac:spMk id="44035" creationId="{B4DCD0D1-0DD6-FBD2-D002-BEDBEA885EE5}"/>
          </ac:spMkLst>
        </pc:spChg>
      </pc:sldChg>
      <pc:sldChg chg="modSp add replId">
        <pc:chgData name="Enilda Cáceres" userId="S::enilda5546047@edu.ms.senac.br::d90f6978-a85f-4d91-bb30-61fd6843cf5b" providerId="AD" clId="Web-{654D13CA-F1CC-4DE5-8ACC-3A3ED6FC6F16}" dt="2022-12-12T20:27:21.863" v="39" actId="20577"/>
        <pc:sldMkLst>
          <pc:docMk/>
          <pc:sldMk cId="4243826311" sldId="313"/>
        </pc:sldMkLst>
        <pc:spChg chg="mod">
          <ac:chgData name="Enilda Cáceres" userId="S::enilda5546047@edu.ms.senac.br::d90f6978-a85f-4d91-bb30-61fd6843cf5b" providerId="AD" clId="Web-{654D13CA-F1CC-4DE5-8ACC-3A3ED6FC6F16}" dt="2022-12-12T20:27:21.863" v="39" actId="20577"/>
          <ac:spMkLst>
            <pc:docMk/>
            <pc:sldMk cId="4243826311" sldId="313"/>
            <ac:spMk id="44035" creationId="{B4DCD0D1-0DD6-FBD2-D002-BEDBEA885EE5}"/>
          </ac:spMkLst>
        </pc:spChg>
      </pc:sldChg>
    </pc:docChg>
  </pc:docChgLst>
  <pc:docChgLst>
    <pc:chgData name="Gabriel Souza" userId="S::gabriel48854726@aluno.ms.senac.br::a3396738-1849-4ebe-a0c0-23c5fbcf2386" providerId="AD" clId="Web-{A5AFEB23-2804-4D9D-8235-241FDA1D2FEE}"/>
    <pc:docChg chg="modSld">
      <pc:chgData name="Gabriel Souza" userId="S::gabriel48854726@aluno.ms.senac.br::a3396738-1849-4ebe-a0c0-23c5fbcf2386" providerId="AD" clId="Web-{A5AFEB23-2804-4D9D-8235-241FDA1D2FEE}" dt="2023-02-01T14:04:01.560" v="3" actId="20577"/>
      <pc:docMkLst>
        <pc:docMk/>
      </pc:docMkLst>
      <pc:sldChg chg="modSp">
        <pc:chgData name="Gabriel Souza" userId="S::gabriel48854726@aluno.ms.senac.br::a3396738-1849-4ebe-a0c0-23c5fbcf2386" providerId="AD" clId="Web-{A5AFEB23-2804-4D9D-8235-241FDA1D2FEE}" dt="2023-02-01T14:04:01.560" v="3" actId="20577"/>
        <pc:sldMkLst>
          <pc:docMk/>
          <pc:sldMk cId="1252675575" sldId="340"/>
        </pc:sldMkLst>
        <pc:spChg chg="mod">
          <ac:chgData name="Gabriel Souza" userId="S::gabriel48854726@aluno.ms.senac.br::a3396738-1849-4ebe-a0c0-23c5fbcf2386" providerId="AD" clId="Web-{A5AFEB23-2804-4D9D-8235-241FDA1D2FEE}" dt="2023-02-01T14:04:01.560" v="3" actId="20577"/>
          <ac:spMkLst>
            <pc:docMk/>
            <pc:sldMk cId="1252675575" sldId="340"/>
            <ac:spMk id="44035" creationId="{B4DCD0D1-0DD6-FBD2-D002-BEDBEA885EE5}"/>
          </ac:spMkLst>
        </pc:spChg>
      </pc:sldChg>
    </pc:docChg>
  </pc:docChgLst>
  <pc:docChgLst>
    <pc:chgData name="Guilherme Silva" userId="S::guilherme47591546@aluno.ms.senac.br::009c58f2-76a1-4230-86d9-e1dfc1e07f69" providerId="AD" clId="Web-{3FA6B410-1CB1-4478-8BB4-974BC62FABB1}"/>
    <pc:docChg chg="modSld">
      <pc:chgData name="Guilherme Silva" userId="S::guilherme47591546@aluno.ms.senac.br::009c58f2-76a1-4230-86d9-e1dfc1e07f69" providerId="AD" clId="Web-{3FA6B410-1CB1-4478-8BB4-974BC62FABB1}" dt="2022-12-06T15:24:40.592" v="1"/>
      <pc:docMkLst>
        <pc:docMk/>
      </pc:docMkLst>
      <pc:sldChg chg="modSp">
        <pc:chgData name="Guilherme Silva" userId="S::guilherme47591546@aluno.ms.senac.br::009c58f2-76a1-4230-86d9-e1dfc1e07f69" providerId="AD" clId="Web-{3FA6B410-1CB1-4478-8BB4-974BC62FABB1}" dt="2022-12-06T15:24:40.592" v="1"/>
        <pc:sldMkLst>
          <pc:docMk/>
          <pc:sldMk cId="2327049355" sldId="292"/>
        </pc:sldMkLst>
        <pc:spChg chg="mod">
          <ac:chgData name="Guilherme Silva" userId="S::guilherme47591546@aluno.ms.senac.br::009c58f2-76a1-4230-86d9-e1dfc1e07f69" providerId="AD" clId="Web-{3FA6B410-1CB1-4478-8BB4-974BC62FABB1}" dt="2022-12-06T15:24:40.592" v="1"/>
          <ac:spMkLst>
            <pc:docMk/>
            <pc:sldMk cId="2327049355" sldId="292"/>
            <ac:spMk id="44035" creationId="{B4DCD0D1-0DD6-FBD2-D002-BEDBEA885EE5}"/>
          </ac:spMkLst>
        </pc:spChg>
      </pc:sldChg>
    </pc:docChg>
  </pc:docChgLst>
  <pc:docChgLst>
    <pc:chgData name="Thiago Padovani" userId="S::thiago7524136@aluno.ms.senac.br::e06ed56c-8bcf-490c-9533-1469f5ad1cd3" providerId="AD" clId="Web-{B78EB039-D175-41E7-8EC6-E47816A65C85}"/>
    <pc:docChg chg="modSld">
      <pc:chgData name="Thiago Padovani" userId="S::thiago7524136@aluno.ms.senac.br::e06ed56c-8bcf-490c-9533-1469f5ad1cd3" providerId="AD" clId="Web-{B78EB039-D175-41E7-8EC6-E47816A65C85}" dt="2023-01-30T19:53:31.818" v="1" actId="20577"/>
      <pc:docMkLst>
        <pc:docMk/>
      </pc:docMkLst>
      <pc:sldChg chg="modSp">
        <pc:chgData name="Thiago Padovani" userId="S::thiago7524136@aluno.ms.senac.br::e06ed56c-8bcf-490c-9533-1469f5ad1cd3" providerId="AD" clId="Web-{B78EB039-D175-41E7-8EC6-E47816A65C85}" dt="2023-01-30T19:53:31.818" v="1" actId="20577"/>
        <pc:sldMkLst>
          <pc:docMk/>
          <pc:sldMk cId="3215627769" sldId="294"/>
        </pc:sldMkLst>
        <pc:spChg chg="mod">
          <ac:chgData name="Thiago Padovani" userId="S::thiago7524136@aluno.ms.senac.br::e06ed56c-8bcf-490c-9533-1469f5ad1cd3" providerId="AD" clId="Web-{B78EB039-D175-41E7-8EC6-E47816A65C85}" dt="2023-01-30T19:53:31.818" v="1" actId="20577"/>
          <ac:spMkLst>
            <pc:docMk/>
            <pc:sldMk cId="3215627769" sldId="294"/>
            <ac:spMk id="44035" creationId="{B4DCD0D1-0DD6-FBD2-D002-BEDBEA885EE5}"/>
          </ac:spMkLst>
        </pc:spChg>
      </pc:sldChg>
    </pc:docChg>
  </pc:docChgLst>
  <pc:docChgLst>
    <pc:chgData name="Vitor Buss" userId="S::vitor7639816@aluno.ms.senac.br::1e4518e9-1d15-4b3d-acbd-cbcac9629197" providerId="AD" clId="Web-{AC3C653F-90F6-42DA-B2DE-D368470D4388}"/>
    <pc:docChg chg="modSld">
      <pc:chgData name="Vitor Buss" userId="S::vitor7639816@aluno.ms.senac.br::1e4518e9-1d15-4b3d-acbd-cbcac9629197" providerId="AD" clId="Web-{AC3C653F-90F6-42DA-B2DE-D368470D4388}" dt="2022-12-08T11:57:59.689" v="9" actId="20577"/>
      <pc:docMkLst>
        <pc:docMk/>
      </pc:docMkLst>
      <pc:sldChg chg="modSp">
        <pc:chgData name="Vitor Buss" userId="S::vitor7639816@aluno.ms.senac.br::1e4518e9-1d15-4b3d-acbd-cbcac9629197" providerId="AD" clId="Web-{AC3C653F-90F6-42DA-B2DE-D368470D4388}" dt="2022-12-08T11:57:59.689" v="9" actId="20577"/>
        <pc:sldMkLst>
          <pc:docMk/>
          <pc:sldMk cId="2871877431" sldId="299"/>
        </pc:sldMkLst>
        <pc:spChg chg="mod">
          <ac:chgData name="Vitor Buss" userId="S::vitor7639816@aluno.ms.senac.br::1e4518e9-1d15-4b3d-acbd-cbcac9629197" providerId="AD" clId="Web-{AC3C653F-90F6-42DA-B2DE-D368470D4388}" dt="2022-12-08T11:57:59.689" v="9" actId="20577"/>
          <ac:spMkLst>
            <pc:docMk/>
            <pc:sldMk cId="2871877431" sldId="299"/>
            <ac:spMk id="44035" creationId="{B4DCD0D1-0DD6-FBD2-D002-BEDBEA885EE5}"/>
          </ac:spMkLst>
        </pc:spChg>
      </pc:sldChg>
    </pc:docChg>
  </pc:docChgLst>
  <pc:docChgLst>
    <pc:chgData name="Guilherme Silva" userId="S::guilherme47591546@aluno.ms.senac.br::009c58f2-76a1-4230-86d9-e1dfc1e07f69" providerId="AD" clId="Web-{7A83E2A7-2448-4586-AAD6-1C8B1C11225A}"/>
    <pc:docChg chg="modSld">
      <pc:chgData name="Guilherme Silva" userId="S::guilherme47591546@aluno.ms.senac.br::009c58f2-76a1-4230-86d9-e1dfc1e07f69" providerId="AD" clId="Web-{7A83E2A7-2448-4586-AAD6-1C8B1C11225A}" dt="2023-01-18T14:44:23.606" v="7" actId="20577"/>
      <pc:docMkLst>
        <pc:docMk/>
      </pc:docMkLst>
      <pc:sldChg chg="modSp">
        <pc:chgData name="Guilherme Silva" userId="S::guilherme47591546@aluno.ms.senac.br::009c58f2-76a1-4230-86d9-e1dfc1e07f69" providerId="AD" clId="Web-{7A83E2A7-2448-4586-AAD6-1C8B1C11225A}" dt="2023-01-18T12:09:24.825" v="2" actId="20577"/>
        <pc:sldMkLst>
          <pc:docMk/>
          <pc:sldMk cId="3016125111" sldId="323"/>
        </pc:sldMkLst>
        <pc:spChg chg="mod">
          <ac:chgData name="Guilherme Silva" userId="S::guilherme47591546@aluno.ms.senac.br::009c58f2-76a1-4230-86d9-e1dfc1e07f69" providerId="AD" clId="Web-{7A83E2A7-2448-4586-AAD6-1C8B1C11225A}" dt="2023-01-18T12:09:24.825" v="2" actId="20577"/>
          <ac:spMkLst>
            <pc:docMk/>
            <pc:sldMk cId="3016125111" sldId="323"/>
            <ac:spMk id="44035" creationId="{B4DCD0D1-0DD6-FBD2-D002-BEDBEA885EE5}"/>
          </ac:spMkLst>
        </pc:spChg>
      </pc:sldChg>
      <pc:sldChg chg="modSp">
        <pc:chgData name="Guilherme Silva" userId="S::guilherme47591546@aluno.ms.senac.br::009c58f2-76a1-4230-86d9-e1dfc1e07f69" providerId="AD" clId="Web-{7A83E2A7-2448-4586-AAD6-1C8B1C11225A}" dt="2023-01-18T14:44:23.606" v="7" actId="20577"/>
        <pc:sldMkLst>
          <pc:docMk/>
          <pc:sldMk cId="2662396858" sldId="328"/>
        </pc:sldMkLst>
        <pc:spChg chg="mod">
          <ac:chgData name="Guilherme Silva" userId="S::guilherme47591546@aluno.ms.senac.br::009c58f2-76a1-4230-86d9-e1dfc1e07f69" providerId="AD" clId="Web-{7A83E2A7-2448-4586-AAD6-1C8B1C11225A}" dt="2023-01-18T14:44:23.606" v="7" actId="20577"/>
          <ac:spMkLst>
            <pc:docMk/>
            <pc:sldMk cId="2662396858" sldId="328"/>
            <ac:spMk id="44035" creationId="{B4DCD0D1-0DD6-FBD2-D002-BEDBEA885EE5}"/>
          </ac:spMkLst>
        </pc:spChg>
      </pc:sldChg>
    </pc:docChg>
  </pc:docChgLst>
  <pc:docChgLst>
    <pc:chgData name="Shynji Miyasato" userId="S::shynji49159496@aluno.ms.senac.br::0ffb57a1-5d4a-4ce4-a283-981ad48db0cb" providerId="AD" clId="Web-{C82C111F-5F02-40FF-A10F-777E324972CC}"/>
    <pc:docChg chg="modSld">
      <pc:chgData name="Shynji Miyasato" userId="S::shynji49159496@aluno.ms.senac.br::0ffb57a1-5d4a-4ce4-a283-981ad48db0cb" providerId="AD" clId="Web-{C82C111F-5F02-40FF-A10F-777E324972CC}" dt="2022-12-22T14:14:04.215" v="4" actId="20577"/>
      <pc:docMkLst>
        <pc:docMk/>
      </pc:docMkLst>
      <pc:sldChg chg="modSp">
        <pc:chgData name="Shynji Miyasato" userId="S::shynji49159496@aluno.ms.senac.br::0ffb57a1-5d4a-4ce4-a283-981ad48db0cb" providerId="AD" clId="Web-{C82C111F-5F02-40FF-A10F-777E324972CC}" dt="2022-12-22T14:14:04.215" v="4" actId="20577"/>
        <pc:sldMkLst>
          <pc:docMk/>
          <pc:sldMk cId="2514656953" sldId="306"/>
        </pc:sldMkLst>
        <pc:spChg chg="mod">
          <ac:chgData name="Shynji Miyasato" userId="S::shynji49159496@aluno.ms.senac.br::0ffb57a1-5d4a-4ce4-a283-981ad48db0cb" providerId="AD" clId="Web-{C82C111F-5F02-40FF-A10F-777E324972CC}" dt="2022-12-22T14:14:04.215" v="4" actId="20577"/>
          <ac:spMkLst>
            <pc:docMk/>
            <pc:sldMk cId="2514656953" sldId="306"/>
            <ac:spMk id="44035" creationId="{B4DCD0D1-0DD6-FBD2-D002-BEDBEA885EE5}"/>
          </ac:spMkLst>
        </pc:spChg>
      </pc:sldChg>
    </pc:docChg>
  </pc:docChgLst>
  <pc:docChgLst>
    <pc:chgData name="Enilda Cáceres" userId="S::enilda5546047@edu.ms.senac.br::d90f6978-a85f-4d91-bb30-61fd6843cf5b" providerId="AD" clId="Web-{27C7C56C-E86C-4287-930D-27628846F96B}"/>
    <pc:docChg chg="addSld delSld modSld sldOrd">
      <pc:chgData name="Enilda Cáceres" userId="S::enilda5546047@edu.ms.senac.br::d90f6978-a85f-4d91-bb30-61fd6843cf5b" providerId="AD" clId="Web-{27C7C56C-E86C-4287-930D-27628846F96B}" dt="2023-01-30T12:03:35.726" v="39" actId="20577"/>
      <pc:docMkLst>
        <pc:docMk/>
      </pc:docMkLst>
      <pc:sldChg chg="modSp add replId">
        <pc:chgData name="Enilda Cáceres" userId="S::enilda5546047@edu.ms.senac.br::d90f6978-a85f-4d91-bb30-61fd6843cf5b" providerId="AD" clId="Web-{27C7C56C-E86C-4287-930D-27628846F96B}" dt="2023-01-30T11:50:27.161" v="14" actId="20577"/>
        <pc:sldMkLst>
          <pc:docMk/>
          <pc:sldMk cId="1252675575" sldId="340"/>
        </pc:sldMkLst>
        <pc:spChg chg="mod">
          <ac:chgData name="Enilda Cáceres" userId="S::enilda5546047@edu.ms.senac.br::d90f6978-a85f-4d91-bb30-61fd6843cf5b" providerId="AD" clId="Web-{27C7C56C-E86C-4287-930D-27628846F96B}" dt="2023-01-30T11:50:27.161" v="14" actId="20577"/>
          <ac:spMkLst>
            <pc:docMk/>
            <pc:sldMk cId="1252675575" sldId="340"/>
            <ac:spMk id="44035" creationId="{B4DCD0D1-0DD6-FBD2-D002-BEDBEA885EE5}"/>
          </ac:spMkLst>
        </pc:spChg>
      </pc:sldChg>
      <pc:sldChg chg="new del">
        <pc:chgData name="Enilda Cáceres" userId="S::enilda5546047@edu.ms.senac.br::d90f6978-a85f-4d91-bb30-61fd6843cf5b" providerId="AD" clId="Web-{27C7C56C-E86C-4287-930D-27628846F96B}" dt="2023-01-30T11:48:34.424" v="1"/>
        <pc:sldMkLst>
          <pc:docMk/>
          <pc:sldMk cId="2159387800" sldId="340"/>
        </pc:sldMkLst>
      </pc:sldChg>
      <pc:sldChg chg="modSp add ord replId">
        <pc:chgData name="Enilda Cáceres" userId="S::enilda5546047@edu.ms.senac.br::d90f6978-a85f-4d91-bb30-61fd6843cf5b" providerId="AD" clId="Web-{27C7C56C-E86C-4287-930D-27628846F96B}" dt="2023-01-30T11:54:26.135" v="31" actId="20577"/>
        <pc:sldMkLst>
          <pc:docMk/>
          <pc:sldMk cId="1446945500" sldId="341"/>
        </pc:sldMkLst>
        <pc:spChg chg="mod">
          <ac:chgData name="Enilda Cáceres" userId="S::enilda5546047@edu.ms.senac.br::d90f6978-a85f-4d91-bb30-61fd6843cf5b" providerId="AD" clId="Web-{27C7C56C-E86C-4287-930D-27628846F96B}" dt="2023-01-30T11:54:26.135" v="31" actId="20577"/>
          <ac:spMkLst>
            <pc:docMk/>
            <pc:sldMk cId="1446945500" sldId="341"/>
            <ac:spMk id="44035" creationId="{B4DCD0D1-0DD6-FBD2-D002-BEDBEA885EE5}"/>
          </ac:spMkLst>
        </pc:spChg>
      </pc:sldChg>
      <pc:sldChg chg="new del">
        <pc:chgData name="Enilda Cáceres" userId="S::enilda5546047@edu.ms.senac.br::d90f6978-a85f-4d91-bb30-61fd6843cf5b" providerId="AD" clId="Web-{27C7C56C-E86C-4287-930D-27628846F96B}" dt="2023-01-30T11:51:30.631" v="16"/>
        <pc:sldMkLst>
          <pc:docMk/>
          <pc:sldMk cId="4145425034" sldId="341"/>
        </pc:sldMkLst>
      </pc:sldChg>
      <pc:sldChg chg="modSp add replId">
        <pc:chgData name="Enilda Cáceres" userId="S::enilda5546047@edu.ms.senac.br::d90f6978-a85f-4d91-bb30-61fd6843cf5b" providerId="AD" clId="Web-{27C7C56C-E86C-4287-930D-27628846F96B}" dt="2023-01-30T11:54:21.807" v="29" actId="20577"/>
        <pc:sldMkLst>
          <pc:docMk/>
          <pc:sldMk cId="690165601" sldId="342"/>
        </pc:sldMkLst>
        <pc:spChg chg="mod">
          <ac:chgData name="Enilda Cáceres" userId="S::enilda5546047@edu.ms.senac.br::d90f6978-a85f-4d91-bb30-61fd6843cf5b" providerId="AD" clId="Web-{27C7C56C-E86C-4287-930D-27628846F96B}" dt="2023-01-30T11:54:21.807" v="29" actId="20577"/>
          <ac:spMkLst>
            <pc:docMk/>
            <pc:sldMk cId="690165601" sldId="342"/>
            <ac:spMk id="44035" creationId="{B4DCD0D1-0DD6-FBD2-D002-BEDBEA885EE5}"/>
          </ac:spMkLst>
        </pc:spChg>
      </pc:sldChg>
      <pc:sldChg chg="modSp add replId">
        <pc:chgData name="Enilda Cáceres" userId="S::enilda5546047@edu.ms.senac.br::d90f6978-a85f-4d91-bb30-61fd6843cf5b" providerId="AD" clId="Web-{27C7C56C-E86C-4287-930D-27628846F96B}" dt="2023-01-30T11:55:31.699" v="35" actId="20577"/>
        <pc:sldMkLst>
          <pc:docMk/>
          <pc:sldMk cId="1800973638" sldId="343"/>
        </pc:sldMkLst>
        <pc:spChg chg="mod">
          <ac:chgData name="Enilda Cáceres" userId="S::enilda5546047@edu.ms.senac.br::d90f6978-a85f-4d91-bb30-61fd6843cf5b" providerId="AD" clId="Web-{27C7C56C-E86C-4287-930D-27628846F96B}" dt="2023-01-30T11:55:31.699" v="35" actId="20577"/>
          <ac:spMkLst>
            <pc:docMk/>
            <pc:sldMk cId="1800973638" sldId="343"/>
            <ac:spMk id="44035" creationId="{B4DCD0D1-0DD6-FBD2-D002-BEDBEA885EE5}"/>
          </ac:spMkLst>
        </pc:spChg>
      </pc:sldChg>
      <pc:sldChg chg="modSp add replId">
        <pc:chgData name="Enilda Cáceres" userId="S::enilda5546047@edu.ms.senac.br::d90f6978-a85f-4d91-bb30-61fd6843cf5b" providerId="AD" clId="Web-{27C7C56C-E86C-4287-930D-27628846F96B}" dt="2023-01-30T12:03:35.726" v="39" actId="20577"/>
        <pc:sldMkLst>
          <pc:docMk/>
          <pc:sldMk cId="3040571701" sldId="344"/>
        </pc:sldMkLst>
        <pc:spChg chg="mod">
          <ac:chgData name="Enilda Cáceres" userId="S::enilda5546047@edu.ms.senac.br::d90f6978-a85f-4d91-bb30-61fd6843cf5b" providerId="AD" clId="Web-{27C7C56C-E86C-4287-930D-27628846F96B}" dt="2023-01-30T12:03:35.726" v="39" actId="20577"/>
          <ac:spMkLst>
            <pc:docMk/>
            <pc:sldMk cId="3040571701" sldId="344"/>
            <ac:spMk id="44035" creationId="{B4DCD0D1-0DD6-FBD2-D002-BEDBEA885EE5}"/>
          </ac:spMkLst>
        </pc:spChg>
      </pc:sldChg>
    </pc:docChg>
  </pc:docChgLst>
  <pc:docChgLst>
    <pc:chgData name="Henrique Pinto" userId="S::henrique48043726@aluno.ms.senac.br::6a5187aa-43c7-4407-a736-b6d0ccef596e" providerId="AD" clId="Web-{EC7BDAC4-86CF-4EAD-B481-B251F3406A52}"/>
    <pc:docChg chg="modSld">
      <pc:chgData name="Henrique Pinto" userId="S::henrique48043726@aluno.ms.senac.br::6a5187aa-43c7-4407-a736-b6d0ccef596e" providerId="AD" clId="Web-{EC7BDAC4-86CF-4EAD-B481-B251F3406A52}" dt="2022-12-06T14:24:40.314" v="2" actId="20577"/>
      <pc:docMkLst>
        <pc:docMk/>
      </pc:docMkLst>
      <pc:sldChg chg="modSp">
        <pc:chgData name="Henrique Pinto" userId="S::henrique48043726@aluno.ms.senac.br::6a5187aa-43c7-4407-a736-b6d0ccef596e" providerId="AD" clId="Web-{EC7BDAC4-86CF-4EAD-B481-B251F3406A52}" dt="2022-12-06T14:24:40.314" v="2" actId="20577"/>
        <pc:sldMkLst>
          <pc:docMk/>
          <pc:sldMk cId="2914898330" sldId="284"/>
        </pc:sldMkLst>
        <pc:spChg chg="mod">
          <ac:chgData name="Henrique Pinto" userId="S::henrique48043726@aluno.ms.senac.br::6a5187aa-43c7-4407-a736-b6d0ccef596e" providerId="AD" clId="Web-{EC7BDAC4-86CF-4EAD-B481-B251F3406A52}" dt="2022-12-06T14:24:40.314" v="2" actId="20577"/>
          <ac:spMkLst>
            <pc:docMk/>
            <pc:sldMk cId="2914898330" sldId="284"/>
            <ac:spMk id="44035" creationId="{B4DCD0D1-0DD6-FBD2-D002-BEDBEA885EE5}"/>
          </ac:spMkLst>
        </pc:spChg>
      </pc:sldChg>
    </pc:docChg>
  </pc:docChgLst>
  <pc:docChgLst>
    <pc:chgData name="Thiago Padovani" userId="S::thiago7524136@aluno.ms.senac.br::e06ed56c-8bcf-490c-9533-1469f5ad1cd3" providerId="AD" clId="Web-{DDF182FD-A42F-46C0-8534-F83EF128EBB0}"/>
    <pc:docChg chg="modSld">
      <pc:chgData name="Thiago Padovani" userId="S::thiago7524136@aluno.ms.senac.br::e06ed56c-8bcf-490c-9533-1469f5ad1cd3" providerId="AD" clId="Web-{DDF182FD-A42F-46C0-8534-F83EF128EBB0}" dt="2023-01-19T13:17:12.910" v="1" actId="20577"/>
      <pc:docMkLst>
        <pc:docMk/>
      </pc:docMkLst>
      <pc:sldChg chg="modSp">
        <pc:chgData name="Thiago Padovani" userId="S::thiago7524136@aluno.ms.senac.br::e06ed56c-8bcf-490c-9533-1469f5ad1cd3" providerId="AD" clId="Web-{DDF182FD-A42F-46C0-8534-F83EF128EBB0}" dt="2023-01-19T13:17:12.910" v="1" actId="20577"/>
        <pc:sldMkLst>
          <pc:docMk/>
          <pc:sldMk cId="750040727" sldId="285"/>
        </pc:sldMkLst>
        <pc:spChg chg="mod">
          <ac:chgData name="Thiago Padovani" userId="S::thiago7524136@aluno.ms.senac.br::e06ed56c-8bcf-490c-9533-1469f5ad1cd3" providerId="AD" clId="Web-{DDF182FD-A42F-46C0-8534-F83EF128EBB0}" dt="2023-01-19T13:17:12.910" v="1" actId="20577"/>
          <ac:spMkLst>
            <pc:docMk/>
            <pc:sldMk cId="750040727" sldId="285"/>
            <ac:spMk id="44035" creationId="{B4DCD0D1-0DD6-FBD2-D002-BEDBEA885EE5}"/>
          </ac:spMkLst>
        </pc:spChg>
      </pc:sldChg>
    </pc:docChg>
  </pc:docChgLst>
  <pc:docChgLst>
    <pc:chgData name="Vitor Buss" userId="S::vitor7639816@aluno.ms.senac.br::1e4518e9-1d15-4b3d-acbd-cbcac9629197" providerId="AD" clId="Web-{5A57ACD9-0770-48B2-B1FA-86729B943C78}"/>
    <pc:docChg chg="addSld modSld">
      <pc:chgData name="Vitor Buss" userId="S::vitor7639816@aluno.ms.senac.br::1e4518e9-1d15-4b3d-acbd-cbcac9629197" providerId="AD" clId="Web-{5A57ACD9-0770-48B2-B1FA-86729B943C78}" dt="2022-12-15T13:21:16.138" v="5" actId="20577"/>
      <pc:docMkLst>
        <pc:docMk/>
      </pc:docMkLst>
      <pc:sldChg chg="modSp">
        <pc:chgData name="Vitor Buss" userId="S::vitor7639816@aluno.ms.senac.br::1e4518e9-1d15-4b3d-acbd-cbcac9629197" providerId="AD" clId="Web-{5A57ACD9-0770-48B2-B1FA-86729B943C78}" dt="2022-12-15T12:06:38.838" v="4" actId="20577"/>
        <pc:sldMkLst>
          <pc:docMk/>
          <pc:sldMk cId="214944109" sldId="309"/>
        </pc:sldMkLst>
        <pc:spChg chg="mod">
          <ac:chgData name="Vitor Buss" userId="S::vitor7639816@aluno.ms.senac.br::1e4518e9-1d15-4b3d-acbd-cbcac9629197" providerId="AD" clId="Web-{5A57ACD9-0770-48B2-B1FA-86729B943C78}" dt="2022-12-15T12:06:38.838" v="4" actId="20577"/>
          <ac:spMkLst>
            <pc:docMk/>
            <pc:sldMk cId="214944109" sldId="309"/>
            <ac:spMk id="44035" creationId="{B4DCD0D1-0DD6-FBD2-D002-BEDBEA885EE5}"/>
          </ac:spMkLst>
        </pc:spChg>
      </pc:sldChg>
      <pc:sldChg chg="modSp">
        <pc:chgData name="Vitor Buss" userId="S::vitor7639816@aluno.ms.senac.br::1e4518e9-1d15-4b3d-acbd-cbcac9629197" providerId="AD" clId="Web-{5A57ACD9-0770-48B2-B1FA-86729B943C78}" dt="2022-12-15T13:21:16.138" v="5" actId="20577"/>
        <pc:sldMkLst>
          <pc:docMk/>
          <pc:sldMk cId="3383571200" sldId="312"/>
        </pc:sldMkLst>
        <pc:spChg chg="mod">
          <ac:chgData name="Vitor Buss" userId="S::vitor7639816@aluno.ms.senac.br::1e4518e9-1d15-4b3d-acbd-cbcac9629197" providerId="AD" clId="Web-{5A57ACD9-0770-48B2-B1FA-86729B943C78}" dt="2022-12-15T13:21:16.138" v="5" actId="20577"/>
          <ac:spMkLst>
            <pc:docMk/>
            <pc:sldMk cId="3383571200" sldId="312"/>
            <ac:spMk id="44035" creationId="{B4DCD0D1-0DD6-FBD2-D002-BEDBEA885EE5}"/>
          </ac:spMkLst>
        </pc:spChg>
      </pc:sldChg>
      <pc:sldChg chg="modSp add replId">
        <pc:chgData name="Vitor Buss" userId="S::vitor7639816@aluno.ms.senac.br::1e4518e9-1d15-4b3d-acbd-cbcac9629197" providerId="AD" clId="Web-{5A57ACD9-0770-48B2-B1FA-86729B943C78}" dt="2022-12-15T12:03:13.061" v="2" actId="20577"/>
        <pc:sldMkLst>
          <pc:docMk/>
          <pc:sldMk cId="1985344121" sldId="314"/>
        </pc:sldMkLst>
        <pc:spChg chg="mod">
          <ac:chgData name="Vitor Buss" userId="S::vitor7639816@aluno.ms.senac.br::1e4518e9-1d15-4b3d-acbd-cbcac9629197" providerId="AD" clId="Web-{5A57ACD9-0770-48B2-B1FA-86729B943C78}" dt="2022-12-15T12:03:13.061" v="2" actId="20577"/>
          <ac:spMkLst>
            <pc:docMk/>
            <pc:sldMk cId="1985344121" sldId="314"/>
            <ac:spMk id="44035" creationId="{B4DCD0D1-0DD6-FBD2-D002-BEDBEA885EE5}"/>
          </ac:spMkLst>
        </pc:spChg>
      </pc:sldChg>
    </pc:docChg>
  </pc:docChgLst>
  <pc:docChgLst>
    <pc:chgData name="Vitor Buss" userId="S::vitor7639816@aluno.ms.senac.br::1e4518e9-1d15-4b3d-acbd-cbcac9629197" providerId="AD" clId="Web-{437A9B78-B8D5-4735-A4DE-F2270CF014BF}"/>
    <pc:docChg chg="modSld">
      <pc:chgData name="Vitor Buss" userId="S::vitor7639816@aluno.ms.senac.br::1e4518e9-1d15-4b3d-acbd-cbcac9629197" providerId="AD" clId="Web-{437A9B78-B8D5-4735-A4DE-F2270CF014BF}" dt="2022-12-06T14:48:14.628" v="0" actId="1076"/>
      <pc:docMkLst>
        <pc:docMk/>
      </pc:docMkLst>
      <pc:sldChg chg="modSp">
        <pc:chgData name="Vitor Buss" userId="S::vitor7639816@aluno.ms.senac.br::1e4518e9-1d15-4b3d-acbd-cbcac9629197" providerId="AD" clId="Web-{437A9B78-B8D5-4735-A4DE-F2270CF014BF}" dt="2022-12-06T14:48:14.628" v="0" actId="1076"/>
        <pc:sldMkLst>
          <pc:docMk/>
          <pc:sldMk cId="3215627769" sldId="294"/>
        </pc:sldMkLst>
        <pc:spChg chg="mod">
          <ac:chgData name="Vitor Buss" userId="S::vitor7639816@aluno.ms.senac.br::1e4518e9-1d15-4b3d-acbd-cbcac9629197" providerId="AD" clId="Web-{437A9B78-B8D5-4735-A4DE-F2270CF014BF}" dt="2022-12-06T14:48:14.628" v="0" actId="1076"/>
          <ac:spMkLst>
            <pc:docMk/>
            <pc:sldMk cId="3215627769" sldId="294"/>
            <ac:spMk id="44035" creationId="{B4DCD0D1-0DD6-FBD2-D002-BEDBEA885EE5}"/>
          </ac:spMkLst>
        </pc:spChg>
      </pc:sldChg>
    </pc:docChg>
  </pc:docChgLst>
  <pc:docChgLst>
    <pc:chgData name="Shynji Miyasato" userId="S::shynji49159496@aluno.ms.senac.br::0ffb57a1-5d4a-4ce4-a283-981ad48db0cb" providerId="AD" clId="Web-{A4EAE879-BAE3-4CC4-B884-23E649FEA62C}"/>
    <pc:docChg chg="modSld">
      <pc:chgData name="Shynji Miyasato" userId="S::shynji49159496@aluno.ms.senac.br::0ffb57a1-5d4a-4ce4-a283-981ad48db0cb" providerId="AD" clId="Web-{A4EAE879-BAE3-4CC4-B884-23E649FEA62C}" dt="2022-12-20T13:28:23.630" v="1" actId="1076"/>
      <pc:docMkLst>
        <pc:docMk/>
      </pc:docMkLst>
      <pc:sldChg chg="modSp">
        <pc:chgData name="Shynji Miyasato" userId="S::shynji49159496@aluno.ms.senac.br::0ffb57a1-5d4a-4ce4-a283-981ad48db0cb" providerId="AD" clId="Web-{A4EAE879-BAE3-4CC4-B884-23E649FEA62C}" dt="2022-12-20T13:28:23.630" v="1" actId="1076"/>
        <pc:sldMkLst>
          <pc:docMk/>
          <pc:sldMk cId="214944109" sldId="309"/>
        </pc:sldMkLst>
        <pc:spChg chg="mod">
          <ac:chgData name="Shynji Miyasato" userId="S::shynji49159496@aluno.ms.senac.br::0ffb57a1-5d4a-4ce4-a283-981ad48db0cb" providerId="AD" clId="Web-{A4EAE879-BAE3-4CC4-B884-23E649FEA62C}" dt="2022-12-20T13:28:23.630" v="1" actId="1076"/>
          <ac:spMkLst>
            <pc:docMk/>
            <pc:sldMk cId="214944109" sldId="309"/>
            <ac:spMk id="44035" creationId="{B4DCD0D1-0DD6-FBD2-D002-BEDBEA885EE5}"/>
          </ac:spMkLst>
        </pc:spChg>
      </pc:sldChg>
    </pc:docChg>
  </pc:docChgLst>
  <pc:docChgLst>
    <pc:chgData name="Guilherme Silva" userId="S::guilherme47591546@aluno.ms.senac.br::009c58f2-76a1-4230-86d9-e1dfc1e07f69" providerId="AD" clId="Web-{8013D418-EAD2-428A-94C9-A403B72644EE}"/>
    <pc:docChg chg="modSld">
      <pc:chgData name="Guilherme Silva" userId="S::guilherme47591546@aluno.ms.senac.br::009c58f2-76a1-4230-86d9-e1dfc1e07f69" providerId="AD" clId="Web-{8013D418-EAD2-428A-94C9-A403B72644EE}" dt="2022-12-06T14:48:22.440" v="1"/>
      <pc:docMkLst>
        <pc:docMk/>
      </pc:docMkLst>
      <pc:sldChg chg="mod modShow">
        <pc:chgData name="Guilherme Silva" userId="S::guilherme47591546@aluno.ms.senac.br::009c58f2-76a1-4230-86d9-e1dfc1e07f69" providerId="AD" clId="Web-{8013D418-EAD2-428A-94C9-A403B72644EE}" dt="2022-12-06T14:48:22.440" v="1"/>
        <pc:sldMkLst>
          <pc:docMk/>
          <pc:sldMk cId="2571576846" sldId="296"/>
        </pc:sldMkLst>
      </pc:sldChg>
    </pc:docChg>
  </pc:docChgLst>
  <pc:docChgLst>
    <pc:chgData name="Guilherme Silva" userId="S::guilherme47591546@aluno.ms.senac.br::009c58f2-76a1-4230-86d9-e1dfc1e07f69" providerId="AD" clId="Web-{3369E442-0636-448D-9B37-837099D6B81A}"/>
    <pc:docChg chg="modSld">
      <pc:chgData name="Guilherme Silva" userId="S::guilherme47591546@aluno.ms.senac.br::009c58f2-76a1-4230-86d9-e1dfc1e07f69" providerId="AD" clId="Web-{3369E442-0636-448D-9B37-837099D6B81A}" dt="2022-12-13T02:33:45.605" v="1" actId="20577"/>
      <pc:docMkLst>
        <pc:docMk/>
      </pc:docMkLst>
      <pc:sldChg chg="modSp">
        <pc:chgData name="Guilherme Silva" userId="S::guilherme47591546@aluno.ms.senac.br::009c58f2-76a1-4230-86d9-e1dfc1e07f69" providerId="AD" clId="Web-{3369E442-0636-448D-9B37-837099D6B81A}" dt="2022-12-13T02:33:45.605" v="1" actId="20577"/>
        <pc:sldMkLst>
          <pc:docMk/>
          <pc:sldMk cId="2514656953" sldId="306"/>
        </pc:sldMkLst>
        <pc:spChg chg="mod">
          <ac:chgData name="Guilherme Silva" userId="S::guilherme47591546@aluno.ms.senac.br::009c58f2-76a1-4230-86d9-e1dfc1e07f69" providerId="AD" clId="Web-{3369E442-0636-448D-9B37-837099D6B81A}" dt="2022-12-13T02:33:45.605" v="1" actId="20577"/>
          <ac:spMkLst>
            <pc:docMk/>
            <pc:sldMk cId="2514656953" sldId="306"/>
            <ac:spMk id="44035" creationId="{B4DCD0D1-0DD6-FBD2-D002-BEDBEA885EE5}"/>
          </ac:spMkLst>
        </pc:spChg>
      </pc:sldChg>
    </pc:docChg>
  </pc:docChgLst>
  <pc:docChgLst>
    <pc:chgData name="Alexandre Ferreira" userId="S::alexandre1929536@aluno.ms.senac.br::a44decf9-27ce-4945-87ad-bf17783742c7" providerId="AD" clId="Web-{FE9ACA32-B9C8-4A35-9433-91B844B88E81}"/>
    <pc:docChg chg="addSld delSld">
      <pc:chgData name="Alexandre Ferreira" userId="S::alexandre1929536@aluno.ms.senac.br::a44decf9-27ce-4945-87ad-bf17783742c7" providerId="AD" clId="Web-{FE9ACA32-B9C8-4A35-9433-91B844B88E81}" dt="2023-01-18T15:06:58.374" v="1"/>
      <pc:docMkLst>
        <pc:docMk/>
      </pc:docMkLst>
      <pc:sldChg chg="new del">
        <pc:chgData name="Alexandre Ferreira" userId="S::alexandre1929536@aluno.ms.senac.br::a44decf9-27ce-4945-87ad-bf17783742c7" providerId="AD" clId="Web-{FE9ACA32-B9C8-4A35-9433-91B844B88E81}" dt="2023-01-18T15:06:58.374" v="1"/>
        <pc:sldMkLst>
          <pc:docMk/>
          <pc:sldMk cId="104083093" sldId="330"/>
        </pc:sldMkLst>
      </pc:sldChg>
    </pc:docChg>
  </pc:docChgLst>
  <pc:docChgLst>
    <pc:chgData name="Shynji Miyasato" userId="S::shynji49159496@aluno.ms.senac.br::0ffb57a1-5d4a-4ce4-a283-981ad48db0cb" providerId="AD" clId="Web-{F19E1382-E74C-43B8-84BB-46DBC63C2FF5}"/>
    <pc:docChg chg="modSld">
      <pc:chgData name="Shynji Miyasato" userId="S::shynji49159496@aluno.ms.senac.br::0ffb57a1-5d4a-4ce4-a283-981ad48db0cb" providerId="AD" clId="Web-{F19E1382-E74C-43B8-84BB-46DBC63C2FF5}" dt="2022-12-26T17:21:33.448" v="2" actId="20577"/>
      <pc:docMkLst>
        <pc:docMk/>
      </pc:docMkLst>
      <pc:sldChg chg="modSp">
        <pc:chgData name="Shynji Miyasato" userId="S::shynji49159496@aluno.ms.senac.br::0ffb57a1-5d4a-4ce4-a283-981ad48db0cb" providerId="AD" clId="Web-{F19E1382-E74C-43B8-84BB-46DBC63C2FF5}" dt="2022-12-26T17:21:33.448" v="2" actId="20577"/>
        <pc:sldMkLst>
          <pc:docMk/>
          <pc:sldMk cId="4221588695" sldId="316"/>
        </pc:sldMkLst>
        <pc:spChg chg="mod">
          <ac:chgData name="Shynji Miyasato" userId="S::shynji49159496@aluno.ms.senac.br::0ffb57a1-5d4a-4ce4-a283-981ad48db0cb" providerId="AD" clId="Web-{F19E1382-E74C-43B8-84BB-46DBC63C2FF5}" dt="2022-12-26T17:21:33.448" v="2" actId="20577"/>
          <ac:spMkLst>
            <pc:docMk/>
            <pc:sldMk cId="4221588695" sldId="316"/>
            <ac:spMk id="44035" creationId="{B4DCD0D1-0DD6-FBD2-D002-BEDBEA885EE5}"/>
          </ac:spMkLst>
        </pc:spChg>
      </pc:sldChg>
    </pc:docChg>
  </pc:docChgLst>
  <pc:docChgLst>
    <pc:chgData name="Gabriel Souza" userId="S::gabriel48854726@aluno.ms.senac.br::a3396738-1849-4ebe-a0c0-23c5fbcf2386" providerId="AD" clId="Web-{B06F07E6-B3A8-4314-BDB3-3A38A810E84F}"/>
    <pc:docChg chg="modSld">
      <pc:chgData name="Gabriel Souza" userId="S::gabriel48854726@aluno.ms.senac.br::a3396738-1849-4ebe-a0c0-23c5fbcf2386" providerId="AD" clId="Web-{B06F07E6-B3A8-4314-BDB3-3A38A810E84F}" dt="2023-02-07T14:51:26.727" v="11" actId="20577"/>
      <pc:docMkLst>
        <pc:docMk/>
      </pc:docMkLst>
      <pc:sldChg chg="modSp">
        <pc:chgData name="Gabriel Souza" userId="S::gabriel48854726@aluno.ms.senac.br::a3396738-1849-4ebe-a0c0-23c5fbcf2386" providerId="AD" clId="Web-{B06F07E6-B3A8-4314-BDB3-3A38A810E84F}" dt="2023-02-07T14:51:26.727" v="11" actId="20577"/>
        <pc:sldMkLst>
          <pc:docMk/>
          <pc:sldMk cId="0" sldId="276"/>
        </pc:sldMkLst>
        <pc:spChg chg="mod">
          <ac:chgData name="Gabriel Souza" userId="S::gabriel48854726@aluno.ms.senac.br::a3396738-1849-4ebe-a0c0-23c5fbcf2386" providerId="AD" clId="Web-{B06F07E6-B3A8-4314-BDB3-3A38A810E84F}" dt="2023-02-07T14:51:26.727" v="11" actId="20577"/>
          <ac:spMkLst>
            <pc:docMk/>
            <pc:sldMk cId="0" sldId="276"/>
            <ac:spMk id="44035" creationId="{B4DCD0D1-0DD6-FBD2-D002-BEDBEA885EE5}"/>
          </ac:spMkLst>
        </pc:spChg>
      </pc:sldChg>
    </pc:docChg>
  </pc:docChgLst>
  <pc:docChgLst>
    <pc:chgData name="Vitor Buss" userId="S::vitor7639816@aluno.ms.senac.br::1e4518e9-1d15-4b3d-acbd-cbcac9629197" providerId="AD" clId="Web-{10B59507-96F4-4015-831C-43B71993067E}"/>
    <pc:docChg chg="modSld">
      <pc:chgData name="Vitor Buss" userId="S::vitor7639816@aluno.ms.senac.br::1e4518e9-1d15-4b3d-acbd-cbcac9629197" providerId="AD" clId="Web-{10B59507-96F4-4015-831C-43B71993067E}" dt="2022-12-06T14:15:18.970" v="64" actId="20577"/>
      <pc:docMkLst>
        <pc:docMk/>
      </pc:docMkLst>
      <pc:sldChg chg="modSp">
        <pc:chgData name="Vitor Buss" userId="S::vitor7639816@aluno.ms.senac.br::1e4518e9-1d15-4b3d-acbd-cbcac9629197" providerId="AD" clId="Web-{10B59507-96F4-4015-831C-43B71993067E}" dt="2022-12-06T13:26:32.755" v="2" actId="20577"/>
        <pc:sldMkLst>
          <pc:docMk/>
          <pc:sldMk cId="0" sldId="258"/>
        </pc:sldMkLst>
        <pc:spChg chg="mod">
          <ac:chgData name="Vitor Buss" userId="S::vitor7639816@aluno.ms.senac.br::1e4518e9-1d15-4b3d-acbd-cbcac9629197" providerId="AD" clId="Web-{10B59507-96F4-4015-831C-43B71993067E}" dt="2022-12-06T13:26:32.755" v="2" actId="20577"/>
          <ac:spMkLst>
            <pc:docMk/>
            <pc:sldMk cId="0" sldId="258"/>
            <ac:spMk id="7171" creationId="{A46190C1-22FE-7B0C-9A7E-FFC692BA495F}"/>
          </ac:spMkLst>
        </pc:spChg>
      </pc:sldChg>
      <pc:sldChg chg="modSp">
        <pc:chgData name="Vitor Buss" userId="S::vitor7639816@aluno.ms.senac.br::1e4518e9-1d15-4b3d-acbd-cbcac9629197" providerId="AD" clId="Web-{10B59507-96F4-4015-831C-43B71993067E}" dt="2022-12-06T13:27:27.664" v="6" actId="20577"/>
        <pc:sldMkLst>
          <pc:docMk/>
          <pc:sldMk cId="0" sldId="259"/>
        </pc:sldMkLst>
        <pc:spChg chg="mod">
          <ac:chgData name="Vitor Buss" userId="S::vitor7639816@aluno.ms.senac.br::1e4518e9-1d15-4b3d-acbd-cbcac9629197" providerId="AD" clId="Web-{10B59507-96F4-4015-831C-43B71993067E}" dt="2022-12-06T13:27:27.664" v="6" actId="20577"/>
          <ac:spMkLst>
            <pc:docMk/>
            <pc:sldMk cId="0" sldId="259"/>
            <ac:spMk id="9219" creationId="{5D160D27-F808-EAEF-1CAE-004B68FB636E}"/>
          </ac:spMkLst>
        </pc:spChg>
      </pc:sldChg>
      <pc:sldChg chg="modSp">
        <pc:chgData name="Vitor Buss" userId="S::vitor7639816@aluno.ms.senac.br::1e4518e9-1d15-4b3d-acbd-cbcac9629197" providerId="AD" clId="Web-{10B59507-96F4-4015-831C-43B71993067E}" dt="2022-12-06T13:28:05.182" v="9" actId="20577"/>
        <pc:sldMkLst>
          <pc:docMk/>
          <pc:sldMk cId="0" sldId="260"/>
        </pc:sldMkLst>
        <pc:spChg chg="mod">
          <ac:chgData name="Vitor Buss" userId="S::vitor7639816@aluno.ms.senac.br::1e4518e9-1d15-4b3d-acbd-cbcac9629197" providerId="AD" clId="Web-{10B59507-96F4-4015-831C-43B71993067E}" dt="2022-12-06T13:28:05.182" v="9" actId="20577"/>
          <ac:spMkLst>
            <pc:docMk/>
            <pc:sldMk cId="0" sldId="260"/>
            <ac:spMk id="11267" creationId="{2D98DA69-CA19-E897-145F-0238E29F736A}"/>
          </ac:spMkLst>
        </pc:spChg>
      </pc:sldChg>
      <pc:sldChg chg="modSp">
        <pc:chgData name="Vitor Buss" userId="S::vitor7639816@aluno.ms.senac.br::1e4518e9-1d15-4b3d-acbd-cbcac9629197" providerId="AD" clId="Web-{10B59507-96F4-4015-831C-43B71993067E}" dt="2022-12-06T13:28:50.091" v="15" actId="20577"/>
        <pc:sldMkLst>
          <pc:docMk/>
          <pc:sldMk cId="0" sldId="261"/>
        </pc:sldMkLst>
        <pc:spChg chg="mod">
          <ac:chgData name="Vitor Buss" userId="S::vitor7639816@aluno.ms.senac.br::1e4518e9-1d15-4b3d-acbd-cbcac9629197" providerId="AD" clId="Web-{10B59507-96F4-4015-831C-43B71993067E}" dt="2022-12-06T13:28:50.091" v="15" actId="20577"/>
          <ac:spMkLst>
            <pc:docMk/>
            <pc:sldMk cId="0" sldId="261"/>
            <ac:spMk id="13315" creationId="{E53DB334-E7F6-27A3-3814-CA059B487542}"/>
          </ac:spMkLst>
        </pc:spChg>
      </pc:sldChg>
      <pc:sldChg chg="modSp">
        <pc:chgData name="Vitor Buss" userId="S::vitor7639816@aluno.ms.senac.br::1e4518e9-1d15-4b3d-acbd-cbcac9629197" providerId="AD" clId="Web-{10B59507-96F4-4015-831C-43B71993067E}" dt="2022-12-06T14:02:06.072" v="24" actId="20577"/>
        <pc:sldMkLst>
          <pc:docMk/>
          <pc:sldMk cId="0" sldId="265"/>
        </pc:sldMkLst>
        <pc:spChg chg="mod">
          <ac:chgData name="Vitor Buss" userId="S::vitor7639816@aluno.ms.senac.br::1e4518e9-1d15-4b3d-acbd-cbcac9629197" providerId="AD" clId="Web-{10B59507-96F4-4015-831C-43B71993067E}" dt="2022-12-06T14:02:06.072" v="24" actId="20577"/>
          <ac:spMkLst>
            <pc:docMk/>
            <pc:sldMk cId="0" sldId="265"/>
            <ac:spMk id="21507" creationId="{CE43C75C-FE1A-4904-3056-C93962E43864}"/>
          </ac:spMkLst>
        </pc:spChg>
      </pc:sldChg>
      <pc:sldChg chg="modSp">
        <pc:chgData name="Vitor Buss" userId="S::vitor7639816@aluno.ms.senac.br::1e4518e9-1d15-4b3d-acbd-cbcac9629197" providerId="AD" clId="Web-{10B59507-96F4-4015-831C-43B71993067E}" dt="2022-12-06T14:06:19.349" v="34" actId="20577"/>
        <pc:sldMkLst>
          <pc:docMk/>
          <pc:sldMk cId="0" sldId="269"/>
        </pc:sldMkLst>
        <pc:spChg chg="mod">
          <ac:chgData name="Vitor Buss" userId="S::vitor7639816@aluno.ms.senac.br::1e4518e9-1d15-4b3d-acbd-cbcac9629197" providerId="AD" clId="Web-{10B59507-96F4-4015-831C-43B71993067E}" dt="2022-12-06T14:06:19.349" v="34" actId="20577"/>
          <ac:spMkLst>
            <pc:docMk/>
            <pc:sldMk cId="0" sldId="269"/>
            <ac:spMk id="29699" creationId="{D58F1C7E-875F-546A-A28F-6B8871593E0E}"/>
          </ac:spMkLst>
        </pc:spChg>
      </pc:sldChg>
      <pc:sldChg chg="modSp">
        <pc:chgData name="Vitor Buss" userId="S::vitor7639816@aluno.ms.senac.br::1e4518e9-1d15-4b3d-acbd-cbcac9629197" providerId="AD" clId="Web-{10B59507-96F4-4015-831C-43B71993067E}" dt="2022-12-06T14:09:00.076" v="52" actId="20577"/>
        <pc:sldMkLst>
          <pc:docMk/>
          <pc:sldMk cId="0" sldId="270"/>
        </pc:sldMkLst>
        <pc:spChg chg="mod">
          <ac:chgData name="Vitor Buss" userId="S::vitor7639816@aluno.ms.senac.br::1e4518e9-1d15-4b3d-acbd-cbcac9629197" providerId="AD" clId="Web-{10B59507-96F4-4015-831C-43B71993067E}" dt="2022-12-06T14:09:00.076" v="52" actId="20577"/>
          <ac:spMkLst>
            <pc:docMk/>
            <pc:sldMk cId="0" sldId="270"/>
            <ac:spMk id="31747" creationId="{F6F65A86-BFC0-5CF3-E7F3-9D3659DCD41B}"/>
          </ac:spMkLst>
        </pc:spChg>
      </pc:sldChg>
      <pc:sldChg chg="modSp">
        <pc:chgData name="Vitor Buss" userId="S::vitor7639816@aluno.ms.senac.br::1e4518e9-1d15-4b3d-acbd-cbcac9629197" providerId="AD" clId="Web-{10B59507-96F4-4015-831C-43B71993067E}" dt="2022-12-06T14:09:25.155" v="57" actId="20577"/>
        <pc:sldMkLst>
          <pc:docMk/>
          <pc:sldMk cId="0" sldId="271"/>
        </pc:sldMkLst>
        <pc:spChg chg="mod">
          <ac:chgData name="Vitor Buss" userId="S::vitor7639816@aluno.ms.senac.br::1e4518e9-1d15-4b3d-acbd-cbcac9629197" providerId="AD" clId="Web-{10B59507-96F4-4015-831C-43B71993067E}" dt="2022-12-06T14:09:25.155" v="57" actId="20577"/>
          <ac:spMkLst>
            <pc:docMk/>
            <pc:sldMk cId="0" sldId="271"/>
            <ac:spMk id="33795" creationId="{01E8BA55-B90C-5826-1F68-1F767A4393D6}"/>
          </ac:spMkLst>
        </pc:spChg>
      </pc:sldChg>
      <pc:sldChg chg="modSp">
        <pc:chgData name="Vitor Buss" userId="S::vitor7639816@aluno.ms.senac.br::1e4518e9-1d15-4b3d-acbd-cbcac9629197" providerId="AD" clId="Web-{10B59507-96F4-4015-831C-43B71993067E}" dt="2022-12-06T14:09:31.437" v="58" actId="1076"/>
        <pc:sldMkLst>
          <pc:docMk/>
          <pc:sldMk cId="0" sldId="272"/>
        </pc:sldMkLst>
        <pc:spChg chg="mod">
          <ac:chgData name="Vitor Buss" userId="S::vitor7639816@aluno.ms.senac.br::1e4518e9-1d15-4b3d-acbd-cbcac9629197" providerId="AD" clId="Web-{10B59507-96F4-4015-831C-43B71993067E}" dt="2022-12-06T14:09:31.437" v="58" actId="1076"/>
          <ac:spMkLst>
            <pc:docMk/>
            <pc:sldMk cId="0" sldId="272"/>
            <ac:spMk id="35843" creationId="{D7B8F7CC-8BF5-95A0-38C5-AA2B935B800E}"/>
          </ac:spMkLst>
        </pc:spChg>
      </pc:sldChg>
      <pc:sldChg chg="modSp">
        <pc:chgData name="Vitor Buss" userId="S::vitor7639816@aluno.ms.senac.br::1e4518e9-1d15-4b3d-acbd-cbcac9629197" providerId="AD" clId="Web-{10B59507-96F4-4015-831C-43B71993067E}" dt="2022-12-06T14:15:18.970" v="64" actId="20577"/>
        <pc:sldMkLst>
          <pc:docMk/>
          <pc:sldMk cId="0" sldId="273"/>
        </pc:sldMkLst>
        <pc:spChg chg="mod">
          <ac:chgData name="Vitor Buss" userId="S::vitor7639816@aluno.ms.senac.br::1e4518e9-1d15-4b3d-acbd-cbcac9629197" providerId="AD" clId="Web-{10B59507-96F4-4015-831C-43B71993067E}" dt="2022-12-06T14:15:18.970" v="64" actId="20577"/>
          <ac:spMkLst>
            <pc:docMk/>
            <pc:sldMk cId="0" sldId="273"/>
            <ac:spMk id="37891" creationId="{C4EF434E-576A-169A-4998-4644062206CA}"/>
          </ac:spMkLst>
        </pc:spChg>
      </pc:sldChg>
    </pc:docChg>
  </pc:docChgLst>
  <pc:docChgLst>
    <pc:chgData name="Enilda Cáceres" userId="S::enilda5546047@edu.ms.senac.br::d90f6978-a85f-4d91-bb30-61fd6843cf5b" providerId="AD" clId="Web-{BB81A175-BA04-B288-97D9-95D8976FA984}"/>
    <pc:docChg chg="sldOrd">
      <pc:chgData name="Enilda Cáceres" userId="S::enilda5546047@edu.ms.senac.br::d90f6978-a85f-4d91-bb30-61fd6843cf5b" providerId="AD" clId="Web-{BB81A175-BA04-B288-97D9-95D8976FA984}" dt="2023-02-01T14:06:21.217" v="0"/>
      <pc:docMkLst>
        <pc:docMk/>
      </pc:docMkLst>
      <pc:sldChg chg="ord">
        <pc:chgData name="Enilda Cáceres" userId="S::enilda5546047@edu.ms.senac.br::d90f6978-a85f-4d91-bb30-61fd6843cf5b" providerId="AD" clId="Web-{BB81A175-BA04-B288-97D9-95D8976FA984}" dt="2023-02-01T14:06:21.217" v="0"/>
        <pc:sldMkLst>
          <pc:docMk/>
          <pc:sldMk cId="0" sldId="257"/>
        </pc:sldMkLst>
      </pc:sldChg>
    </pc:docChg>
  </pc:docChgLst>
  <pc:docChgLst>
    <pc:chgData name="Henrique Pinto" userId="S::henrique48043726@aluno.ms.senac.br::6a5187aa-43c7-4407-a736-b6d0ccef596e" providerId="AD" clId="Web-{0CAE14E8-BE72-4698-9EC8-B66317853BF4}"/>
    <pc:docChg chg="modSld">
      <pc:chgData name="Henrique Pinto" userId="S::henrique48043726@aluno.ms.senac.br::6a5187aa-43c7-4407-a736-b6d0ccef596e" providerId="AD" clId="Web-{0CAE14E8-BE72-4698-9EC8-B66317853BF4}" dt="2022-12-08T15:29:00.938" v="0" actId="20577"/>
      <pc:docMkLst>
        <pc:docMk/>
      </pc:docMkLst>
      <pc:sldChg chg="modSp">
        <pc:chgData name="Henrique Pinto" userId="S::henrique48043726@aluno.ms.senac.br::6a5187aa-43c7-4407-a736-b6d0ccef596e" providerId="AD" clId="Web-{0CAE14E8-BE72-4698-9EC8-B66317853BF4}" dt="2022-12-08T15:29:00.938" v="0" actId="20577"/>
        <pc:sldMkLst>
          <pc:docMk/>
          <pc:sldMk cId="1737328941" sldId="283"/>
        </pc:sldMkLst>
        <pc:spChg chg="mod">
          <ac:chgData name="Henrique Pinto" userId="S::henrique48043726@aluno.ms.senac.br::6a5187aa-43c7-4407-a736-b6d0ccef596e" providerId="AD" clId="Web-{0CAE14E8-BE72-4698-9EC8-B66317853BF4}" dt="2022-12-08T15:29:00.938" v="0" actId="20577"/>
          <ac:spMkLst>
            <pc:docMk/>
            <pc:sldMk cId="1737328941" sldId="283"/>
            <ac:spMk id="44035" creationId="{B4DCD0D1-0DD6-FBD2-D002-BEDBEA885EE5}"/>
          </ac:spMkLst>
        </pc:spChg>
      </pc:sldChg>
    </pc:docChg>
  </pc:docChgLst>
  <pc:docChgLst>
    <pc:chgData clId="Web-{4F37CAC3-C548-48B6-823A-27BEAD0C9527}"/>
    <pc:docChg chg="modSld">
      <pc:chgData name="" userId="" providerId="" clId="Web-{4F37CAC3-C548-48B6-823A-27BEAD0C9527}" dt="2023-02-01T14:04:59.712" v="13" actId="20577"/>
      <pc:docMkLst>
        <pc:docMk/>
      </pc:docMkLst>
      <pc:sldChg chg="modSp">
        <pc:chgData name="" userId="" providerId="" clId="Web-{4F37CAC3-C548-48B6-823A-27BEAD0C9527}" dt="2023-02-01T14:04:59.712" v="13" actId="20577"/>
        <pc:sldMkLst>
          <pc:docMk/>
          <pc:sldMk cId="0" sldId="257"/>
        </pc:sldMkLst>
        <pc:spChg chg="mod">
          <ac:chgData name="" userId="" providerId="" clId="Web-{4F37CAC3-C548-48B6-823A-27BEAD0C9527}" dt="2023-02-01T14:04:59.712" v="13" actId="20577"/>
          <ac:spMkLst>
            <pc:docMk/>
            <pc:sldMk cId="0" sldId="257"/>
            <ac:spMk id="5123" creationId="{3EFA999C-AA65-4208-FC4A-7725FC06A66A}"/>
          </ac:spMkLst>
        </pc:spChg>
      </pc:sldChg>
    </pc:docChg>
  </pc:docChgLst>
  <pc:docChgLst>
    <pc:chgData name="Enilda Cáceres" userId="S::enilda5546047@edu.ms.senac.br::d90f6978-a85f-4d91-bb30-61fd6843cf5b" providerId="AD" clId="Web-{3FB18F4C-74B4-433F-86FB-7AFCB0341C39}"/>
    <pc:docChg chg="modSld">
      <pc:chgData name="Enilda Cáceres" userId="S::enilda5546047@edu.ms.senac.br::d90f6978-a85f-4d91-bb30-61fd6843cf5b" providerId="AD" clId="Web-{3FB18F4C-74B4-433F-86FB-7AFCB0341C39}" dt="2022-11-22T13:51:16.862" v="1"/>
      <pc:docMkLst>
        <pc:docMk/>
      </pc:docMkLst>
      <pc:sldChg chg="addSp delSp modSp">
        <pc:chgData name="Enilda Cáceres" userId="S::enilda5546047@edu.ms.senac.br::d90f6978-a85f-4d91-bb30-61fd6843cf5b" providerId="AD" clId="Web-{3FB18F4C-74B4-433F-86FB-7AFCB0341C39}" dt="2022-11-22T13:51:16.862" v="1"/>
        <pc:sldMkLst>
          <pc:docMk/>
          <pc:sldMk cId="0" sldId="276"/>
        </pc:sldMkLst>
        <pc:picChg chg="add del mod">
          <ac:chgData name="Enilda Cáceres" userId="S::enilda5546047@edu.ms.senac.br::d90f6978-a85f-4d91-bb30-61fd6843cf5b" providerId="AD" clId="Web-{3FB18F4C-74B4-433F-86FB-7AFCB0341C39}" dt="2022-11-22T13:51:16.862" v="1"/>
          <ac:picMkLst>
            <pc:docMk/>
            <pc:sldMk cId="0" sldId="276"/>
            <ac:picMk id="2" creationId="{FE650FE9-B865-1A5A-10D2-7F2EDE09058C}"/>
          </ac:picMkLst>
        </pc:picChg>
      </pc:sldChg>
    </pc:docChg>
  </pc:docChgLst>
  <pc:docChgLst>
    <pc:chgData name="Vitor Buss" userId="S::vitor7639816@aluno.ms.senac.br::1e4518e9-1d15-4b3d-acbd-cbcac9629197" providerId="AD" clId="Web-{9C140412-9648-4C61-B7C6-F7C58CE14B51}"/>
    <pc:docChg chg="modSld">
      <pc:chgData name="Vitor Buss" userId="S::vitor7639816@aluno.ms.senac.br::1e4518e9-1d15-4b3d-acbd-cbcac9629197" providerId="AD" clId="Web-{9C140412-9648-4C61-B7C6-F7C58CE14B51}" dt="2023-02-01T14:03:59.265" v="2" actId="20577"/>
      <pc:docMkLst>
        <pc:docMk/>
      </pc:docMkLst>
      <pc:sldChg chg="modSp">
        <pc:chgData name="Vitor Buss" userId="S::vitor7639816@aluno.ms.senac.br::1e4518e9-1d15-4b3d-acbd-cbcac9629197" providerId="AD" clId="Web-{9C140412-9648-4C61-B7C6-F7C58CE14B51}" dt="2023-02-01T14:03:59.265" v="2" actId="20577"/>
        <pc:sldMkLst>
          <pc:docMk/>
          <pc:sldMk cId="2756750363" sldId="346"/>
        </pc:sldMkLst>
        <pc:spChg chg="mod">
          <ac:chgData name="Vitor Buss" userId="S::vitor7639816@aluno.ms.senac.br::1e4518e9-1d15-4b3d-acbd-cbcac9629197" providerId="AD" clId="Web-{9C140412-9648-4C61-B7C6-F7C58CE14B51}" dt="2023-02-01T14:03:59.265" v="2" actId="20577"/>
          <ac:spMkLst>
            <pc:docMk/>
            <pc:sldMk cId="2756750363" sldId="346"/>
            <ac:spMk id="44035" creationId="{B4DCD0D1-0DD6-FBD2-D002-BEDBEA885EE5}"/>
          </ac:spMkLst>
        </pc:spChg>
      </pc:sldChg>
    </pc:docChg>
  </pc:docChgLst>
  <pc:docChgLst>
    <pc:chgData name="Henrique Pinto" userId="S::henrique48043726@aluno.ms.senac.br::6a5187aa-43c7-4407-a736-b6d0ccef596e" providerId="AD" clId="Web-{126F74BA-DE78-418B-8AB6-1E1A6D67F977}"/>
    <pc:docChg chg="modSld">
      <pc:chgData name="Henrique Pinto" userId="S::henrique48043726@aluno.ms.senac.br::6a5187aa-43c7-4407-a736-b6d0ccef596e" providerId="AD" clId="Web-{126F74BA-DE78-418B-8AB6-1E1A6D67F977}" dt="2023-02-02T15:18:54.094" v="22" actId="20577"/>
      <pc:docMkLst>
        <pc:docMk/>
      </pc:docMkLst>
      <pc:sldChg chg="modSp">
        <pc:chgData name="Henrique Pinto" userId="S::henrique48043726@aluno.ms.senac.br::6a5187aa-43c7-4407-a736-b6d0ccef596e" providerId="AD" clId="Web-{126F74BA-DE78-418B-8AB6-1E1A6D67F977}" dt="2023-02-02T15:18:54.094" v="22" actId="20577"/>
        <pc:sldMkLst>
          <pc:docMk/>
          <pc:sldMk cId="3128578348" sldId="345"/>
        </pc:sldMkLst>
        <pc:spChg chg="mod">
          <ac:chgData name="Henrique Pinto" userId="S::henrique48043726@aluno.ms.senac.br::6a5187aa-43c7-4407-a736-b6d0ccef596e" providerId="AD" clId="Web-{126F74BA-DE78-418B-8AB6-1E1A6D67F977}" dt="2023-02-02T15:18:54.094" v="22" actId="20577"/>
          <ac:spMkLst>
            <pc:docMk/>
            <pc:sldMk cId="3128578348" sldId="345"/>
            <ac:spMk id="44035" creationId="{B4DCD0D1-0DD6-FBD2-D002-BEDBEA885EE5}"/>
          </ac:spMkLst>
        </pc:spChg>
      </pc:sldChg>
    </pc:docChg>
  </pc:docChgLst>
  <pc:docChgLst>
    <pc:chgData name="Marcia Salva" userId="S::marcia6566996@aluno.ms.senac.br::4a3a6f06-d438-4c0e-9669-fcc3d5e8f587" providerId="AD" clId="Web-{50BC7E98-0735-4DCF-B4EC-F50D2C92FD43}"/>
    <pc:docChg chg="modSld">
      <pc:chgData name="Marcia Salva" userId="S::marcia6566996@aluno.ms.senac.br::4a3a6f06-d438-4c0e-9669-fcc3d5e8f587" providerId="AD" clId="Web-{50BC7E98-0735-4DCF-B4EC-F50D2C92FD43}" dt="2023-01-31T15:28:27.811" v="3" actId="20577"/>
      <pc:docMkLst>
        <pc:docMk/>
      </pc:docMkLst>
      <pc:sldChg chg="modSp">
        <pc:chgData name="Marcia Salva" userId="S::marcia6566996@aluno.ms.senac.br::4a3a6f06-d438-4c0e-9669-fcc3d5e8f587" providerId="AD" clId="Web-{50BC7E98-0735-4DCF-B4EC-F50D2C92FD43}" dt="2023-01-31T15:28:27.811" v="3" actId="20577"/>
        <pc:sldMkLst>
          <pc:docMk/>
          <pc:sldMk cId="2186092223" sldId="281"/>
        </pc:sldMkLst>
        <pc:spChg chg="mod">
          <ac:chgData name="Marcia Salva" userId="S::marcia6566996@aluno.ms.senac.br::4a3a6f06-d438-4c0e-9669-fcc3d5e8f587" providerId="AD" clId="Web-{50BC7E98-0735-4DCF-B4EC-F50D2C92FD43}" dt="2023-01-31T15:28:27.811" v="3" actId="20577"/>
          <ac:spMkLst>
            <pc:docMk/>
            <pc:sldMk cId="2186092223" sldId="281"/>
            <ac:spMk id="44035" creationId="{B4DCD0D1-0DD6-FBD2-D002-BEDBEA885EE5}"/>
          </ac:spMkLst>
        </pc:spChg>
      </pc:sldChg>
    </pc:docChg>
  </pc:docChgLst>
  <pc:docChgLst>
    <pc:chgData name="Thiago Padovani" userId="S::thiago7524136@aluno.ms.senac.br::e06ed56c-8bcf-490c-9533-1469f5ad1cd3" providerId="AD" clId="Web-{B14100A2-38F9-4DB2-BE84-70A252C8D969}"/>
    <pc:docChg chg="modSld">
      <pc:chgData name="Thiago Padovani" userId="S::thiago7524136@aluno.ms.senac.br::e06ed56c-8bcf-490c-9533-1469f5ad1cd3" providerId="AD" clId="Web-{B14100A2-38F9-4DB2-BE84-70A252C8D969}" dt="2022-12-01T12:04:43.204" v="0" actId="1076"/>
      <pc:docMkLst>
        <pc:docMk/>
      </pc:docMkLst>
      <pc:sldChg chg="modSp">
        <pc:chgData name="Thiago Padovani" userId="S::thiago7524136@aluno.ms.senac.br::e06ed56c-8bcf-490c-9533-1469f5ad1cd3" providerId="AD" clId="Web-{B14100A2-38F9-4DB2-BE84-70A252C8D969}" dt="2022-12-01T12:04:43.204" v="0" actId="1076"/>
        <pc:sldMkLst>
          <pc:docMk/>
          <pc:sldMk cId="0" sldId="276"/>
        </pc:sldMkLst>
        <pc:spChg chg="mod">
          <ac:chgData name="Thiago Padovani" userId="S::thiago7524136@aluno.ms.senac.br::e06ed56c-8bcf-490c-9533-1469f5ad1cd3" providerId="AD" clId="Web-{B14100A2-38F9-4DB2-BE84-70A252C8D969}" dt="2022-12-01T12:04:43.204" v="0" actId="1076"/>
          <ac:spMkLst>
            <pc:docMk/>
            <pc:sldMk cId="0" sldId="276"/>
            <ac:spMk id="44035" creationId="{B4DCD0D1-0DD6-FBD2-D002-BEDBEA885EE5}"/>
          </ac:spMkLst>
        </pc:spChg>
      </pc:sldChg>
    </pc:docChg>
  </pc:docChgLst>
  <pc:docChgLst>
    <pc:chgData name="Thiago Padovani" userId="S::thiago7524136@aluno.ms.senac.br::e06ed56c-8bcf-490c-9533-1469f5ad1cd3" providerId="AD" clId="Web-{4F37CAC3-C548-48B6-823A-27BEAD0C9527}"/>
    <pc:docChg chg="modSld">
      <pc:chgData name="Thiago Padovani" userId="S::thiago7524136@aluno.ms.senac.br::e06ed56c-8bcf-490c-9533-1469f5ad1cd3" providerId="AD" clId="Web-{4F37CAC3-C548-48B6-823A-27BEAD0C9527}" dt="2023-02-01T14:05:05.884" v="3" actId="20577"/>
      <pc:docMkLst>
        <pc:docMk/>
      </pc:docMkLst>
      <pc:sldChg chg="modSp">
        <pc:chgData name="Thiago Padovani" userId="S::thiago7524136@aluno.ms.senac.br::e06ed56c-8bcf-490c-9533-1469f5ad1cd3" providerId="AD" clId="Web-{4F37CAC3-C548-48B6-823A-27BEAD0C9527}" dt="2023-02-01T14:05:05.884" v="3" actId="20577"/>
        <pc:sldMkLst>
          <pc:docMk/>
          <pc:sldMk cId="0" sldId="256"/>
        </pc:sldMkLst>
        <pc:spChg chg="mod">
          <ac:chgData name="Thiago Padovani" userId="S::thiago7524136@aluno.ms.senac.br::e06ed56c-8bcf-490c-9533-1469f5ad1cd3" providerId="AD" clId="Web-{4F37CAC3-C548-48B6-823A-27BEAD0C9527}" dt="2023-02-01T14:05:05.884" v="3" actId="20577"/>
          <ac:spMkLst>
            <pc:docMk/>
            <pc:sldMk cId="0" sldId="256"/>
            <ac:spMk id="3075" creationId="{5A2F3E0E-0E4A-381B-B4A1-27809B767898}"/>
          </ac:spMkLst>
        </pc:spChg>
      </pc:sldChg>
      <pc:sldChg chg="modSp">
        <pc:chgData name="Thiago Padovani" userId="S::thiago7524136@aluno.ms.senac.br::e06ed56c-8bcf-490c-9533-1469f5ad1cd3" providerId="AD" clId="Web-{4F37CAC3-C548-48B6-823A-27BEAD0C9527}" dt="2023-02-01T14:05:02.244" v="0" actId="20577"/>
        <pc:sldMkLst>
          <pc:docMk/>
          <pc:sldMk cId="0" sldId="257"/>
        </pc:sldMkLst>
        <pc:spChg chg="mod">
          <ac:chgData name="Thiago Padovani" userId="S::thiago7524136@aluno.ms.senac.br::e06ed56c-8bcf-490c-9533-1469f5ad1cd3" providerId="AD" clId="Web-{4F37CAC3-C548-48B6-823A-27BEAD0C9527}" dt="2023-02-01T14:05:02.244" v="0" actId="20577"/>
          <ac:spMkLst>
            <pc:docMk/>
            <pc:sldMk cId="0" sldId="257"/>
            <ac:spMk id="5123" creationId="{3EFA999C-AA65-4208-FC4A-7725FC06A66A}"/>
          </ac:spMkLst>
        </pc:spChg>
      </pc:sldChg>
    </pc:docChg>
  </pc:docChgLst>
  <pc:docChgLst>
    <pc:chgData name="Enilda Cáceres" userId="S::enilda5546047@edu.ms.senac.br::d90f6978-a85f-4d91-bb30-61fd6843cf5b" providerId="AD" clId="Web-{02886E16-4459-402F-B9EC-50D523FBBA7A}"/>
    <pc:docChg chg="addSld delSld modSld sldOrd">
      <pc:chgData name="Enilda Cáceres" userId="S::enilda5546047@edu.ms.senac.br::d90f6978-a85f-4d91-bb30-61fd6843cf5b" providerId="AD" clId="Web-{02886E16-4459-402F-B9EC-50D523FBBA7A}" dt="2022-12-06T15:12:44.719" v="169" actId="20577"/>
      <pc:docMkLst>
        <pc:docMk/>
      </pc:docMkLst>
      <pc:sldChg chg="modSp add replId">
        <pc:chgData name="Enilda Cáceres" userId="S::enilda5546047@edu.ms.senac.br::d90f6978-a85f-4d91-bb30-61fd6843cf5b" providerId="AD" clId="Web-{02886E16-4459-402F-B9EC-50D523FBBA7A}" dt="2022-12-06T14:42:53.067" v="14" actId="20577"/>
        <pc:sldMkLst>
          <pc:docMk/>
          <pc:sldMk cId="3215627769" sldId="294"/>
        </pc:sldMkLst>
        <pc:spChg chg="mod">
          <ac:chgData name="Enilda Cáceres" userId="S::enilda5546047@edu.ms.senac.br::d90f6978-a85f-4d91-bb30-61fd6843cf5b" providerId="AD" clId="Web-{02886E16-4459-402F-B9EC-50D523FBBA7A}" dt="2022-12-06T14:42:53.067" v="14" actId="20577"/>
          <ac:spMkLst>
            <pc:docMk/>
            <pc:sldMk cId="3215627769" sldId="294"/>
            <ac:spMk id="44035" creationId="{B4DCD0D1-0DD6-FBD2-D002-BEDBEA885EE5}"/>
          </ac:spMkLst>
        </pc:spChg>
      </pc:sldChg>
      <pc:sldChg chg="modSp add replId">
        <pc:chgData name="Enilda Cáceres" userId="S::enilda5546047@edu.ms.senac.br::d90f6978-a85f-4d91-bb30-61fd6843cf5b" providerId="AD" clId="Web-{02886E16-4459-402F-B9EC-50D523FBBA7A}" dt="2022-12-06T14:44:17.319" v="27" actId="20577"/>
        <pc:sldMkLst>
          <pc:docMk/>
          <pc:sldMk cId="242913611" sldId="295"/>
        </pc:sldMkLst>
        <pc:spChg chg="mod">
          <ac:chgData name="Enilda Cáceres" userId="S::enilda5546047@edu.ms.senac.br::d90f6978-a85f-4d91-bb30-61fd6843cf5b" providerId="AD" clId="Web-{02886E16-4459-402F-B9EC-50D523FBBA7A}" dt="2022-12-06T14:44:17.319" v="27" actId="20577"/>
          <ac:spMkLst>
            <pc:docMk/>
            <pc:sldMk cId="242913611" sldId="295"/>
            <ac:spMk id="44035" creationId="{B4DCD0D1-0DD6-FBD2-D002-BEDBEA885EE5}"/>
          </ac:spMkLst>
        </pc:spChg>
      </pc:sldChg>
      <pc:sldChg chg="modSp add replId">
        <pc:chgData name="Enilda Cáceres" userId="S::enilda5546047@edu.ms.senac.br::d90f6978-a85f-4d91-bb30-61fd6843cf5b" providerId="AD" clId="Web-{02886E16-4459-402F-B9EC-50D523FBBA7A}" dt="2022-12-06T14:44:40.476" v="31" actId="20577"/>
        <pc:sldMkLst>
          <pc:docMk/>
          <pc:sldMk cId="2571576846" sldId="296"/>
        </pc:sldMkLst>
        <pc:spChg chg="mod">
          <ac:chgData name="Enilda Cáceres" userId="S::enilda5546047@edu.ms.senac.br::d90f6978-a85f-4d91-bb30-61fd6843cf5b" providerId="AD" clId="Web-{02886E16-4459-402F-B9EC-50D523FBBA7A}" dt="2022-12-06T14:44:40.476" v="31" actId="20577"/>
          <ac:spMkLst>
            <pc:docMk/>
            <pc:sldMk cId="2571576846" sldId="296"/>
            <ac:spMk id="44035" creationId="{B4DCD0D1-0DD6-FBD2-D002-BEDBEA885EE5}"/>
          </ac:spMkLst>
        </pc:spChg>
      </pc:sldChg>
      <pc:sldChg chg="new del">
        <pc:chgData name="Enilda Cáceres" userId="S::enilda5546047@edu.ms.senac.br::d90f6978-a85f-4d91-bb30-61fd6843cf5b" providerId="AD" clId="Web-{02886E16-4459-402F-B9EC-50D523FBBA7A}" dt="2022-12-06T14:46:15.853" v="43"/>
        <pc:sldMkLst>
          <pc:docMk/>
          <pc:sldMk cId="2797332740" sldId="297"/>
        </pc:sldMkLst>
      </pc:sldChg>
      <pc:sldChg chg="modSp add del replId">
        <pc:chgData name="Enilda Cáceres" userId="S::enilda5546047@edu.ms.senac.br::d90f6978-a85f-4d91-bb30-61fd6843cf5b" providerId="AD" clId="Web-{02886E16-4459-402F-B9EC-50D523FBBA7A}" dt="2022-12-06T14:53:55.598" v="108" actId="20577"/>
        <pc:sldMkLst>
          <pc:docMk/>
          <pc:sldMk cId="3898411688" sldId="298"/>
        </pc:sldMkLst>
        <pc:spChg chg="mod">
          <ac:chgData name="Enilda Cáceres" userId="S::enilda5546047@edu.ms.senac.br::d90f6978-a85f-4d91-bb30-61fd6843cf5b" providerId="AD" clId="Web-{02886E16-4459-402F-B9EC-50D523FBBA7A}" dt="2022-12-06T14:53:55.598" v="108" actId="20577"/>
          <ac:spMkLst>
            <pc:docMk/>
            <pc:sldMk cId="3898411688" sldId="298"/>
            <ac:spMk id="44035" creationId="{B4DCD0D1-0DD6-FBD2-D002-BEDBEA885EE5}"/>
          </ac:spMkLst>
        </pc:spChg>
      </pc:sldChg>
      <pc:sldChg chg="modSp add replId">
        <pc:chgData name="Enilda Cáceres" userId="S::enilda5546047@edu.ms.senac.br::d90f6978-a85f-4d91-bb30-61fd6843cf5b" providerId="AD" clId="Web-{02886E16-4459-402F-B9EC-50D523FBBA7A}" dt="2022-12-06T14:49:30.076" v="87" actId="20577"/>
        <pc:sldMkLst>
          <pc:docMk/>
          <pc:sldMk cId="2871877431" sldId="299"/>
        </pc:sldMkLst>
        <pc:spChg chg="mod">
          <ac:chgData name="Enilda Cáceres" userId="S::enilda5546047@edu.ms.senac.br::d90f6978-a85f-4d91-bb30-61fd6843cf5b" providerId="AD" clId="Web-{02886E16-4459-402F-B9EC-50D523FBBA7A}" dt="2022-12-06T14:49:30.076" v="87" actId="20577"/>
          <ac:spMkLst>
            <pc:docMk/>
            <pc:sldMk cId="2871877431" sldId="299"/>
            <ac:spMk id="44035" creationId="{B4DCD0D1-0DD6-FBD2-D002-BEDBEA885EE5}"/>
          </ac:spMkLst>
        </pc:spChg>
      </pc:sldChg>
      <pc:sldChg chg="modSp add ord replId">
        <pc:chgData name="Enilda Cáceres" userId="S::enilda5546047@edu.ms.senac.br::d90f6978-a85f-4d91-bb30-61fd6843cf5b" providerId="AD" clId="Web-{02886E16-4459-402F-B9EC-50D523FBBA7A}" dt="2022-12-06T15:12:44.719" v="169" actId="20577"/>
        <pc:sldMkLst>
          <pc:docMk/>
          <pc:sldMk cId="3036944973" sldId="300"/>
        </pc:sldMkLst>
        <pc:spChg chg="mod">
          <ac:chgData name="Enilda Cáceres" userId="S::enilda5546047@edu.ms.senac.br::d90f6978-a85f-4d91-bb30-61fd6843cf5b" providerId="AD" clId="Web-{02886E16-4459-402F-B9EC-50D523FBBA7A}" dt="2022-12-06T15:12:44.719" v="169" actId="20577"/>
          <ac:spMkLst>
            <pc:docMk/>
            <pc:sldMk cId="3036944973" sldId="300"/>
            <ac:spMk id="44035" creationId="{B4DCD0D1-0DD6-FBD2-D002-BEDBEA885EE5}"/>
          </ac:spMkLst>
        </pc:spChg>
      </pc:sldChg>
      <pc:sldChg chg="modSp add replId">
        <pc:chgData name="Enilda Cáceres" userId="S::enilda5546047@edu.ms.senac.br::d90f6978-a85f-4d91-bb30-61fd6843cf5b" providerId="AD" clId="Web-{02886E16-4459-402F-B9EC-50D523FBBA7A}" dt="2022-12-06T14:50:18.640" v="96" actId="20577"/>
        <pc:sldMkLst>
          <pc:docMk/>
          <pc:sldMk cId="857467027" sldId="301"/>
        </pc:sldMkLst>
        <pc:spChg chg="mod">
          <ac:chgData name="Enilda Cáceres" userId="S::enilda5546047@edu.ms.senac.br::d90f6978-a85f-4d91-bb30-61fd6843cf5b" providerId="AD" clId="Web-{02886E16-4459-402F-B9EC-50D523FBBA7A}" dt="2022-12-06T14:50:18.640" v="96" actId="20577"/>
          <ac:spMkLst>
            <pc:docMk/>
            <pc:sldMk cId="857467027" sldId="301"/>
            <ac:spMk id="44035" creationId="{B4DCD0D1-0DD6-FBD2-D002-BEDBEA885EE5}"/>
          </ac:spMkLst>
        </pc:spChg>
      </pc:sldChg>
      <pc:sldChg chg="modSp add replId">
        <pc:chgData name="Enilda Cáceres" userId="S::enilda5546047@edu.ms.senac.br::d90f6978-a85f-4d91-bb30-61fd6843cf5b" providerId="AD" clId="Web-{02886E16-4459-402F-B9EC-50D523FBBA7A}" dt="2022-12-06T14:51:30.329" v="100" actId="20577"/>
        <pc:sldMkLst>
          <pc:docMk/>
          <pc:sldMk cId="1698591096" sldId="302"/>
        </pc:sldMkLst>
        <pc:spChg chg="mod">
          <ac:chgData name="Enilda Cáceres" userId="S::enilda5546047@edu.ms.senac.br::d90f6978-a85f-4d91-bb30-61fd6843cf5b" providerId="AD" clId="Web-{02886E16-4459-402F-B9EC-50D523FBBA7A}" dt="2022-12-06T14:51:30.329" v="100" actId="20577"/>
          <ac:spMkLst>
            <pc:docMk/>
            <pc:sldMk cId="1698591096" sldId="302"/>
            <ac:spMk id="44035" creationId="{B4DCD0D1-0DD6-FBD2-D002-BEDBEA885EE5}"/>
          </ac:spMkLst>
        </pc:spChg>
      </pc:sldChg>
      <pc:sldChg chg="modSp add del replId">
        <pc:chgData name="Enilda Cáceres" userId="S::enilda5546047@edu.ms.senac.br::d90f6978-a85f-4d91-bb30-61fd6843cf5b" providerId="AD" clId="Web-{02886E16-4459-402F-B9EC-50D523FBBA7A}" dt="2022-12-06T14:56:49.118" v="110"/>
        <pc:sldMkLst>
          <pc:docMk/>
          <pc:sldMk cId="4066235463" sldId="303"/>
        </pc:sldMkLst>
        <pc:spChg chg="mod">
          <ac:chgData name="Enilda Cáceres" userId="S::enilda5546047@edu.ms.senac.br::d90f6978-a85f-4d91-bb30-61fd6843cf5b" providerId="AD" clId="Web-{02886E16-4459-402F-B9EC-50D523FBBA7A}" dt="2022-12-06T14:52:58.050" v="105" actId="20577"/>
          <ac:spMkLst>
            <pc:docMk/>
            <pc:sldMk cId="4066235463" sldId="303"/>
            <ac:spMk id="44035" creationId="{B4DCD0D1-0DD6-FBD2-D002-BEDBEA885EE5}"/>
          </ac:spMkLst>
        </pc:spChg>
      </pc:sldChg>
      <pc:sldChg chg="modSp add replId">
        <pc:chgData name="Enilda Cáceres" userId="S::enilda5546047@edu.ms.senac.br::d90f6978-a85f-4d91-bb30-61fd6843cf5b" providerId="AD" clId="Web-{02886E16-4459-402F-B9EC-50D523FBBA7A}" dt="2022-12-06T14:57:03.353" v="115" actId="20577"/>
        <pc:sldMkLst>
          <pc:docMk/>
          <pc:sldMk cId="1671662051" sldId="304"/>
        </pc:sldMkLst>
        <pc:spChg chg="mod">
          <ac:chgData name="Enilda Cáceres" userId="S::enilda5546047@edu.ms.senac.br::d90f6978-a85f-4d91-bb30-61fd6843cf5b" providerId="AD" clId="Web-{02886E16-4459-402F-B9EC-50D523FBBA7A}" dt="2022-12-06T14:57:03.353" v="115" actId="20577"/>
          <ac:spMkLst>
            <pc:docMk/>
            <pc:sldMk cId="1671662051" sldId="304"/>
            <ac:spMk id="44035" creationId="{B4DCD0D1-0DD6-FBD2-D002-BEDBEA885EE5}"/>
          </ac:spMkLst>
        </pc:spChg>
      </pc:sldChg>
      <pc:sldChg chg="modSp add replId">
        <pc:chgData name="Enilda Cáceres" userId="S::enilda5546047@edu.ms.senac.br::d90f6978-a85f-4d91-bb30-61fd6843cf5b" providerId="AD" clId="Web-{02886E16-4459-402F-B9EC-50D523FBBA7A}" dt="2022-12-06T15:00:18.092" v="122" actId="20577"/>
        <pc:sldMkLst>
          <pc:docMk/>
          <pc:sldMk cId="2307507679" sldId="305"/>
        </pc:sldMkLst>
        <pc:spChg chg="mod">
          <ac:chgData name="Enilda Cáceres" userId="S::enilda5546047@edu.ms.senac.br::d90f6978-a85f-4d91-bb30-61fd6843cf5b" providerId="AD" clId="Web-{02886E16-4459-402F-B9EC-50D523FBBA7A}" dt="2022-12-06T15:00:18.092" v="122" actId="20577"/>
          <ac:spMkLst>
            <pc:docMk/>
            <pc:sldMk cId="2307507679" sldId="305"/>
            <ac:spMk id="44035" creationId="{B4DCD0D1-0DD6-FBD2-D002-BEDBEA885EE5}"/>
          </ac:spMkLst>
        </pc:spChg>
      </pc:sldChg>
      <pc:sldChg chg="modSp add replId">
        <pc:chgData name="Enilda Cáceres" userId="S::enilda5546047@edu.ms.senac.br::d90f6978-a85f-4d91-bb30-61fd6843cf5b" providerId="AD" clId="Web-{02886E16-4459-402F-B9EC-50D523FBBA7A}" dt="2022-12-06T15:05:13.333" v="155" actId="20577"/>
        <pc:sldMkLst>
          <pc:docMk/>
          <pc:sldMk cId="2514656953" sldId="306"/>
        </pc:sldMkLst>
        <pc:spChg chg="mod">
          <ac:chgData name="Enilda Cáceres" userId="S::enilda5546047@edu.ms.senac.br::d90f6978-a85f-4d91-bb30-61fd6843cf5b" providerId="AD" clId="Web-{02886E16-4459-402F-B9EC-50D523FBBA7A}" dt="2022-12-06T15:05:13.333" v="155" actId="20577"/>
          <ac:spMkLst>
            <pc:docMk/>
            <pc:sldMk cId="2514656953" sldId="306"/>
            <ac:spMk id="44035" creationId="{B4DCD0D1-0DD6-FBD2-D002-BEDBEA885EE5}"/>
          </ac:spMkLst>
        </pc:spChg>
      </pc:sldChg>
      <pc:sldChg chg="modSp add replId">
        <pc:chgData name="Enilda Cáceres" userId="S::enilda5546047@edu.ms.senac.br::d90f6978-a85f-4d91-bb30-61fd6843cf5b" providerId="AD" clId="Web-{02886E16-4459-402F-B9EC-50D523FBBA7A}" dt="2022-12-06T15:10:05.028" v="159" actId="20577"/>
        <pc:sldMkLst>
          <pc:docMk/>
          <pc:sldMk cId="4066164825" sldId="307"/>
        </pc:sldMkLst>
        <pc:spChg chg="mod">
          <ac:chgData name="Enilda Cáceres" userId="S::enilda5546047@edu.ms.senac.br::d90f6978-a85f-4d91-bb30-61fd6843cf5b" providerId="AD" clId="Web-{02886E16-4459-402F-B9EC-50D523FBBA7A}" dt="2022-12-06T15:10:05.028" v="159" actId="20577"/>
          <ac:spMkLst>
            <pc:docMk/>
            <pc:sldMk cId="4066164825" sldId="307"/>
            <ac:spMk id="44035" creationId="{B4DCD0D1-0DD6-FBD2-D002-BEDBEA885EE5}"/>
          </ac:spMkLst>
        </pc:spChg>
      </pc:sldChg>
      <pc:sldChg chg="modSp add replId">
        <pc:chgData name="Enilda Cáceres" userId="S::enilda5546047@edu.ms.senac.br::d90f6978-a85f-4d91-bb30-61fd6843cf5b" providerId="AD" clId="Web-{02886E16-4459-402F-B9EC-50D523FBBA7A}" dt="2022-12-06T15:12:17.765" v="163" actId="20577"/>
        <pc:sldMkLst>
          <pc:docMk/>
          <pc:sldMk cId="3899117348" sldId="308"/>
        </pc:sldMkLst>
        <pc:spChg chg="mod">
          <ac:chgData name="Enilda Cáceres" userId="S::enilda5546047@edu.ms.senac.br::d90f6978-a85f-4d91-bb30-61fd6843cf5b" providerId="AD" clId="Web-{02886E16-4459-402F-B9EC-50D523FBBA7A}" dt="2022-12-06T15:12:17.765" v="163" actId="20577"/>
          <ac:spMkLst>
            <pc:docMk/>
            <pc:sldMk cId="3899117348" sldId="308"/>
            <ac:spMk id="44035" creationId="{B4DCD0D1-0DD6-FBD2-D002-BEDBEA885EE5}"/>
          </ac:spMkLst>
        </pc:spChg>
      </pc:sldChg>
    </pc:docChg>
  </pc:docChgLst>
  <pc:docChgLst>
    <pc:chgData name="Joceyr Martins" userId="S::joceyr6071166@aluno.ms.senac.br::a72cf62c-3c42-4bf6-9062-710674be2c3c" providerId="AD" clId="Web-{4CE43C63-F020-40F9-A147-5B74E4571B5E}"/>
    <pc:docChg chg="modSld">
      <pc:chgData name="Joceyr Martins" userId="S::joceyr6071166@aluno.ms.senac.br::a72cf62c-3c42-4bf6-9062-710674be2c3c" providerId="AD" clId="Web-{4CE43C63-F020-40F9-A147-5B74E4571B5E}" dt="2023-01-18T11:48:22.997" v="0" actId="1076"/>
      <pc:docMkLst>
        <pc:docMk/>
      </pc:docMkLst>
      <pc:sldChg chg="modSp">
        <pc:chgData name="Joceyr Martins" userId="S::joceyr6071166@aluno.ms.senac.br::a72cf62c-3c42-4bf6-9062-710674be2c3c" providerId="AD" clId="Web-{4CE43C63-F020-40F9-A147-5B74E4571B5E}" dt="2023-01-18T11:48:22.997" v="0" actId="1076"/>
        <pc:sldMkLst>
          <pc:docMk/>
          <pc:sldMk cId="3016125111" sldId="323"/>
        </pc:sldMkLst>
        <pc:spChg chg="mod">
          <ac:chgData name="Joceyr Martins" userId="S::joceyr6071166@aluno.ms.senac.br::a72cf62c-3c42-4bf6-9062-710674be2c3c" providerId="AD" clId="Web-{4CE43C63-F020-40F9-A147-5B74E4571B5E}" dt="2023-01-18T11:48:22.997" v="0" actId="1076"/>
          <ac:spMkLst>
            <pc:docMk/>
            <pc:sldMk cId="3016125111" sldId="323"/>
            <ac:spMk id="44035" creationId="{B4DCD0D1-0DD6-FBD2-D002-BEDBEA885EE5}"/>
          </ac:spMkLst>
        </pc:spChg>
      </pc:sldChg>
    </pc:docChg>
  </pc:docChgLst>
  <pc:docChgLst>
    <pc:chgData name="Enilda Cáceres" userId="S::enilda5546047@edu.ms.senac.br::d90f6978-a85f-4d91-bb30-61fd6843cf5b" providerId="AD" clId="Web-{F59731B7-0BD2-4251-ACCA-4AFF70819BBC}"/>
    <pc:docChg chg="modSld">
      <pc:chgData name="Enilda Cáceres" userId="S::enilda5546047@edu.ms.senac.br::d90f6978-a85f-4d91-bb30-61fd6843cf5b" providerId="AD" clId="Web-{F59731B7-0BD2-4251-ACCA-4AFF70819BBC}" dt="2023-01-26T14:43:53.562" v="0" actId="1076"/>
      <pc:docMkLst>
        <pc:docMk/>
      </pc:docMkLst>
      <pc:sldChg chg="modSp">
        <pc:chgData name="Enilda Cáceres" userId="S::enilda5546047@edu.ms.senac.br::d90f6978-a85f-4d91-bb30-61fd6843cf5b" providerId="AD" clId="Web-{F59731B7-0BD2-4251-ACCA-4AFF70819BBC}" dt="2023-01-26T14:43:53.562" v="0" actId="1076"/>
        <pc:sldMkLst>
          <pc:docMk/>
          <pc:sldMk cId="3016125111" sldId="323"/>
        </pc:sldMkLst>
        <pc:spChg chg="mod">
          <ac:chgData name="Enilda Cáceres" userId="S::enilda5546047@edu.ms.senac.br::d90f6978-a85f-4d91-bb30-61fd6843cf5b" providerId="AD" clId="Web-{F59731B7-0BD2-4251-ACCA-4AFF70819BBC}" dt="2023-01-26T14:43:53.562" v="0" actId="1076"/>
          <ac:spMkLst>
            <pc:docMk/>
            <pc:sldMk cId="3016125111" sldId="323"/>
            <ac:spMk id="44035" creationId="{B4DCD0D1-0DD6-FBD2-D002-BEDBEA885EE5}"/>
          </ac:spMkLst>
        </pc:spChg>
      </pc:sldChg>
    </pc:docChg>
  </pc:docChgLst>
  <pc:docChgLst>
    <pc:chgData name="Alessandra Cruz" userId="S::alessandra47589056@aluno.ms.senac.br::f338633a-f3ec-4331-a0d1-e38dcb388cd7" providerId="AD" clId="Web-{ED30C594-9DF9-4019-95CC-BED8127ADD02}"/>
    <pc:docChg chg="modSld">
      <pc:chgData name="Alessandra Cruz" userId="S::alessandra47589056@aluno.ms.senac.br::f338633a-f3ec-4331-a0d1-e38dcb388cd7" providerId="AD" clId="Web-{ED30C594-9DF9-4019-95CC-BED8127ADD02}" dt="2023-02-01T14:04:15.902" v="30" actId="20577"/>
      <pc:docMkLst>
        <pc:docMk/>
      </pc:docMkLst>
      <pc:sldChg chg="modSp">
        <pc:chgData name="Alessandra Cruz" userId="S::alessandra47589056@aluno.ms.senac.br::f338633a-f3ec-4331-a0d1-e38dcb388cd7" providerId="AD" clId="Web-{ED30C594-9DF9-4019-95CC-BED8127ADD02}" dt="2023-02-01T14:04:15.902" v="30" actId="20577"/>
        <pc:sldMkLst>
          <pc:docMk/>
          <pc:sldMk cId="1252675575" sldId="340"/>
        </pc:sldMkLst>
        <pc:spChg chg="mod">
          <ac:chgData name="Alessandra Cruz" userId="S::alessandra47589056@aluno.ms.senac.br::f338633a-f3ec-4331-a0d1-e38dcb388cd7" providerId="AD" clId="Web-{ED30C594-9DF9-4019-95CC-BED8127ADD02}" dt="2023-02-01T14:04:15.902" v="30" actId="20577"/>
          <ac:spMkLst>
            <pc:docMk/>
            <pc:sldMk cId="1252675575" sldId="340"/>
            <ac:spMk id="44035" creationId="{B4DCD0D1-0DD6-FBD2-D002-BEDBEA885EE5}"/>
          </ac:spMkLst>
        </pc:spChg>
      </pc:sldChg>
    </pc:docChg>
  </pc:docChgLst>
  <pc:docChgLst>
    <pc:chgData name="Marcia Salva" userId="S::marcia6566996@aluno.ms.senac.br::4a3a6f06-d438-4c0e-9669-fcc3d5e8f587" providerId="AD" clId="Web-{E12419EF-7439-4769-AA45-7FB014DB5D3F}"/>
    <pc:docChg chg="modSld">
      <pc:chgData name="Marcia Salva" userId="S::marcia6566996@aluno.ms.senac.br::4a3a6f06-d438-4c0e-9669-fcc3d5e8f587" providerId="AD" clId="Web-{E12419EF-7439-4769-AA45-7FB014DB5D3F}" dt="2023-01-26T13:58:04.509" v="1" actId="20577"/>
      <pc:docMkLst>
        <pc:docMk/>
      </pc:docMkLst>
      <pc:sldChg chg="modSp">
        <pc:chgData name="Marcia Salva" userId="S::marcia6566996@aluno.ms.senac.br::4a3a6f06-d438-4c0e-9669-fcc3d5e8f587" providerId="AD" clId="Web-{E12419EF-7439-4769-AA45-7FB014DB5D3F}" dt="2023-01-26T13:58:04.509" v="1" actId="20577"/>
        <pc:sldMkLst>
          <pc:docMk/>
          <pc:sldMk cId="0" sldId="276"/>
        </pc:sldMkLst>
        <pc:spChg chg="mod">
          <ac:chgData name="Marcia Salva" userId="S::marcia6566996@aluno.ms.senac.br::4a3a6f06-d438-4c0e-9669-fcc3d5e8f587" providerId="AD" clId="Web-{E12419EF-7439-4769-AA45-7FB014DB5D3F}" dt="2023-01-26T13:58:04.509" v="1" actId="20577"/>
          <ac:spMkLst>
            <pc:docMk/>
            <pc:sldMk cId="0" sldId="276"/>
            <ac:spMk id="44035" creationId="{B4DCD0D1-0DD6-FBD2-D002-BEDBEA885EE5}"/>
          </ac:spMkLst>
        </pc:spChg>
      </pc:sldChg>
    </pc:docChg>
  </pc:docChgLst>
  <pc:docChgLst>
    <pc:chgData name="Ana Corrêa" userId="S::ana47554376@aluno.ms.senac.br::4c97ab57-f74e-4887-8030-c882135fbbc4" providerId="AD" clId="Web-{7B2E6EEB-D581-48BA-99E7-AFC760FD0BCC}"/>
    <pc:docChg chg="modSld">
      <pc:chgData name="Ana Corrêa" userId="S::ana47554376@aluno.ms.senac.br::4c97ab57-f74e-4887-8030-c882135fbbc4" providerId="AD" clId="Web-{7B2E6EEB-D581-48BA-99E7-AFC760FD0BCC}" dt="2023-01-19T01:07:23.909" v="0"/>
      <pc:docMkLst>
        <pc:docMk/>
      </pc:docMkLst>
      <pc:sldChg chg="mod modShow">
        <pc:chgData name="Ana Corrêa" userId="S::ana47554376@aluno.ms.senac.br::4c97ab57-f74e-4887-8030-c882135fbbc4" providerId="AD" clId="Web-{7B2E6EEB-D581-48BA-99E7-AFC760FD0BCC}" dt="2023-01-19T01:07:23.909" v="0"/>
        <pc:sldMkLst>
          <pc:docMk/>
          <pc:sldMk cId="0" sldId="256"/>
        </pc:sldMkLst>
      </pc:sldChg>
    </pc:docChg>
  </pc:docChgLst>
  <pc:docChgLst>
    <pc:chgData name="Tesmam Melgar" userId="S::tesmam48298776@aluno.ms.senac.br::8b59ec84-5500-444d-b6c0-3d4ac0469071" providerId="AD" clId="Web-{FC7F48C6-837D-48CF-8FD4-D702A926E4C7}"/>
    <pc:docChg chg="modSld">
      <pc:chgData name="Tesmam Melgar" userId="S::tesmam48298776@aluno.ms.senac.br::8b59ec84-5500-444d-b6c0-3d4ac0469071" providerId="AD" clId="Web-{FC7F48C6-837D-48CF-8FD4-D702A926E4C7}" dt="2023-02-01T14:05:05.370" v="3" actId="20577"/>
      <pc:docMkLst>
        <pc:docMk/>
      </pc:docMkLst>
      <pc:sldChg chg="modSp">
        <pc:chgData name="Tesmam Melgar" userId="S::tesmam48298776@aluno.ms.senac.br::8b59ec84-5500-444d-b6c0-3d4ac0469071" providerId="AD" clId="Web-{FC7F48C6-837D-48CF-8FD4-D702A926E4C7}" dt="2023-02-01T14:05:05.370" v="3" actId="20577"/>
        <pc:sldMkLst>
          <pc:docMk/>
          <pc:sldMk cId="4100470616" sldId="361"/>
        </pc:sldMkLst>
        <pc:spChg chg="mod">
          <ac:chgData name="Tesmam Melgar" userId="S::tesmam48298776@aluno.ms.senac.br::8b59ec84-5500-444d-b6c0-3d4ac0469071" providerId="AD" clId="Web-{FC7F48C6-837D-48CF-8FD4-D702A926E4C7}" dt="2023-02-01T14:05:05.370" v="3" actId="20577"/>
          <ac:spMkLst>
            <pc:docMk/>
            <pc:sldMk cId="4100470616" sldId="361"/>
            <ac:spMk id="44035" creationId="{B4DCD0D1-0DD6-FBD2-D002-BEDBEA885EE5}"/>
          </ac:spMkLst>
        </pc:spChg>
      </pc:sldChg>
    </pc:docChg>
  </pc:docChgLst>
  <pc:docChgLst>
    <pc:chgData name="Gabriel Souza" userId="S::gabriel48854726@aluno.ms.senac.br::a3396738-1849-4ebe-a0c0-23c5fbcf2386" providerId="AD" clId="Web-{609D5FDB-1015-465A-9F6C-7CCE12EB0889}"/>
    <pc:docChg chg="modSld">
      <pc:chgData name="Gabriel Souza" userId="S::gabriel48854726@aluno.ms.senac.br::a3396738-1849-4ebe-a0c0-23c5fbcf2386" providerId="AD" clId="Web-{609D5FDB-1015-465A-9F6C-7CCE12EB0889}" dt="2023-02-17T12:19:32.735" v="1" actId="1076"/>
      <pc:docMkLst>
        <pc:docMk/>
      </pc:docMkLst>
      <pc:sldChg chg="modSp">
        <pc:chgData name="Gabriel Souza" userId="S::gabriel48854726@aluno.ms.senac.br::a3396738-1849-4ebe-a0c0-23c5fbcf2386" providerId="AD" clId="Web-{609D5FDB-1015-465A-9F6C-7CCE12EB0889}" dt="2023-02-17T12:19:32.735" v="1" actId="1076"/>
        <pc:sldMkLst>
          <pc:docMk/>
          <pc:sldMk cId="1506578687" sldId="356"/>
        </pc:sldMkLst>
        <pc:spChg chg="mod">
          <ac:chgData name="Gabriel Souza" userId="S::gabriel48854726@aluno.ms.senac.br::a3396738-1849-4ebe-a0c0-23c5fbcf2386" providerId="AD" clId="Web-{609D5FDB-1015-465A-9F6C-7CCE12EB0889}" dt="2023-02-17T12:19:32.735" v="1" actId="1076"/>
          <ac:spMkLst>
            <pc:docMk/>
            <pc:sldMk cId="1506578687" sldId="356"/>
            <ac:spMk id="44035" creationId="{B4DCD0D1-0DD6-FBD2-D002-BEDBEA885EE5}"/>
          </ac:spMkLst>
        </pc:spChg>
      </pc:sldChg>
    </pc:docChg>
  </pc:docChgLst>
  <pc:docChgLst>
    <pc:chgData name="Lea Alderete" userId="S::lea6306666@aluno.ms.senac.br::421830c3-c7a8-4b9b-b28e-67682ce8f078" providerId="AD" clId="Web-{77D1B866-0D91-4A55-BAA3-F6B957989398}"/>
    <pc:docChg chg="modSld">
      <pc:chgData name="Lea Alderete" userId="S::lea6306666@aluno.ms.senac.br::421830c3-c7a8-4b9b-b28e-67682ce8f078" providerId="AD" clId="Web-{77D1B866-0D91-4A55-BAA3-F6B957989398}" dt="2022-11-30T21:26:15.027" v="2" actId="20577"/>
      <pc:docMkLst>
        <pc:docMk/>
      </pc:docMkLst>
      <pc:sldChg chg="modSp">
        <pc:chgData name="Lea Alderete" userId="S::lea6306666@aluno.ms.senac.br::421830c3-c7a8-4b9b-b28e-67682ce8f078" providerId="AD" clId="Web-{77D1B866-0D91-4A55-BAA3-F6B957989398}" dt="2022-11-30T21:26:15.027" v="2" actId="20577"/>
        <pc:sldMkLst>
          <pc:docMk/>
          <pc:sldMk cId="0" sldId="272"/>
        </pc:sldMkLst>
        <pc:spChg chg="mod">
          <ac:chgData name="Lea Alderete" userId="S::lea6306666@aluno.ms.senac.br::421830c3-c7a8-4b9b-b28e-67682ce8f078" providerId="AD" clId="Web-{77D1B866-0D91-4A55-BAA3-F6B957989398}" dt="2022-11-30T21:26:15.027" v="2" actId="20577"/>
          <ac:spMkLst>
            <pc:docMk/>
            <pc:sldMk cId="0" sldId="272"/>
            <ac:spMk id="35843" creationId="{D7B8F7CC-8BF5-95A0-38C5-AA2B935B800E}"/>
          </ac:spMkLst>
        </pc:spChg>
      </pc:sldChg>
    </pc:docChg>
  </pc:docChgLst>
  <pc:docChgLst>
    <pc:chgData name="João Souza" userId="S::joao29286816@aluno.ms.senac.br::4ca1eea3-5571-4099-b59b-137c93dcb352" providerId="AD" clId="Web-{A1C092F7-DF8A-4BE3-98C0-C84EA3C936F1}"/>
    <pc:docChg chg="modSld">
      <pc:chgData name="João Souza" userId="S::joao29286816@aluno.ms.senac.br::4ca1eea3-5571-4099-b59b-137c93dcb352" providerId="AD" clId="Web-{A1C092F7-DF8A-4BE3-98C0-C84EA3C936F1}" dt="2023-01-23T02:44:13.983" v="2" actId="20577"/>
      <pc:docMkLst>
        <pc:docMk/>
      </pc:docMkLst>
      <pc:sldChg chg="modSp">
        <pc:chgData name="João Souza" userId="S::joao29286816@aluno.ms.senac.br::4ca1eea3-5571-4099-b59b-137c93dcb352" providerId="AD" clId="Web-{A1C092F7-DF8A-4BE3-98C0-C84EA3C936F1}" dt="2023-01-23T01:00:03.138" v="0" actId="20577"/>
        <pc:sldMkLst>
          <pc:docMk/>
          <pc:sldMk cId="830906462" sldId="325"/>
        </pc:sldMkLst>
        <pc:spChg chg="mod">
          <ac:chgData name="João Souza" userId="S::joao29286816@aluno.ms.senac.br::4ca1eea3-5571-4099-b59b-137c93dcb352" providerId="AD" clId="Web-{A1C092F7-DF8A-4BE3-98C0-C84EA3C936F1}" dt="2023-01-23T01:00:03.138" v="0" actId="20577"/>
          <ac:spMkLst>
            <pc:docMk/>
            <pc:sldMk cId="830906462" sldId="325"/>
            <ac:spMk id="44035" creationId="{B4DCD0D1-0DD6-FBD2-D002-BEDBEA885EE5}"/>
          </ac:spMkLst>
        </pc:spChg>
      </pc:sldChg>
      <pc:sldChg chg="modSp">
        <pc:chgData name="João Souza" userId="S::joao29286816@aluno.ms.senac.br::4ca1eea3-5571-4099-b59b-137c93dcb352" providerId="AD" clId="Web-{A1C092F7-DF8A-4BE3-98C0-C84EA3C936F1}" dt="2023-01-23T02:44:13.983" v="2" actId="20577"/>
        <pc:sldMkLst>
          <pc:docMk/>
          <pc:sldMk cId="919798843" sldId="333"/>
        </pc:sldMkLst>
        <pc:spChg chg="mod">
          <ac:chgData name="João Souza" userId="S::joao29286816@aluno.ms.senac.br::4ca1eea3-5571-4099-b59b-137c93dcb352" providerId="AD" clId="Web-{A1C092F7-DF8A-4BE3-98C0-C84EA3C936F1}" dt="2023-01-23T02:44:13.983" v="2" actId="20577"/>
          <ac:spMkLst>
            <pc:docMk/>
            <pc:sldMk cId="919798843" sldId="333"/>
            <ac:spMk id="44035" creationId="{B4DCD0D1-0DD6-FBD2-D002-BEDBEA885EE5}"/>
          </ac:spMkLst>
        </pc:spChg>
      </pc:sldChg>
    </pc:docChg>
  </pc:docChgLst>
  <pc:docChgLst>
    <pc:chgData name="Henrique Pinto" userId="S::henrique48043726@aluno.ms.senac.br::6a5187aa-43c7-4407-a736-b6d0ccef596e" providerId="AD" clId="Web-{4992611C-75AA-4B88-848A-A69FC4DC62BE}"/>
    <pc:docChg chg="modSld">
      <pc:chgData name="Henrique Pinto" userId="S::henrique48043726@aluno.ms.senac.br::6a5187aa-43c7-4407-a736-b6d0ccef596e" providerId="AD" clId="Web-{4992611C-75AA-4B88-848A-A69FC4DC62BE}" dt="2023-02-06T14:44:31.098" v="0" actId="1076"/>
      <pc:docMkLst>
        <pc:docMk/>
      </pc:docMkLst>
      <pc:sldChg chg="modSp">
        <pc:chgData name="Henrique Pinto" userId="S::henrique48043726@aluno.ms.senac.br::6a5187aa-43c7-4407-a736-b6d0ccef596e" providerId="AD" clId="Web-{4992611C-75AA-4B88-848A-A69FC4DC62BE}" dt="2023-02-06T14:44:31.098" v="0" actId="1076"/>
        <pc:sldMkLst>
          <pc:docMk/>
          <pc:sldMk cId="1980157441" sldId="355"/>
        </pc:sldMkLst>
        <pc:spChg chg="mod">
          <ac:chgData name="Henrique Pinto" userId="S::henrique48043726@aluno.ms.senac.br::6a5187aa-43c7-4407-a736-b6d0ccef596e" providerId="AD" clId="Web-{4992611C-75AA-4B88-848A-A69FC4DC62BE}" dt="2023-02-06T14:44:31.098" v="0" actId="1076"/>
          <ac:spMkLst>
            <pc:docMk/>
            <pc:sldMk cId="1980157441" sldId="355"/>
            <ac:spMk id="44035" creationId="{B4DCD0D1-0DD6-FBD2-D002-BEDBEA885EE5}"/>
          </ac:spMkLst>
        </pc:spChg>
      </pc:sldChg>
    </pc:docChg>
  </pc:docChgLst>
  <pc:docChgLst>
    <pc:chgData name="Henrique Pinto" userId="S::henrique48043726@aluno.ms.senac.br::6a5187aa-43c7-4407-a736-b6d0ccef596e" providerId="AD" clId="Web-{A255FFB7-A4EF-4333-B8E4-FECDD6F4330B}"/>
    <pc:docChg chg="modSld sldOrd">
      <pc:chgData name="Henrique Pinto" userId="S::henrique48043726@aluno.ms.senac.br::6a5187aa-43c7-4407-a736-b6d0ccef596e" providerId="AD" clId="Web-{A255FFB7-A4EF-4333-B8E4-FECDD6F4330B}" dt="2023-02-03T12:57:20.428" v="2"/>
      <pc:docMkLst>
        <pc:docMk/>
      </pc:docMkLst>
      <pc:sldChg chg="modSp">
        <pc:chgData name="Henrique Pinto" userId="S::henrique48043726@aluno.ms.senac.br::6a5187aa-43c7-4407-a736-b6d0ccef596e" providerId="AD" clId="Web-{A255FFB7-A4EF-4333-B8E4-FECDD6F4330B}" dt="2023-02-03T12:44:12.970" v="1" actId="1076"/>
        <pc:sldMkLst>
          <pc:docMk/>
          <pc:sldMk cId="272935881" sldId="348"/>
        </pc:sldMkLst>
        <pc:spChg chg="mod">
          <ac:chgData name="Henrique Pinto" userId="S::henrique48043726@aluno.ms.senac.br::6a5187aa-43c7-4407-a736-b6d0ccef596e" providerId="AD" clId="Web-{A255FFB7-A4EF-4333-B8E4-FECDD6F4330B}" dt="2023-02-03T12:44:12.970" v="1" actId="1076"/>
          <ac:spMkLst>
            <pc:docMk/>
            <pc:sldMk cId="272935881" sldId="348"/>
            <ac:spMk id="44035" creationId="{B4DCD0D1-0DD6-FBD2-D002-BEDBEA885EE5}"/>
          </ac:spMkLst>
        </pc:spChg>
      </pc:sldChg>
      <pc:sldChg chg="ord">
        <pc:chgData name="Henrique Pinto" userId="S::henrique48043726@aluno.ms.senac.br::6a5187aa-43c7-4407-a736-b6d0ccef596e" providerId="AD" clId="Web-{A255FFB7-A4EF-4333-B8E4-FECDD6F4330B}" dt="2023-02-03T12:57:20.428" v="2"/>
        <pc:sldMkLst>
          <pc:docMk/>
          <pc:sldMk cId="1908524477" sldId="357"/>
        </pc:sldMkLst>
      </pc:sldChg>
    </pc:docChg>
  </pc:docChgLst>
  <pc:docChgLst>
    <pc:chgData name="Guilherme Silva" userId="S::guilherme47591546@aluno.ms.senac.br::009c58f2-76a1-4230-86d9-e1dfc1e07f69" providerId="AD" clId="Web-{B40DFFD7-1E13-4FD1-8CC2-D9E793B83587}"/>
    <pc:docChg chg="modSld">
      <pc:chgData name="Guilherme Silva" userId="S::guilherme47591546@aluno.ms.senac.br::009c58f2-76a1-4230-86d9-e1dfc1e07f69" providerId="AD" clId="Web-{B40DFFD7-1E13-4FD1-8CC2-D9E793B83587}" dt="2023-01-17T15:07:27.041" v="5" actId="20577"/>
      <pc:docMkLst>
        <pc:docMk/>
      </pc:docMkLst>
      <pc:sldChg chg="modSp">
        <pc:chgData name="Guilherme Silva" userId="S::guilherme47591546@aluno.ms.senac.br::009c58f2-76a1-4230-86d9-e1dfc1e07f69" providerId="AD" clId="Web-{B40DFFD7-1E13-4FD1-8CC2-D9E793B83587}" dt="2023-01-17T15:07:27.041" v="5" actId="20577"/>
        <pc:sldMkLst>
          <pc:docMk/>
          <pc:sldMk cId="3016125111" sldId="323"/>
        </pc:sldMkLst>
        <pc:spChg chg="mod">
          <ac:chgData name="Guilherme Silva" userId="S::guilherme47591546@aluno.ms.senac.br::009c58f2-76a1-4230-86d9-e1dfc1e07f69" providerId="AD" clId="Web-{B40DFFD7-1E13-4FD1-8CC2-D9E793B83587}" dt="2023-01-17T15:07:27.041" v="5" actId="20577"/>
          <ac:spMkLst>
            <pc:docMk/>
            <pc:sldMk cId="3016125111" sldId="323"/>
            <ac:spMk id="44035" creationId="{B4DCD0D1-0DD6-FBD2-D002-BEDBEA885EE5}"/>
          </ac:spMkLst>
        </pc:spChg>
      </pc:sldChg>
    </pc:docChg>
  </pc:docChgLst>
  <pc:docChgLst>
    <pc:chgData name="Henrique Pinto" userId="S::henrique48043726@aluno.ms.senac.br::6a5187aa-43c7-4407-a736-b6d0ccef596e" providerId="AD" clId="Web-{5415E739-1CA8-4354-B361-FCDE8BDF23C7}"/>
    <pc:docChg chg="delSld">
      <pc:chgData name="Henrique Pinto" userId="S::henrique48043726@aluno.ms.senac.br::6a5187aa-43c7-4407-a736-b6d0ccef596e" providerId="AD" clId="Web-{5415E739-1CA8-4354-B361-FCDE8BDF23C7}" dt="2022-12-15T11:58:24.400" v="0"/>
      <pc:docMkLst>
        <pc:docMk/>
      </pc:docMkLst>
      <pc:sldChg chg="del">
        <pc:chgData name="Henrique Pinto" userId="S::henrique48043726@aluno.ms.senac.br::6a5187aa-43c7-4407-a736-b6d0ccef596e" providerId="AD" clId="Web-{5415E739-1CA8-4354-B361-FCDE8BDF23C7}" dt="2022-12-15T11:58:24.400" v="0"/>
        <pc:sldMkLst>
          <pc:docMk/>
          <pc:sldMk cId="2871877431" sldId="299"/>
        </pc:sldMkLst>
      </pc:sldChg>
    </pc:docChg>
  </pc:docChgLst>
  <pc:docChgLst>
    <pc:chgData name="Vitor Buss" userId="S::vitor7639816@aluno.ms.senac.br::1e4518e9-1d15-4b3d-acbd-cbcac9629197" providerId="AD" clId="Web-{0B59846A-3783-4EB5-876A-974F6461C119}"/>
    <pc:docChg chg="modSld">
      <pc:chgData name="Vitor Buss" userId="S::vitor7639816@aluno.ms.senac.br::1e4518e9-1d15-4b3d-acbd-cbcac9629197" providerId="AD" clId="Web-{0B59846A-3783-4EB5-876A-974F6461C119}" dt="2022-12-06T12:31:50.741" v="2" actId="20577"/>
      <pc:docMkLst>
        <pc:docMk/>
      </pc:docMkLst>
      <pc:sldChg chg="modSp">
        <pc:chgData name="Vitor Buss" userId="S::vitor7639816@aluno.ms.senac.br::1e4518e9-1d15-4b3d-acbd-cbcac9629197" providerId="AD" clId="Web-{0B59846A-3783-4EB5-876A-974F6461C119}" dt="2022-12-06T12:31:50.741" v="2" actId="20577"/>
        <pc:sldMkLst>
          <pc:docMk/>
          <pc:sldMk cId="3980028862" sldId="293"/>
        </pc:sldMkLst>
        <pc:spChg chg="mod">
          <ac:chgData name="Vitor Buss" userId="S::vitor7639816@aluno.ms.senac.br::1e4518e9-1d15-4b3d-acbd-cbcac9629197" providerId="AD" clId="Web-{0B59846A-3783-4EB5-876A-974F6461C119}" dt="2022-12-06T12:31:50.741" v="2" actId="20577"/>
          <ac:spMkLst>
            <pc:docMk/>
            <pc:sldMk cId="3980028862" sldId="293"/>
            <ac:spMk id="44035" creationId="{B4DCD0D1-0DD6-FBD2-D002-BEDBEA885EE5}"/>
          </ac:spMkLst>
        </pc:spChg>
      </pc:sldChg>
    </pc:docChg>
  </pc:docChgLst>
  <pc:docChgLst>
    <pc:chgData name="Enilda Cáceres" userId="S::enilda5546047@edu.ms.senac.br::d90f6978-a85f-4d91-bb30-61fd6843cf5b" providerId="AD" clId="Web-{ABCCD1E7-FAD2-4484-94E4-F3744F3B9B7A}"/>
    <pc:docChg chg="addSld modSld sldOrd">
      <pc:chgData name="Enilda Cáceres" userId="S::enilda5546047@edu.ms.senac.br::d90f6978-a85f-4d91-bb30-61fd6843cf5b" providerId="AD" clId="Web-{ABCCD1E7-FAD2-4484-94E4-F3744F3B9B7A}" dt="2023-01-19T13:05:57.445" v="41"/>
      <pc:docMkLst>
        <pc:docMk/>
      </pc:docMkLst>
      <pc:sldChg chg="modSp">
        <pc:chgData name="Enilda Cáceres" userId="S::enilda5546047@edu.ms.senac.br::d90f6978-a85f-4d91-bb30-61fd6843cf5b" providerId="AD" clId="Web-{ABCCD1E7-FAD2-4484-94E4-F3744F3B9B7A}" dt="2023-01-19T13:01:51.251" v="8"/>
        <pc:sldMkLst>
          <pc:docMk/>
          <pc:sldMk cId="3344893534" sldId="329"/>
        </pc:sldMkLst>
        <pc:spChg chg="mod">
          <ac:chgData name="Enilda Cáceres" userId="S::enilda5546047@edu.ms.senac.br::d90f6978-a85f-4d91-bb30-61fd6843cf5b" providerId="AD" clId="Web-{ABCCD1E7-FAD2-4484-94E4-F3744F3B9B7A}" dt="2023-01-19T13:01:51.251" v="8"/>
          <ac:spMkLst>
            <pc:docMk/>
            <pc:sldMk cId="3344893534" sldId="329"/>
            <ac:spMk id="44035" creationId="{B4DCD0D1-0DD6-FBD2-D002-BEDBEA885EE5}"/>
          </ac:spMkLst>
        </pc:spChg>
      </pc:sldChg>
      <pc:sldChg chg="modSp add ord replId">
        <pc:chgData name="Enilda Cáceres" userId="S::enilda5546047@edu.ms.senac.br::d90f6978-a85f-4d91-bb30-61fd6843cf5b" providerId="AD" clId="Web-{ABCCD1E7-FAD2-4484-94E4-F3744F3B9B7A}" dt="2023-01-19T13:03:05.675" v="18" actId="20577"/>
        <pc:sldMkLst>
          <pc:docMk/>
          <pc:sldMk cId="1300552718" sldId="330"/>
        </pc:sldMkLst>
        <pc:spChg chg="mod">
          <ac:chgData name="Enilda Cáceres" userId="S::enilda5546047@edu.ms.senac.br::d90f6978-a85f-4d91-bb30-61fd6843cf5b" providerId="AD" clId="Web-{ABCCD1E7-FAD2-4484-94E4-F3744F3B9B7A}" dt="2023-01-19T13:03:05.675" v="18" actId="20577"/>
          <ac:spMkLst>
            <pc:docMk/>
            <pc:sldMk cId="1300552718" sldId="330"/>
            <ac:spMk id="44035" creationId="{B4DCD0D1-0DD6-FBD2-D002-BEDBEA885EE5}"/>
          </ac:spMkLst>
        </pc:spChg>
      </pc:sldChg>
      <pc:sldChg chg="modSp add replId">
        <pc:chgData name="Enilda Cáceres" userId="S::enilda5546047@edu.ms.senac.br::d90f6978-a85f-4d91-bb30-61fd6843cf5b" providerId="AD" clId="Web-{ABCCD1E7-FAD2-4484-94E4-F3744F3B9B7A}" dt="2023-01-19T13:05:57.445" v="41"/>
        <pc:sldMkLst>
          <pc:docMk/>
          <pc:sldMk cId="2583000" sldId="331"/>
        </pc:sldMkLst>
        <pc:spChg chg="mod">
          <ac:chgData name="Enilda Cáceres" userId="S::enilda5546047@edu.ms.senac.br::d90f6978-a85f-4d91-bb30-61fd6843cf5b" providerId="AD" clId="Web-{ABCCD1E7-FAD2-4484-94E4-F3744F3B9B7A}" dt="2023-01-19T13:05:57.445" v="41"/>
          <ac:spMkLst>
            <pc:docMk/>
            <pc:sldMk cId="2583000" sldId="331"/>
            <ac:spMk id="44035" creationId="{B4DCD0D1-0DD6-FBD2-D002-BEDBEA885EE5}"/>
          </ac:spMkLst>
        </pc:spChg>
      </pc:sldChg>
      <pc:sldChg chg="modSp add ord replId">
        <pc:chgData name="Enilda Cáceres" userId="S::enilda5546047@edu.ms.senac.br::d90f6978-a85f-4d91-bb30-61fd6843cf5b" providerId="AD" clId="Web-{ABCCD1E7-FAD2-4484-94E4-F3744F3B9B7A}" dt="2023-01-19T13:04:28.381" v="28" actId="20577"/>
        <pc:sldMkLst>
          <pc:docMk/>
          <pc:sldMk cId="3892149113" sldId="332"/>
        </pc:sldMkLst>
        <pc:spChg chg="mod">
          <ac:chgData name="Enilda Cáceres" userId="S::enilda5546047@edu.ms.senac.br::d90f6978-a85f-4d91-bb30-61fd6843cf5b" providerId="AD" clId="Web-{ABCCD1E7-FAD2-4484-94E4-F3744F3B9B7A}" dt="2023-01-19T13:04:28.381" v="28" actId="20577"/>
          <ac:spMkLst>
            <pc:docMk/>
            <pc:sldMk cId="3892149113" sldId="332"/>
            <ac:spMk id="44035" creationId="{B4DCD0D1-0DD6-FBD2-D002-BEDBEA885EE5}"/>
          </ac:spMkLst>
        </pc:spChg>
      </pc:sldChg>
      <pc:sldChg chg="add replId">
        <pc:chgData name="Enilda Cáceres" userId="S::enilda5546047@edu.ms.senac.br::d90f6978-a85f-4d91-bb30-61fd6843cf5b" providerId="AD" clId="Web-{ABCCD1E7-FAD2-4484-94E4-F3744F3B9B7A}" dt="2023-01-19T13:05:47.726" v="40"/>
        <pc:sldMkLst>
          <pc:docMk/>
          <pc:sldMk cId="919798843" sldId="333"/>
        </pc:sldMkLst>
      </pc:sldChg>
    </pc:docChg>
  </pc:docChgLst>
  <pc:docChgLst>
    <pc:chgData name="Shynji Miyasato" userId="S::shynji49159496@aluno.ms.senac.br::0ffb57a1-5d4a-4ce4-a283-981ad48db0cb" providerId="AD" clId="Web-{13B7608C-44F9-4745-9180-A209DDCB2CA6}"/>
    <pc:docChg chg="sldOrd">
      <pc:chgData name="Shynji Miyasato" userId="S::shynji49159496@aluno.ms.senac.br::0ffb57a1-5d4a-4ce4-a283-981ad48db0cb" providerId="AD" clId="Web-{13B7608C-44F9-4745-9180-A209DDCB2CA6}" dt="2023-01-23T12:34:54.752" v="0"/>
      <pc:docMkLst>
        <pc:docMk/>
      </pc:docMkLst>
      <pc:sldChg chg="ord">
        <pc:chgData name="Shynji Miyasato" userId="S::shynji49159496@aluno.ms.senac.br::0ffb57a1-5d4a-4ce4-a283-981ad48db0cb" providerId="AD" clId="Web-{13B7608C-44F9-4745-9180-A209DDCB2CA6}" dt="2023-01-23T12:34:54.752" v="0"/>
        <pc:sldMkLst>
          <pc:docMk/>
          <pc:sldMk cId="919798843" sldId="333"/>
        </pc:sldMkLst>
      </pc:sldChg>
    </pc:docChg>
  </pc:docChgLst>
  <pc:docChgLst>
    <pc:chgData name="Alessandra Cruz" userId="S::alessandra47589056@aluno.ms.senac.br::f338633a-f3ec-4331-a0d1-e38dcb388cd7" providerId="AD" clId="Web-{3709CE7D-9FA2-44C6-8D5B-1BBEE42CAEA8}"/>
    <pc:docChg chg="modSld">
      <pc:chgData name="Alessandra Cruz" userId="S::alessandra47589056@aluno.ms.senac.br::f338633a-f3ec-4331-a0d1-e38dcb388cd7" providerId="AD" clId="Web-{3709CE7D-9FA2-44C6-8D5B-1BBEE42CAEA8}" dt="2023-02-16T14:27:35.141" v="3" actId="1076"/>
      <pc:docMkLst>
        <pc:docMk/>
      </pc:docMkLst>
      <pc:sldChg chg="modSp">
        <pc:chgData name="Alessandra Cruz" userId="S::alessandra47589056@aluno.ms.senac.br::f338633a-f3ec-4331-a0d1-e38dcb388cd7" providerId="AD" clId="Web-{3709CE7D-9FA2-44C6-8D5B-1BBEE42CAEA8}" dt="2023-02-16T14:27:35.141" v="3" actId="1076"/>
        <pc:sldMkLst>
          <pc:docMk/>
          <pc:sldMk cId="758093795" sldId="327"/>
        </pc:sldMkLst>
        <pc:spChg chg="mod">
          <ac:chgData name="Alessandra Cruz" userId="S::alessandra47589056@aluno.ms.senac.br::f338633a-f3ec-4331-a0d1-e38dcb388cd7" providerId="AD" clId="Web-{3709CE7D-9FA2-44C6-8D5B-1BBEE42CAEA8}" dt="2023-02-16T14:27:35.141" v="3" actId="1076"/>
          <ac:spMkLst>
            <pc:docMk/>
            <pc:sldMk cId="758093795" sldId="327"/>
            <ac:spMk id="44035" creationId="{B4DCD0D1-0DD6-FBD2-D002-BEDBEA885EE5}"/>
          </ac:spMkLst>
        </pc:spChg>
      </pc:sldChg>
    </pc:docChg>
  </pc:docChgLst>
  <pc:docChgLst>
    <pc:chgData name="Gabriel Souza" userId="S::gabriel48854726@aluno.ms.senac.br::a3396738-1849-4ebe-a0c0-23c5fbcf2386" providerId="AD" clId="Web-{AF3B26EC-017C-43D9-AF0C-F19EF23B4EE4}"/>
    <pc:docChg chg="modSld">
      <pc:chgData name="Gabriel Souza" userId="S::gabriel48854726@aluno.ms.senac.br::a3396738-1849-4ebe-a0c0-23c5fbcf2386" providerId="AD" clId="Web-{AF3B26EC-017C-43D9-AF0C-F19EF23B4EE4}" dt="2022-12-08T14:57:06.057" v="1" actId="1076"/>
      <pc:docMkLst>
        <pc:docMk/>
      </pc:docMkLst>
      <pc:sldChg chg="modSp">
        <pc:chgData name="Gabriel Souza" userId="S::gabriel48854726@aluno.ms.senac.br::a3396738-1849-4ebe-a0c0-23c5fbcf2386" providerId="AD" clId="Web-{AF3B26EC-017C-43D9-AF0C-F19EF23B4EE4}" dt="2022-12-08T14:57:06.057" v="1" actId="1076"/>
        <pc:sldMkLst>
          <pc:docMk/>
          <pc:sldMk cId="2914898330" sldId="284"/>
        </pc:sldMkLst>
        <pc:spChg chg="mod">
          <ac:chgData name="Gabriel Souza" userId="S::gabriel48854726@aluno.ms.senac.br::a3396738-1849-4ebe-a0c0-23c5fbcf2386" providerId="AD" clId="Web-{AF3B26EC-017C-43D9-AF0C-F19EF23B4EE4}" dt="2022-12-08T14:57:06.057" v="1" actId="1076"/>
          <ac:spMkLst>
            <pc:docMk/>
            <pc:sldMk cId="2914898330" sldId="284"/>
            <ac:spMk id="44035" creationId="{B4DCD0D1-0DD6-FBD2-D002-BEDBEA885EE5}"/>
          </ac:spMkLst>
        </pc:spChg>
      </pc:sldChg>
    </pc:docChg>
  </pc:docChgLst>
  <pc:docChgLst>
    <pc:chgData name="Thiago Padovani" userId="S::thiago7524136@aluno.ms.senac.br::e06ed56c-8bcf-490c-9533-1469f5ad1cd3" providerId="AD" clId="Web-{E29A0039-D1D2-4F25-8619-CB62DFC926CD}"/>
    <pc:docChg chg="modSld">
      <pc:chgData name="Thiago Padovani" userId="S::thiago7524136@aluno.ms.senac.br::e06ed56c-8bcf-490c-9533-1469f5ad1cd3" providerId="AD" clId="Web-{E29A0039-D1D2-4F25-8619-CB62DFC926CD}" dt="2023-02-01T14:04:27.144" v="4" actId="20577"/>
      <pc:docMkLst>
        <pc:docMk/>
      </pc:docMkLst>
      <pc:sldChg chg="modSp">
        <pc:chgData name="Thiago Padovani" userId="S::thiago7524136@aluno.ms.senac.br::e06ed56c-8bcf-490c-9533-1469f5ad1cd3" providerId="AD" clId="Web-{E29A0039-D1D2-4F25-8619-CB62DFC926CD}" dt="2023-02-01T14:04:27.144" v="4" actId="20577"/>
        <pc:sldMkLst>
          <pc:docMk/>
          <pc:sldMk cId="0" sldId="257"/>
        </pc:sldMkLst>
        <pc:spChg chg="mod">
          <ac:chgData name="Thiago Padovani" userId="S::thiago7524136@aluno.ms.senac.br::e06ed56c-8bcf-490c-9533-1469f5ad1cd3" providerId="AD" clId="Web-{E29A0039-D1D2-4F25-8619-CB62DFC926CD}" dt="2023-02-01T14:04:27.144" v="4" actId="20577"/>
          <ac:spMkLst>
            <pc:docMk/>
            <pc:sldMk cId="0" sldId="257"/>
            <ac:spMk id="5123" creationId="{3EFA999C-AA65-4208-FC4A-7725FC06A66A}"/>
          </ac:spMkLst>
        </pc:spChg>
      </pc:sldChg>
    </pc:docChg>
  </pc:docChgLst>
  <pc:docChgLst>
    <pc:chgData name="Enilda Cáceres" userId="S::enilda5546047@edu.ms.senac.br::d90f6978-a85f-4d91-bb30-61fd6843cf5b" providerId="AD" clId="Web-{58631176-3AD6-4395-9BB0-C15DED043306}"/>
    <pc:docChg chg="addSld modSld">
      <pc:chgData name="Enilda Cáceres" userId="S::enilda5546047@edu.ms.senac.br::d90f6978-a85f-4d91-bb30-61fd6843cf5b" providerId="AD" clId="Web-{58631176-3AD6-4395-9BB0-C15DED043306}" dt="2023-01-24T14:17:49.420" v="53" actId="20577"/>
      <pc:docMkLst>
        <pc:docMk/>
      </pc:docMkLst>
      <pc:sldChg chg="modSp">
        <pc:chgData name="Enilda Cáceres" userId="S::enilda5546047@edu.ms.senac.br::d90f6978-a85f-4d91-bb30-61fd6843cf5b" providerId="AD" clId="Web-{58631176-3AD6-4395-9BB0-C15DED043306}" dt="2023-01-24T13:35:36.588" v="29" actId="20577"/>
        <pc:sldMkLst>
          <pc:docMk/>
          <pc:sldMk cId="2583000" sldId="331"/>
        </pc:sldMkLst>
        <pc:spChg chg="mod">
          <ac:chgData name="Enilda Cáceres" userId="S::enilda5546047@edu.ms.senac.br::d90f6978-a85f-4d91-bb30-61fd6843cf5b" providerId="AD" clId="Web-{58631176-3AD6-4395-9BB0-C15DED043306}" dt="2023-01-24T13:35:36.588" v="29" actId="20577"/>
          <ac:spMkLst>
            <pc:docMk/>
            <pc:sldMk cId="2583000" sldId="331"/>
            <ac:spMk id="44035" creationId="{B4DCD0D1-0DD6-FBD2-D002-BEDBEA885EE5}"/>
          </ac:spMkLst>
        </pc:spChg>
      </pc:sldChg>
      <pc:sldChg chg="modSp">
        <pc:chgData name="Enilda Cáceres" userId="S::enilda5546047@edu.ms.senac.br::d90f6978-a85f-4d91-bb30-61fd6843cf5b" providerId="AD" clId="Web-{58631176-3AD6-4395-9BB0-C15DED043306}" dt="2023-01-24T13:35:34.088" v="27" actId="20577"/>
        <pc:sldMkLst>
          <pc:docMk/>
          <pc:sldMk cId="919798843" sldId="333"/>
        </pc:sldMkLst>
        <pc:spChg chg="mod">
          <ac:chgData name="Enilda Cáceres" userId="S::enilda5546047@edu.ms.senac.br::d90f6978-a85f-4d91-bb30-61fd6843cf5b" providerId="AD" clId="Web-{58631176-3AD6-4395-9BB0-C15DED043306}" dt="2023-01-24T13:35:34.088" v="27" actId="20577"/>
          <ac:spMkLst>
            <pc:docMk/>
            <pc:sldMk cId="919798843" sldId="333"/>
            <ac:spMk id="44035" creationId="{B4DCD0D1-0DD6-FBD2-D002-BEDBEA885EE5}"/>
          </ac:spMkLst>
        </pc:spChg>
      </pc:sldChg>
      <pc:sldChg chg="modSp add replId">
        <pc:chgData name="Enilda Cáceres" userId="S::enilda5546047@edu.ms.senac.br::d90f6978-a85f-4d91-bb30-61fd6843cf5b" providerId="AD" clId="Web-{58631176-3AD6-4395-9BB0-C15DED043306}" dt="2023-01-24T13:35:40.948" v="31" actId="20577"/>
        <pc:sldMkLst>
          <pc:docMk/>
          <pc:sldMk cId="3767593534" sldId="334"/>
        </pc:sldMkLst>
        <pc:spChg chg="mod">
          <ac:chgData name="Enilda Cáceres" userId="S::enilda5546047@edu.ms.senac.br::d90f6978-a85f-4d91-bb30-61fd6843cf5b" providerId="AD" clId="Web-{58631176-3AD6-4395-9BB0-C15DED043306}" dt="2023-01-24T13:35:40.948" v="31" actId="20577"/>
          <ac:spMkLst>
            <pc:docMk/>
            <pc:sldMk cId="3767593534" sldId="334"/>
            <ac:spMk id="44035" creationId="{B4DCD0D1-0DD6-FBD2-D002-BEDBEA885EE5}"/>
          </ac:spMkLst>
        </pc:spChg>
      </pc:sldChg>
      <pc:sldChg chg="modSp add replId">
        <pc:chgData name="Enilda Cáceres" userId="S::enilda5546047@edu.ms.senac.br::d90f6978-a85f-4d91-bb30-61fd6843cf5b" providerId="AD" clId="Web-{58631176-3AD6-4395-9BB0-C15DED043306}" dt="2023-01-24T13:35:44.088" v="33" actId="20577"/>
        <pc:sldMkLst>
          <pc:docMk/>
          <pc:sldMk cId="1289494570" sldId="335"/>
        </pc:sldMkLst>
        <pc:spChg chg="mod">
          <ac:chgData name="Enilda Cáceres" userId="S::enilda5546047@edu.ms.senac.br::d90f6978-a85f-4d91-bb30-61fd6843cf5b" providerId="AD" clId="Web-{58631176-3AD6-4395-9BB0-C15DED043306}" dt="2023-01-24T13:35:44.088" v="33" actId="20577"/>
          <ac:spMkLst>
            <pc:docMk/>
            <pc:sldMk cId="1289494570" sldId="335"/>
            <ac:spMk id="44035" creationId="{B4DCD0D1-0DD6-FBD2-D002-BEDBEA885EE5}"/>
          </ac:spMkLst>
        </pc:spChg>
      </pc:sldChg>
      <pc:sldChg chg="modSp add replId">
        <pc:chgData name="Enilda Cáceres" userId="S::enilda5546047@edu.ms.senac.br::d90f6978-a85f-4d91-bb30-61fd6843cf5b" providerId="AD" clId="Web-{58631176-3AD6-4395-9BB0-C15DED043306}" dt="2023-01-24T13:35:48.166" v="35" actId="20577"/>
        <pc:sldMkLst>
          <pc:docMk/>
          <pc:sldMk cId="4058076932" sldId="336"/>
        </pc:sldMkLst>
        <pc:spChg chg="mod">
          <ac:chgData name="Enilda Cáceres" userId="S::enilda5546047@edu.ms.senac.br::d90f6978-a85f-4d91-bb30-61fd6843cf5b" providerId="AD" clId="Web-{58631176-3AD6-4395-9BB0-C15DED043306}" dt="2023-01-24T13:35:48.166" v="35" actId="20577"/>
          <ac:spMkLst>
            <pc:docMk/>
            <pc:sldMk cId="4058076932" sldId="336"/>
            <ac:spMk id="44035" creationId="{B4DCD0D1-0DD6-FBD2-D002-BEDBEA885EE5}"/>
          </ac:spMkLst>
        </pc:spChg>
      </pc:sldChg>
      <pc:sldChg chg="modSp add replId">
        <pc:chgData name="Enilda Cáceres" userId="S::enilda5546047@edu.ms.senac.br::d90f6978-a85f-4d91-bb30-61fd6843cf5b" providerId="AD" clId="Web-{58631176-3AD6-4395-9BB0-C15DED043306}" dt="2023-01-24T13:36:13.917" v="40" actId="20577"/>
        <pc:sldMkLst>
          <pc:docMk/>
          <pc:sldMk cId="2814995261" sldId="337"/>
        </pc:sldMkLst>
        <pc:spChg chg="mod">
          <ac:chgData name="Enilda Cáceres" userId="S::enilda5546047@edu.ms.senac.br::d90f6978-a85f-4d91-bb30-61fd6843cf5b" providerId="AD" clId="Web-{58631176-3AD6-4395-9BB0-C15DED043306}" dt="2023-01-24T13:36:13.917" v="40" actId="20577"/>
          <ac:spMkLst>
            <pc:docMk/>
            <pc:sldMk cId="2814995261" sldId="337"/>
            <ac:spMk id="44035" creationId="{B4DCD0D1-0DD6-FBD2-D002-BEDBEA885EE5}"/>
          </ac:spMkLst>
        </pc:spChg>
      </pc:sldChg>
      <pc:sldChg chg="modSp add replId">
        <pc:chgData name="Enilda Cáceres" userId="S::enilda5546047@edu.ms.senac.br::d90f6978-a85f-4d91-bb30-61fd6843cf5b" providerId="AD" clId="Web-{58631176-3AD6-4395-9BB0-C15DED043306}" dt="2023-01-24T14:17:20.887" v="47" actId="20577"/>
        <pc:sldMkLst>
          <pc:docMk/>
          <pc:sldMk cId="1220739480" sldId="338"/>
        </pc:sldMkLst>
        <pc:spChg chg="mod">
          <ac:chgData name="Enilda Cáceres" userId="S::enilda5546047@edu.ms.senac.br::d90f6978-a85f-4d91-bb30-61fd6843cf5b" providerId="AD" clId="Web-{58631176-3AD6-4395-9BB0-C15DED043306}" dt="2023-01-24T14:17:20.887" v="47" actId="20577"/>
          <ac:spMkLst>
            <pc:docMk/>
            <pc:sldMk cId="1220739480" sldId="338"/>
            <ac:spMk id="44035" creationId="{B4DCD0D1-0DD6-FBD2-D002-BEDBEA885EE5}"/>
          </ac:spMkLst>
        </pc:spChg>
      </pc:sldChg>
      <pc:sldChg chg="modSp add replId">
        <pc:chgData name="Enilda Cáceres" userId="S::enilda5546047@edu.ms.senac.br::d90f6978-a85f-4d91-bb30-61fd6843cf5b" providerId="AD" clId="Web-{58631176-3AD6-4395-9BB0-C15DED043306}" dt="2023-01-24T14:17:49.420" v="53" actId="20577"/>
        <pc:sldMkLst>
          <pc:docMk/>
          <pc:sldMk cId="711583989" sldId="339"/>
        </pc:sldMkLst>
        <pc:spChg chg="mod">
          <ac:chgData name="Enilda Cáceres" userId="S::enilda5546047@edu.ms.senac.br::d90f6978-a85f-4d91-bb30-61fd6843cf5b" providerId="AD" clId="Web-{58631176-3AD6-4395-9BB0-C15DED043306}" dt="2023-01-24T14:17:49.420" v="53" actId="20577"/>
          <ac:spMkLst>
            <pc:docMk/>
            <pc:sldMk cId="711583989" sldId="339"/>
            <ac:spMk id="44035" creationId="{B4DCD0D1-0DD6-FBD2-D002-BEDBEA885EE5}"/>
          </ac:spMkLst>
        </pc:spChg>
      </pc:sldChg>
    </pc:docChg>
  </pc:docChgLst>
  <pc:docChgLst>
    <pc:chgData name="Shynji Miyasato" userId="S::shynji49159496@aluno.ms.senac.br::0ffb57a1-5d4a-4ce4-a283-981ad48db0cb" providerId="AD" clId="Web-{E3A8AF43-EE7A-466C-BDD7-A3EE2BA443DC}"/>
    <pc:docChg chg="modSld">
      <pc:chgData name="Shynji Miyasato" userId="S::shynji49159496@aluno.ms.senac.br::0ffb57a1-5d4a-4ce4-a283-981ad48db0cb" providerId="AD" clId="Web-{E3A8AF43-EE7A-466C-BDD7-A3EE2BA443DC}" dt="2022-12-09T14:19:31.150" v="1" actId="1076"/>
      <pc:docMkLst>
        <pc:docMk/>
      </pc:docMkLst>
      <pc:sldChg chg="modSp">
        <pc:chgData name="Shynji Miyasato" userId="S::shynji49159496@aluno.ms.senac.br::0ffb57a1-5d4a-4ce4-a283-981ad48db0cb" providerId="AD" clId="Web-{E3A8AF43-EE7A-466C-BDD7-A3EE2BA443DC}" dt="2022-12-09T14:19:31.150" v="1" actId="1076"/>
        <pc:sldMkLst>
          <pc:docMk/>
          <pc:sldMk cId="2514656953" sldId="306"/>
        </pc:sldMkLst>
        <pc:spChg chg="mod">
          <ac:chgData name="Shynji Miyasato" userId="S::shynji49159496@aluno.ms.senac.br::0ffb57a1-5d4a-4ce4-a283-981ad48db0cb" providerId="AD" clId="Web-{E3A8AF43-EE7A-466C-BDD7-A3EE2BA443DC}" dt="2022-12-09T14:19:31.150" v="1" actId="1076"/>
          <ac:spMkLst>
            <pc:docMk/>
            <pc:sldMk cId="2514656953" sldId="306"/>
            <ac:spMk id="44035" creationId="{B4DCD0D1-0DD6-FBD2-D002-BEDBEA885EE5}"/>
          </ac:spMkLst>
        </pc:spChg>
      </pc:sldChg>
    </pc:docChg>
  </pc:docChgLst>
  <pc:docChgLst>
    <pc:chgData name="Shynji Miyasato" userId="S::shynji49159496@aluno.ms.senac.br::0ffb57a1-5d4a-4ce4-a283-981ad48db0cb" providerId="AD" clId="Web-{DE1A9A2C-CFB0-4F1B-ABD2-2B5C0C74387C}"/>
    <pc:docChg chg="modSld">
      <pc:chgData name="Shynji Miyasato" userId="S::shynji49159496@aluno.ms.senac.br::0ffb57a1-5d4a-4ce4-a283-981ad48db0cb" providerId="AD" clId="Web-{DE1A9A2C-CFB0-4F1B-ABD2-2B5C0C74387C}" dt="2022-12-20T22:50:53.835" v="3" actId="1076"/>
      <pc:docMkLst>
        <pc:docMk/>
      </pc:docMkLst>
      <pc:sldChg chg="modSp">
        <pc:chgData name="Shynji Miyasato" userId="S::shynji49159496@aluno.ms.senac.br::0ffb57a1-5d4a-4ce4-a283-981ad48db0cb" providerId="AD" clId="Web-{DE1A9A2C-CFB0-4F1B-ABD2-2B5C0C74387C}" dt="2022-12-20T22:16:19.406" v="1" actId="1076"/>
        <pc:sldMkLst>
          <pc:docMk/>
          <pc:sldMk cId="860405895" sldId="279"/>
        </pc:sldMkLst>
        <pc:spChg chg="mod">
          <ac:chgData name="Shynji Miyasato" userId="S::shynji49159496@aluno.ms.senac.br::0ffb57a1-5d4a-4ce4-a283-981ad48db0cb" providerId="AD" clId="Web-{DE1A9A2C-CFB0-4F1B-ABD2-2B5C0C74387C}" dt="2022-12-20T22:16:19.406" v="1" actId="1076"/>
          <ac:spMkLst>
            <pc:docMk/>
            <pc:sldMk cId="860405895" sldId="279"/>
            <ac:spMk id="44035" creationId="{B4DCD0D1-0DD6-FBD2-D002-BEDBEA885EE5}"/>
          </ac:spMkLst>
        </pc:spChg>
      </pc:sldChg>
      <pc:sldChg chg="modSp">
        <pc:chgData name="Shynji Miyasato" userId="S::shynji49159496@aluno.ms.senac.br::0ffb57a1-5d4a-4ce4-a283-981ad48db0cb" providerId="AD" clId="Web-{DE1A9A2C-CFB0-4F1B-ABD2-2B5C0C74387C}" dt="2022-12-20T22:50:53.835" v="3" actId="1076"/>
        <pc:sldMkLst>
          <pc:docMk/>
          <pc:sldMk cId="750040727" sldId="285"/>
        </pc:sldMkLst>
        <pc:spChg chg="mod">
          <ac:chgData name="Shynji Miyasato" userId="S::shynji49159496@aluno.ms.senac.br::0ffb57a1-5d4a-4ce4-a283-981ad48db0cb" providerId="AD" clId="Web-{DE1A9A2C-CFB0-4F1B-ABD2-2B5C0C74387C}" dt="2022-12-20T22:50:53.835" v="3" actId="1076"/>
          <ac:spMkLst>
            <pc:docMk/>
            <pc:sldMk cId="750040727" sldId="285"/>
            <ac:spMk id="44035" creationId="{B4DCD0D1-0DD6-FBD2-D002-BEDBEA885E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24F8F11C-302F-33D7-9778-8D1C9B3EC2AA}"/>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1" name="AutoShape 2">
            <a:extLst>
              <a:ext uri="{FF2B5EF4-FFF2-40B4-BE49-F238E27FC236}">
                <a16:creationId xmlns:a16="http://schemas.microsoft.com/office/drawing/2014/main" id="{D8EC2EBC-C007-776C-B5E2-8AD8DEC99B74}"/>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2" name="AutoShape 3">
            <a:extLst>
              <a:ext uri="{FF2B5EF4-FFF2-40B4-BE49-F238E27FC236}">
                <a16:creationId xmlns:a16="http://schemas.microsoft.com/office/drawing/2014/main" id="{30FDBF2E-D0AA-F66C-6AF3-22981C80B578}"/>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pt-BR" altLang="pt-BR"/>
          </a:p>
        </p:txBody>
      </p:sp>
      <p:sp>
        <p:nvSpPr>
          <p:cNvPr id="2053" name="Rectangle 4">
            <a:extLst>
              <a:ext uri="{FF2B5EF4-FFF2-40B4-BE49-F238E27FC236}">
                <a16:creationId xmlns:a16="http://schemas.microsoft.com/office/drawing/2014/main" id="{C5CAEEFE-2954-AB1B-98C2-D4D9E3480B4D}"/>
              </a:ext>
            </a:extLst>
          </p:cNvPr>
          <p:cNvSpPr>
            <a:spLocks noGrp="1" noRot="1" noChangeAspect="1" noChangeArrowheads="1"/>
          </p:cNvSpPr>
          <p:nvPr>
            <p:ph type="sldImg"/>
          </p:nvPr>
        </p:nvSpPr>
        <p:spPr bwMode="auto">
          <a:xfrm>
            <a:off x="720725" y="900113"/>
            <a:ext cx="6113463" cy="343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a:extLst>
              <a:ext uri="{FF2B5EF4-FFF2-40B4-BE49-F238E27FC236}">
                <a16:creationId xmlns:a16="http://schemas.microsoft.com/office/drawing/2014/main" id="{50AC94AD-8E1E-4EB5-B2BB-A7EC8CB700AD}"/>
              </a:ext>
            </a:extLst>
          </p:cNvPr>
          <p:cNvSpPr>
            <a:spLocks noGrp="1" noChangeArrowheads="1"/>
          </p:cNvSpPr>
          <p:nvPr>
            <p:ph type="body"/>
          </p:nvPr>
        </p:nvSpPr>
        <p:spPr bwMode="auto">
          <a:xfrm>
            <a:off x="720725" y="4679950"/>
            <a:ext cx="6113463" cy="503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noProof="0"/>
          </a:p>
        </p:txBody>
      </p:sp>
      <p:sp>
        <p:nvSpPr>
          <p:cNvPr id="2054" name="Rectangle 6">
            <a:extLst>
              <a:ext uri="{FF2B5EF4-FFF2-40B4-BE49-F238E27FC236}">
                <a16:creationId xmlns:a16="http://schemas.microsoft.com/office/drawing/2014/main" id="{F9AAD845-E197-4914-9EF7-8089B4B30275}"/>
              </a:ext>
            </a:extLst>
          </p:cNvPr>
          <p:cNvSpPr>
            <a:spLocks noGrp="1" noChangeArrowheads="1"/>
          </p:cNvSpPr>
          <p:nvPr>
            <p:ph type="hdr"/>
          </p:nvPr>
        </p:nvSpPr>
        <p:spPr bwMode="auto">
          <a:xfrm>
            <a:off x="0" y="0"/>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5" name="Rectangle 7">
            <a:extLst>
              <a:ext uri="{FF2B5EF4-FFF2-40B4-BE49-F238E27FC236}">
                <a16:creationId xmlns:a16="http://schemas.microsoft.com/office/drawing/2014/main" id="{3C9036A5-90A5-4872-8F7E-711E4C95B093}"/>
              </a:ext>
            </a:extLst>
          </p:cNvPr>
          <p:cNvSpPr>
            <a:spLocks noGrp="1" noChangeArrowheads="1"/>
          </p:cNvSpPr>
          <p:nvPr>
            <p:ph type="dt"/>
          </p:nvPr>
        </p:nvSpPr>
        <p:spPr bwMode="auto">
          <a:xfrm>
            <a:off x="4278313" y="0"/>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6" name="Rectangle 8">
            <a:extLst>
              <a:ext uri="{FF2B5EF4-FFF2-40B4-BE49-F238E27FC236}">
                <a16:creationId xmlns:a16="http://schemas.microsoft.com/office/drawing/2014/main" id="{812F0FE0-C64E-477C-86DA-43D9A64CF31A}"/>
              </a:ext>
            </a:extLst>
          </p:cNvPr>
          <p:cNvSpPr>
            <a:spLocks noGrp="1" noChangeArrowheads="1"/>
          </p:cNvSpPr>
          <p:nvPr>
            <p:ph type="ftr"/>
          </p:nvPr>
        </p:nvSpPr>
        <p:spPr bwMode="auto">
          <a:xfrm>
            <a:off x="0" y="10156825"/>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2057" name="Rectangle 9">
            <a:extLst>
              <a:ext uri="{FF2B5EF4-FFF2-40B4-BE49-F238E27FC236}">
                <a16:creationId xmlns:a16="http://schemas.microsoft.com/office/drawing/2014/main" id="{028D6282-9FBC-4D25-BB9E-3589C90E0A0B}"/>
              </a:ext>
            </a:extLst>
          </p:cNvPr>
          <p:cNvSpPr>
            <a:spLocks noGrp="1" noChangeArrowheads="1"/>
          </p:cNvSpPr>
          <p:nvPr>
            <p:ph type="sldNum"/>
          </p:nvPr>
        </p:nvSpPr>
        <p:spPr bwMode="auto">
          <a:xfrm>
            <a:off x="4278313" y="10156825"/>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fld id="{4828AD38-3C57-4A2A-9414-EE9A209DBE58}"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9">
            <a:extLst>
              <a:ext uri="{FF2B5EF4-FFF2-40B4-BE49-F238E27FC236}">
                <a16:creationId xmlns:a16="http://schemas.microsoft.com/office/drawing/2014/main" id="{8C189056-2A80-1320-1F9D-DC979699793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AC4DE72-437B-4BB1-A95E-D807E4F28703}" type="slidenum">
              <a:rPr lang="pt-BR" altLang="pt-BR" sz="1400">
                <a:latin typeface="Arial" panose="020B0604020202020204" pitchFamily="34" charset="0"/>
              </a:rPr>
              <a:pPr>
                <a:spcBef>
                  <a:spcPct val="0"/>
                </a:spcBef>
                <a:buClrTx/>
                <a:buFontTx/>
                <a:buNone/>
              </a:pPr>
              <a:t>1</a:t>
            </a:fld>
            <a:endParaRPr lang="pt-BR" altLang="pt-BR" sz="1400">
              <a:latin typeface="Arial" panose="020B0604020202020204" pitchFamily="34" charset="0"/>
            </a:endParaRPr>
          </a:p>
        </p:txBody>
      </p:sp>
      <p:sp>
        <p:nvSpPr>
          <p:cNvPr id="4099" name="Rectangle 1">
            <a:extLst>
              <a:ext uri="{FF2B5EF4-FFF2-40B4-BE49-F238E27FC236}">
                <a16:creationId xmlns:a16="http://schemas.microsoft.com/office/drawing/2014/main" id="{BB0DBCE9-C935-4314-43CA-C178AA4827E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DC989188-EB36-715F-E3BD-A86AA6810260}"/>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9">
            <a:extLst>
              <a:ext uri="{FF2B5EF4-FFF2-40B4-BE49-F238E27FC236}">
                <a16:creationId xmlns:a16="http://schemas.microsoft.com/office/drawing/2014/main" id="{57ED4BA3-4A8C-F4AB-2D5F-C4EC604456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69813FF-5CE5-4ED5-8364-3360D1FAC00A}" type="slidenum">
              <a:rPr lang="pt-BR" altLang="pt-BR" sz="1400">
                <a:latin typeface="Arial" panose="020B0604020202020204" pitchFamily="34" charset="0"/>
              </a:rPr>
              <a:pPr>
                <a:spcBef>
                  <a:spcPct val="0"/>
                </a:spcBef>
                <a:buClrTx/>
                <a:buFontTx/>
                <a:buNone/>
              </a:pPr>
              <a:t>10</a:t>
            </a:fld>
            <a:endParaRPr lang="pt-BR" altLang="pt-BR" sz="1400">
              <a:latin typeface="Arial" panose="020B0604020202020204" pitchFamily="34" charset="0"/>
            </a:endParaRPr>
          </a:p>
        </p:txBody>
      </p:sp>
      <p:sp>
        <p:nvSpPr>
          <p:cNvPr id="22531" name="Rectangle 1">
            <a:extLst>
              <a:ext uri="{FF2B5EF4-FFF2-40B4-BE49-F238E27FC236}">
                <a16:creationId xmlns:a16="http://schemas.microsoft.com/office/drawing/2014/main" id="{07DE5B4C-02E9-E6D0-3679-B93BB0EA4E4A}"/>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6C5D6EEB-BF18-33A0-6E7A-54646E8C2450}"/>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126617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0233867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90934208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50558311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9473025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5706972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43977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9">
            <a:extLst>
              <a:ext uri="{FF2B5EF4-FFF2-40B4-BE49-F238E27FC236}">
                <a16:creationId xmlns:a16="http://schemas.microsoft.com/office/drawing/2014/main" id="{22605065-B20E-3BD6-9436-66CBE895532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A1A7B6D-F572-46B8-BF33-2C342F0D4AD9}" type="slidenum">
              <a:rPr lang="pt-BR" altLang="pt-BR" sz="1400">
                <a:latin typeface="Arial" panose="020B0604020202020204" pitchFamily="34" charset="0"/>
              </a:rPr>
              <a:pPr>
                <a:spcBef>
                  <a:spcPct val="0"/>
                </a:spcBef>
                <a:buClrTx/>
                <a:buFontTx/>
                <a:buNone/>
              </a:pPr>
              <a:t>11</a:t>
            </a:fld>
            <a:endParaRPr lang="pt-BR" altLang="pt-BR" sz="1400">
              <a:latin typeface="Arial" panose="020B0604020202020204" pitchFamily="34" charset="0"/>
            </a:endParaRPr>
          </a:p>
        </p:txBody>
      </p:sp>
      <p:sp>
        <p:nvSpPr>
          <p:cNvPr id="24579" name="Rectangle 1">
            <a:extLst>
              <a:ext uri="{FF2B5EF4-FFF2-40B4-BE49-F238E27FC236}">
                <a16:creationId xmlns:a16="http://schemas.microsoft.com/office/drawing/2014/main" id="{44B0C238-00E1-8118-CA64-C4AE03D3BBA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4FA37B81-0C16-2CB8-100D-119259584987}"/>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9">
            <a:extLst>
              <a:ext uri="{FF2B5EF4-FFF2-40B4-BE49-F238E27FC236}">
                <a16:creationId xmlns:a16="http://schemas.microsoft.com/office/drawing/2014/main" id="{2E899FE4-87D2-5CFB-093B-8295AF3C827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00CFAA1-36FD-4A1C-8603-ADC1F4BAFA9F}" type="slidenum">
              <a:rPr lang="pt-BR" altLang="pt-BR" sz="1400">
                <a:latin typeface="Arial" panose="020B0604020202020204" pitchFamily="34" charset="0"/>
              </a:rPr>
              <a:pPr>
                <a:spcBef>
                  <a:spcPct val="0"/>
                </a:spcBef>
                <a:buClrTx/>
                <a:buFontTx/>
                <a:buNone/>
              </a:pPr>
              <a:t>12</a:t>
            </a:fld>
            <a:endParaRPr lang="pt-BR" altLang="pt-BR" sz="1400">
              <a:latin typeface="Arial" panose="020B0604020202020204" pitchFamily="34" charset="0"/>
            </a:endParaRPr>
          </a:p>
        </p:txBody>
      </p:sp>
      <p:sp>
        <p:nvSpPr>
          <p:cNvPr id="26627" name="Rectangle 1">
            <a:extLst>
              <a:ext uri="{FF2B5EF4-FFF2-40B4-BE49-F238E27FC236}">
                <a16:creationId xmlns:a16="http://schemas.microsoft.com/office/drawing/2014/main" id="{87BDD835-AB95-45F2-0ABD-688C2C10F93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D954C3DF-D7DA-F87B-6D17-0AE7B5379B7D}"/>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9">
            <a:extLst>
              <a:ext uri="{FF2B5EF4-FFF2-40B4-BE49-F238E27FC236}">
                <a16:creationId xmlns:a16="http://schemas.microsoft.com/office/drawing/2014/main" id="{A91E44B7-11B4-95C9-8B9E-A23F617C649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02BB03A-781D-4B67-90D8-DD4E1D2621F1}" type="slidenum">
              <a:rPr lang="pt-BR" altLang="pt-BR" sz="1400">
                <a:latin typeface="Arial" panose="020B0604020202020204" pitchFamily="34" charset="0"/>
              </a:rPr>
              <a:pPr>
                <a:spcBef>
                  <a:spcPct val="0"/>
                </a:spcBef>
                <a:buClrTx/>
                <a:buFontTx/>
                <a:buNone/>
              </a:pPr>
              <a:t>13</a:t>
            </a:fld>
            <a:endParaRPr lang="pt-BR" altLang="pt-BR" sz="1400">
              <a:latin typeface="Arial" panose="020B0604020202020204" pitchFamily="34" charset="0"/>
            </a:endParaRPr>
          </a:p>
        </p:txBody>
      </p:sp>
      <p:sp>
        <p:nvSpPr>
          <p:cNvPr id="28675" name="Rectangle 1">
            <a:extLst>
              <a:ext uri="{FF2B5EF4-FFF2-40B4-BE49-F238E27FC236}">
                <a16:creationId xmlns:a16="http://schemas.microsoft.com/office/drawing/2014/main" id="{2C0178BF-0259-5D5E-1AE0-A74ED983DB7D}"/>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477021E4-9518-D62F-EB7B-828228C5D3C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9">
            <a:extLst>
              <a:ext uri="{FF2B5EF4-FFF2-40B4-BE49-F238E27FC236}">
                <a16:creationId xmlns:a16="http://schemas.microsoft.com/office/drawing/2014/main" id="{B95EB6A6-6AE0-7C44-FEF1-1E27E8B046A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E942958-B109-4679-B387-ECB1A383A0E2}" type="slidenum">
              <a:rPr lang="pt-BR" altLang="pt-BR" sz="1400">
                <a:latin typeface="Arial" panose="020B0604020202020204" pitchFamily="34" charset="0"/>
              </a:rPr>
              <a:pPr>
                <a:spcBef>
                  <a:spcPct val="0"/>
                </a:spcBef>
                <a:buClrTx/>
                <a:buFontTx/>
                <a:buNone/>
              </a:pPr>
              <a:t>14</a:t>
            </a:fld>
            <a:endParaRPr lang="pt-BR" altLang="pt-BR" sz="1400">
              <a:latin typeface="Arial" panose="020B0604020202020204" pitchFamily="34" charset="0"/>
            </a:endParaRPr>
          </a:p>
        </p:txBody>
      </p:sp>
      <p:sp>
        <p:nvSpPr>
          <p:cNvPr id="30723" name="Rectangle 1">
            <a:extLst>
              <a:ext uri="{FF2B5EF4-FFF2-40B4-BE49-F238E27FC236}">
                <a16:creationId xmlns:a16="http://schemas.microsoft.com/office/drawing/2014/main" id="{88FE311F-D587-3FE9-C3A2-49B5D8442CE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38DA6645-7512-54F3-EAC4-30490AF14D4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9">
            <a:extLst>
              <a:ext uri="{FF2B5EF4-FFF2-40B4-BE49-F238E27FC236}">
                <a16:creationId xmlns:a16="http://schemas.microsoft.com/office/drawing/2014/main" id="{8A8C5FA2-63B9-A608-B7EB-FAAA5174686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B3B1FF85-3329-4303-9AF2-BB220C35B297}" type="slidenum">
              <a:rPr lang="pt-BR" altLang="pt-BR" sz="1400">
                <a:latin typeface="Arial" panose="020B0604020202020204" pitchFamily="34" charset="0"/>
              </a:rPr>
              <a:pPr>
                <a:spcBef>
                  <a:spcPct val="0"/>
                </a:spcBef>
                <a:buClrTx/>
                <a:buFontTx/>
                <a:buNone/>
              </a:pPr>
              <a:t>15</a:t>
            </a:fld>
            <a:endParaRPr lang="pt-BR" altLang="pt-BR" sz="1400">
              <a:latin typeface="Arial" panose="020B0604020202020204" pitchFamily="34" charset="0"/>
            </a:endParaRPr>
          </a:p>
        </p:txBody>
      </p:sp>
      <p:sp>
        <p:nvSpPr>
          <p:cNvPr id="32771" name="Rectangle 1">
            <a:extLst>
              <a:ext uri="{FF2B5EF4-FFF2-40B4-BE49-F238E27FC236}">
                <a16:creationId xmlns:a16="http://schemas.microsoft.com/office/drawing/2014/main" id="{969BD717-DE22-0802-8B45-8CB80C392A00}"/>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A500038C-D99B-E412-4F75-C79D75E928EC}"/>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9">
            <a:extLst>
              <a:ext uri="{FF2B5EF4-FFF2-40B4-BE49-F238E27FC236}">
                <a16:creationId xmlns:a16="http://schemas.microsoft.com/office/drawing/2014/main" id="{BDD57CF8-4C72-D917-748B-496CFB2820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8BE68BA-D09D-4CAF-8647-84EC37B9C97B}" type="slidenum">
              <a:rPr lang="pt-BR" altLang="pt-BR" sz="1400">
                <a:latin typeface="Arial" panose="020B0604020202020204" pitchFamily="34" charset="0"/>
              </a:rPr>
              <a:pPr>
                <a:spcBef>
                  <a:spcPct val="0"/>
                </a:spcBef>
                <a:buClrTx/>
                <a:buFontTx/>
                <a:buNone/>
              </a:pPr>
              <a:t>16</a:t>
            </a:fld>
            <a:endParaRPr lang="pt-BR" altLang="pt-BR" sz="1400">
              <a:latin typeface="Arial" panose="020B0604020202020204" pitchFamily="34" charset="0"/>
            </a:endParaRPr>
          </a:p>
        </p:txBody>
      </p:sp>
      <p:sp>
        <p:nvSpPr>
          <p:cNvPr id="34819" name="Rectangle 1">
            <a:extLst>
              <a:ext uri="{FF2B5EF4-FFF2-40B4-BE49-F238E27FC236}">
                <a16:creationId xmlns:a16="http://schemas.microsoft.com/office/drawing/2014/main" id="{12BFA2E0-B7B5-12AE-0011-CDFBC8ED4C28}"/>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3A78DC56-9F61-2AE2-A0C8-8E65E83A4087}"/>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9">
            <a:extLst>
              <a:ext uri="{FF2B5EF4-FFF2-40B4-BE49-F238E27FC236}">
                <a16:creationId xmlns:a16="http://schemas.microsoft.com/office/drawing/2014/main" id="{F97AE623-2F9A-DD4A-A0A1-E96E304D97F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84A341E-DAB3-4542-B5ED-05C708306399}" type="slidenum">
              <a:rPr lang="pt-BR" altLang="pt-BR" sz="1400">
                <a:latin typeface="Arial" panose="020B0604020202020204" pitchFamily="34" charset="0"/>
              </a:rPr>
              <a:pPr>
                <a:spcBef>
                  <a:spcPct val="0"/>
                </a:spcBef>
                <a:buClrTx/>
                <a:buFontTx/>
                <a:buNone/>
              </a:pPr>
              <a:t>17</a:t>
            </a:fld>
            <a:endParaRPr lang="pt-BR" altLang="pt-BR" sz="1400">
              <a:latin typeface="Arial" panose="020B0604020202020204" pitchFamily="34" charset="0"/>
            </a:endParaRPr>
          </a:p>
        </p:txBody>
      </p:sp>
      <p:sp>
        <p:nvSpPr>
          <p:cNvPr id="36867" name="Rectangle 1">
            <a:extLst>
              <a:ext uri="{FF2B5EF4-FFF2-40B4-BE49-F238E27FC236}">
                <a16:creationId xmlns:a16="http://schemas.microsoft.com/office/drawing/2014/main" id="{669B68DD-4192-5295-06F5-7CEEBA84CB5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2D6DA238-F7E9-28A1-EE48-479D58A9CA2A}"/>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9">
            <a:extLst>
              <a:ext uri="{FF2B5EF4-FFF2-40B4-BE49-F238E27FC236}">
                <a16:creationId xmlns:a16="http://schemas.microsoft.com/office/drawing/2014/main" id="{60D93A93-9A2C-BD21-664D-87C264A6CE9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FB9F5D7-C3AC-408B-BC5C-3C7093EA1166}" type="slidenum">
              <a:rPr lang="pt-BR" altLang="pt-BR" sz="1400">
                <a:latin typeface="Arial" panose="020B0604020202020204" pitchFamily="34" charset="0"/>
              </a:rPr>
              <a:pPr>
                <a:spcBef>
                  <a:spcPct val="0"/>
                </a:spcBef>
                <a:buClrTx/>
                <a:buFontTx/>
                <a:buNone/>
              </a:pPr>
              <a:t>18</a:t>
            </a:fld>
            <a:endParaRPr lang="pt-BR" altLang="pt-BR" sz="1400">
              <a:latin typeface="Arial" panose="020B0604020202020204" pitchFamily="34" charset="0"/>
            </a:endParaRPr>
          </a:p>
        </p:txBody>
      </p:sp>
      <p:sp>
        <p:nvSpPr>
          <p:cNvPr id="38915" name="Rectangle 1">
            <a:extLst>
              <a:ext uri="{FF2B5EF4-FFF2-40B4-BE49-F238E27FC236}">
                <a16:creationId xmlns:a16="http://schemas.microsoft.com/office/drawing/2014/main" id="{9C9CB923-99D9-0739-8A9B-FE3CBD9945A5}"/>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E24CBA7E-E778-0C52-5FEC-22814263807D}"/>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9">
            <a:extLst>
              <a:ext uri="{FF2B5EF4-FFF2-40B4-BE49-F238E27FC236}">
                <a16:creationId xmlns:a16="http://schemas.microsoft.com/office/drawing/2014/main" id="{764A2807-036B-C446-B24A-2FDE2EE6E56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CA589B5-F31D-4F7E-9AD2-F689F468131A}" type="slidenum">
              <a:rPr lang="pt-BR" altLang="pt-BR" sz="1400">
                <a:latin typeface="Arial" panose="020B0604020202020204" pitchFamily="34" charset="0"/>
              </a:rPr>
              <a:pPr>
                <a:spcBef>
                  <a:spcPct val="0"/>
                </a:spcBef>
                <a:buClrTx/>
                <a:buFontTx/>
                <a:buNone/>
              </a:pPr>
              <a:t>19</a:t>
            </a:fld>
            <a:endParaRPr lang="pt-BR" altLang="pt-BR" sz="1400">
              <a:latin typeface="Arial" panose="020B0604020202020204" pitchFamily="34" charset="0"/>
            </a:endParaRPr>
          </a:p>
        </p:txBody>
      </p:sp>
      <p:sp>
        <p:nvSpPr>
          <p:cNvPr id="40963" name="Rectangle 1">
            <a:extLst>
              <a:ext uri="{FF2B5EF4-FFF2-40B4-BE49-F238E27FC236}">
                <a16:creationId xmlns:a16="http://schemas.microsoft.com/office/drawing/2014/main" id="{25B83A30-004F-3BED-FF86-1C35FE54C28D}"/>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2ED16097-CA8D-457D-940C-FC61C23BACAC}"/>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8E7B6000-D9D8-DEA4-7266-34DD6E6FAB3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4ADF8B7-5975-4F25-A73B-C34C78DDC7B1}" type="slidenum">
              <a:rPr lang="pt-BR" altLang="pt-BR" sz="1400">
                <a:latin typeface="Arial" panose="020B0604020202020204" pitchFamily="34" charset="0"/>
              </a:rPr>
              <a:pPr>
                <a:spcBef>
                  <a:spcPct val="0"/>
                </a:spcBef>
                <a:buClrTx/>
                <a:buFontTx/>
                <a:buNone/>
              </a:pPr>
              <a:t>2</a:t>
            </a:fld>
            <a:endParaRPr lang="pt-BR" altLang="pt-BR" sz="1400">
              <a:latin typeface="Arial" panose="020B0604020202020204" pitchFamily="34" charset="0"/>
            </a:endParaRPr>
          </a:p>
        </p:txBody>
      </p:sp>
      <p:sp>
        <p:nvSpPr>
          <p:cNvPr id="6147" name="Rectangle 1">
            <a:extLst>
              <a:ext uri="{FF2B5EF4-FFF2-40B4-BE49-F238E27FC236}">
                <a16:creationId xmlns:a16="http://schemas.microsoft.com/office/drawing/2014/main" id="{14A165A7-C641-FFFD-8EFF-19A041B27228}"/>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7CCBBE3-FB7A-500F-D048-13A55B3B731B}"/>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9">
            <a:extLst>
              <a:ext uri="{FF2B5EF4-FFF2-40B4-BE49-F238E27FC236}">
                <a16:creationId xmlns:a16="http://schemas.microsoft.com/office/drawing/2014/main" id="{C0CBE399-AACD-8CF7-D795-FEB40E6A792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8F24473-F620-4DBC-A128-3A76AAB4421A}" type="slidenum">
              <a:rPr lang="pt-BR" altLang="pt-BR" sz="1400">
                <a:latin typeface="Arial" panose="020B0604020202020204" pitchFamily="34" charset="0"/>
              </a:rPr>
              <a:pPr>
                <a:spcBef>
                  <a:spcPct val="0"/>
                </a:spcBef>
                <a:buClrTx/>
                <a:buFontTx/>
                <a:buNone/>
              </a:pPr>
              <a:t>20</a:t>
            </a:fld>
            <a:endParaRPr lang="pt-BR" altLang="pt-BR" sz="1400">
              <a:latin typeface="Arial" panose="020B0604020202020204" pitchFamily="34" charset="0"/>
            </a:endParaRPr>
          </a:p>
        </p:txBody>
      </p:sp>
      <p:sp>
        <p:nvSpPr>
          <p:cNvPr id="43011" name="Rectangle 1">
            <a:extLst>
              <a:ext uri="{FF2B5EF4-FFF2-40B4-BE49-F238E27FC236}">
                <a16:creationId xmlns:a16="http://schemas.microsoft.com/office/drawing/2014/main" id="{0EC6D1D5-8DD3-D9D7-F688-9B65F8DC6864}"/>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78B8875A-7A91-BEAC-4E52-B71374F3C22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76420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94099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592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3774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36521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15594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001556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29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2652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663BE811-9B75-2FE9-9D4C-CA5D81983CB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7B0B27D-F197-45BC-9859-7912DF07E233}" type="slidenum">
              <a:rPr lang="pt-BR" altLang="pt-BR" sz="1400">
                <a:latin typeface="Arial" panose="020B0604020202020204" pitchFamily="34" charset="0"/>
              </a:rPr>
              <a:pPr>
                <a:spcBef>
                  <a:spcPct val="0"/>
                </a:spcBef>
                <a:buClrTx/>
                <a:buFontTx/>
                <a:buNone/>
              </a:pPr>
              <a:t>3</a:t>
            </a:fld>
            <a:endParaRPr lang="pt-BR" altLang="pt-BR" sz="1400">
              <a:latin typeface="Arial" panose="020B0604020202020204" pitchFamily="34" charset="0"/>
            </a:endParaRPr>
          </a:p>
        </p:txBody>
      </p:sp>
      <p:sp>
        <p:nvSpPr>
          <p:cNvPr id="8195" name="Rectangle 1">
            <a:extLst>
              <a:ext uri="{FF2B5EF4-FFF2-40B4-BE49-F238E27FC236}">
                <a16:creationId xmlns:a16="http://schemas.microsoft.com/office/drawing/2014/main" id="{A48091EE-F5F9-9840-303E-08671C1B2BE1}"/>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D91C3DAD-558C-DF78-875E-7165CD6084DE}"/>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91102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548999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648262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531356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78101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59691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858271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33314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040200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39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0445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9">
            <a:extLst>
              <a:ext uri="{FF2B5EF4-FFF2-40B4-BE49-F238E27FC236}">
                <a16:creationId xmlns:a16="http://schemas.microsoft.com/office/drawing/2014/main" id="{5881977B-1955-583C-795A-159F1FED60A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922D00A-410D-4BED-A1F8-FF8A62581AA1}" type="slidenum">
              <a:rPr lang="pt-BR" altLang="pt-BR" sz="1400">
                <a:latin typeface="Arial" panose="020B0604020202020204" pitchFamily="34" charset="0"/>
              </a:rPr>
              <a:pPr>
                <a:spcBef>
                  <a:spcPct val="0"/>
                </a:spcBef>
                <a:buClrTx/>
                <a:buFontTx/>
                <a:buNone/>
              </a:pPr>
              <a:t>4</a:t>
            </a:fld>
            <a:endParaRPr lang="pt-BR" altLang="pt-BR" sz="1400">
              <a:latin typeface="Arial" panose="020B0604020202020204" pitchFamily="34" charset="0"/>
            </a:endParaRPr>
          </a:p>
        </p:txBody>
      </p:sp>
      <p:sp>
        <p:nvSpPr>
          <p:cNvPr id="10243" name="Rectangle 1">
            <a:extLst>
              <a:ext uri="{FF2B5EF4-FFF2-40B4-BE49-F238E27FC236}">
                <a16:creationId xmlns:a16="http://schemas.microsoft.com/office/drawing/2014/main" id="{D53BF6FC-8FF7-389F-40B1-D05BB53AB1EC}"/>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1C7D6720-2603-48D1-0B67-56378449F8A6}"/>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005969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238489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4094349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246967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242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351872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237168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818142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3698059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49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71118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9">
            <a:extLst>
              <a:ext uri="{FF2B5EF4-FFF2-40B4-BE49-F238E27FC236}">
                <a16:creationId xmlns:a16="http://schemas.microsoft.com/office/drawing/2014/main" id="{5685265F-D090-62AE-B275-2ECB1A90931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13A0F06-C50A-4D43-AEA7-A6AE23FC7CFF}" type="slidenum">
              <a:rPr lang="pt-BR" altLang="pt-BR" sz="1400">
                <a:latin typeface="Arial" panose="020B0604020202020204" pitchFamily="34" charset="0"/>
              </a:rPr>
              <a:pPr>
                <a:spcBef>
                  <a:spcPct val="0"/>
                </a:spcBef>
                <a:buClrTx/>
                <a:buFontTx/>
                <a:buNone/>
              </a:pPr>
              <a:t>5</a:t>
            </a:fld>
            <a:endParaRPr lang="pt-BR" altLang="pt-BR" sz="1400">
              <a:latin typeface="Arial" panose="020B0604020202020204" pitchFamily="34" charset="0"/>
            </a:endParaRPr>
          </a:p>
        </p:txBody>
      </p:sp>
      <p:sp>
        <p:nvSpPr>
          <p:cNvPr id="12291" name="Rectangle 1">
            <a:extLst>
              <a:ext uri="{FF2B5EF4-FFF2-40B4-BE49-F238E27FC236}">
                <a16:creationId xmlns:a16="http://schemas.microsoft.com/office/drawing/2014/main" id="{F842B567-803B-AB5B-8DF6-6F474018BA86}"/>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240D8932-BD4A-A8A5-2E24-F9A799BD108B}"/>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68627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6825700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337550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6265117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8153393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7176915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1245681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126903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59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7791483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09422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9">
            <a:extLst>
              <a:ext uri="{FF2B5EF4-FFF2-40B4-BE49-F238E27FC236}">
                <a16:creationId xmlns:a16="http://schemas.microsoft.com/office/drawing/2014/main" id="{6D7F5D5F-2C81-F1C1-BDAE-A51384D37CA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D2FCB8B-EAB7-4188-92B0-E366FB15C476}" type="slidenum">
              <a:rPr lang="pt-BR" altLang="pt-BR" sz="1400">
                <a:latin typeface="Arial" panose="020B0604020202020204" pitchFamily="34" charset="0"/>
              </a:rPr>
              <a:pPr>
                <a:spcBef>
                  <a:spcPct val="0"/>
                </a:spcBef>
                <a:buClrTx/>
                <a:buFontTx/>
                <a:buNone/>
              </a:pPr>
              <a:t>6</a:t>
            </a:fld>
            <a:endParaRPr lang="pt-BR" altLang="pt-BR" sz="1400">
              <a:latin typeface="Arial" panose="020B0604020202020204" pitchFamily="34" charset="0"/>
            </a:endParaRPr>
          </a:p>
        </p:txBody>
      </p:sp>
      <p:sp>
        <p:nvSpPr>
          <p:cNvPr id="14339" name="Rectangle 1">
            <a:extLst>
              <a:ext uri="{FF2B5EF4-FFF2-40B4-BE49-F238E27FC236}">
                <a16:creationId xmlns:a16="http://schemas.microsoft.com/office/drawing/2014/main" id="{48E1FB02-724F-88E6-577B-A16FAC3B3154}"/>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0973CD8F-2B86-18E1-30C0-AEECD1E1CBB4}"/>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1318012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946409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7276726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9201789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839929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69107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4909342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9943069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69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4062923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7379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9">
            <a:extLst>
              <a:ext uri="{FF2B5EF4-FFF2-40B4-BE49-F238E27FC236}">
                <a16:creationId xmlns:a16="http://schemas.microsoft.com/office/drawing/2014/main" id="{6A5651B7-7A54-F285-EE92-AB15E34E61F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00BA72-E4B6-4458-A951-C97473831D3D}" type="slidenum">
              <a:rPr lang="pt-BR" altLang="pt-BR" sz="1400">
                <a:latin typeface="Arial" panose="020B0604020202020204" pitchFamily="34" charset="0"/>
              </a:rPr>
              <a:pPr>
                <a:spcBef>
                  <a:spcPct val="0"/>
                </a:spcBef>
                <a:buClrTx/>
                <a:buFontTx/>
                <a:buNone/>
              </a:pPr>
              <a:t>7</a:t>
            </a:fld>
            <a:endParaRPr lang="pt-BR" altLang="pt-BR" sz="1400">
              <a:latin typeface="Arial" panose="020B0604020202020204" pitchFamily="34" charset="0"/>
            </a:endParaRPr>
          </a:p>
        </p:txBody>
      </p:sp>
      <p:sp>
        <p:nvSpPr>
          <p:cNvPr id="16387" name="Rectangle 1">
            <a:extLst>
              <a:ext uri="{FF2B5EF4-FFF2-40B4-BE49-F238E27FC236}">
                <a16:creationId xmlns:a16="http://schemas.microsoft.com/office/drawing/2014/main" id="{EEA6453A-1854-C623-95EC-702750645065}"/>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0DEEB140-3985-B097-D78E-18F497296A1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238691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390629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4509793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2078645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2416375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0635818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6757770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892607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79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1913881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4012668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9">
            <a:extLst>
              <a:ext uri="{FF2B5EF4-FFF2-40B4-BE49-F238E27FC236}">
                <a16:creationId xmlns:a16="http://schemas.microsoft.com/office/drawing/2014/main" id="{9C3F1A3A-0F2A-3C75-08AE-12294977027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17B47D6-05DB-4D70-A775-2E0BF969F916}" type="slidenum">
              <a:rPr lang="pt-BR" altLang="pt-BR" sz="1400">
                <a:latin typeface="Arial" panose="020B0604020202020204" pitchFamily="34" charset="0"/>
              </a:rPr>
              <a:pPr>
                <a:spcBef>
                  <a:spcPct val="0"/>
                </a:spcBef>
                <a:buClrTx/>
                <a:buFontTx/>
                <a:buNone/>
              </a:pPr>
              <a:t>8</a:t>
            </a:fld>
            <a:endParaRPr lang="pt-BR" altLang="pt-BR" sz="1400">
              <a:latin typeface="Arial" panose="020B0604020202020204" pitchFamily="34" charset="0"/>
            </a:endParaRPr>
          </a:p>
        </p:txBody>
      </p:sp>
      <p:sp>
        <p:nvSpPr>
          <p:cNvPr id="18435" name="Rectangle 1">
            <a:extLst>
              <a:ext uri="{FF2B5EF4-FFF2-40B4-BE49-F238E27FC236}">
                <a16:creationId xmlns:a16="http://schemas.microsoft.com/office/drawing/2014/main" id="{B1AD80D7-56AA-305B-5B5F-CF2638966221}"/>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2842E33F-ABCB-8CD7-2A02-FE66B636E368}"/>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5547371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2363320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59691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553388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5929957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310759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822791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154809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89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9289350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5765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9">
            <a:extLst>
              <a:ext uri="{FF2B5EF4-FFF2-40B4-BE49-F238E27FC236}">
                <a16:creationId xmlns:a16="http://schemas.microsoft.com/office/drawing/2014/main" id="{E5BB437A-91AA-3571-35D5-976D642764D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F12FC8C-7084-4B6A-B008-7BEFBBECC400}" type="slidenum">
              <a:rPr lang="pt-BR" altLang="pt-BR" sz="1400">
                <a:latin typeface="Arial" panose="020B0604020202020204" pitchFamily="34" charset="0"/>
              </a:rPr>
              <a:pPr>
                <a:spcBef>
                  <a:spcPct val="0"/>
                </a:spcBef>
                <a:buClrTx/>
                <a:buFontTx/>
                <a:buNone/>
              </a:pPr>
              <a:t>9</a:t>
            </a:fld>
            <a:endParaRPr lang="pt-BR" altLang="pt-BR" sz="1400">
              <a:latin typeface="Arial" panose="020B0604020202020204" pitchFamily="34" charset="0"/>
            </a:endParaRPr>
          </a:p>
        </p:txBody>
      </p:sp>
      <p:sp>
        <p:nvSpPr>
          <p:cNvPr id="20483" name="Rectangle 1">
            <a:extLst>
              <a:ext uri="{FF2B5EF4-FFF2-40B4-BE49-F238E27FC236}">
                <a16:creationId xmlns:a16="http://schemas.microsoft.com/office/drawing/2014/main" id="{118B6DC8-F31F-6918-A39F-D874D8FD1C97}"/>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535A021B-D440-D017-5C49-868353FA9EE9}"/>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91</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60060234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92</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6192460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93</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18091757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94</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36480406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95</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7812572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96</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03459495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97</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16512696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98</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5892810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99</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17889206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a:extLst>
              <a:ext uri="{FF2B5EF4-FFF2-40B4-BE49-F238E27FC236}">
                <a16:creationId xmlns:a16="http://schemas.microsoft.com/office/drawing/2014/main" id="{F4A78FD6-94E8-673A-3CBC-DC451D12C3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E14A7C3-AF57-41AF-9537-ACC4823068A0}" type="slidenum">
              <a:rPr lang="pt-BR" altLang="pt-BR" sz="1400">
                <a:latin typeface="Arial" panose="020B0604020202020204" pitchFamily="34" charset="0"/>
              </a:rPr>
              <a:pPr>
                <a:spcBef>
                  <a:spcPct val="0"/>
                </a:spcBef>
                <a:buClrTx/>
                <a:buFontTx/>
                <a:buNone/>
              </a:pPr>
              <a:t>100</a:t>
            </a:fld>
            <a:endParaRPr lang="pt-BR" altLang="pt-BR" sz="1400">
              <a:latin typeface="Arial" panose="020B0604020202020204" pitchFamily="34" charset="0"/>
            </a:endParaRPr>
          </a:p>
        </p:txBody>
      </p:sp>
      <p:sp>
        <p:nvSpPr>
          <p:cNvPr id="45059" name="Rectangle 1">
            <a:extLst>
              <a:ext uri="{FF2B5EF4-FFF2-40B4-BE49-F238E27FC236}">
                <a16:creationId xmlns:a16="http://schemas.microsoft.com/office/drawing/2014/main" id="{B840E7A3-8230-DAD4-7E21-57CF5BD35D53}"/>
              </a:ext>
            </a:extLst>
          </p:cNvPr>
          <p:cNvSpPr>
            <a:spLocks noGrp="1" noRot="1" noChangeAspect="1" noChangeArrowheads="1" noTextEdit="1"/>
          </p:cNvSpPr>
          <p:nvPr>
            <p:ph type="sldImg"/>
          </p:nvPr>
        </p:nvSpPr>
        <p:spPr>
          <a:xfrm>
            <a:off x="720725" y="900113"/>
            <a:ext cx="6119813"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DF65F73-265E-6042-E00B-D8E406697B43}"/>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83984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55650" y="1762125"/>
            <a:ext cx="8569325" cy="1214438"/>
          </a:xfrm>
        </p:spPr>
        <p:txBody>
          <a:bodyPr/>
          <a:lstStyle/>
          <a:p>
            <a:r>
              <a:rPr lang="pt-BR"/>
              <a:t>Clique para editar o título mestre</a:t>
            </a:r>
          </a:p>
        </p:txBody>
      </p:sp>
      <p:sp>
        <p:nvSpPr>
          <p:cNvPr id="3" name="Subtítulo 2"/>
          <p:cNvSpPr>
            <a:spLocks noGrp="1"/>
          </p:cNvSpPr>
          <p:nvPr>
            <p:ph type="subTitle" idx="1"/>
          </p:nvPr>
        </p:nvSpPr>
        <p:spPr>
          <a:xfrm>
            <a:off x="1512888" y="3213100"/>
            <a:ext cx="7056437" cy="14493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16:creationId xmlns:a16="http://schemas.microsoft.com/office/drawing/2014/main" id="{EB93E7A8-C0AD-2330-511B-758A8DFA1953}"/>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7BC9E5E8-242C-BC0D-7CB3-0C6F121A6D18}"/>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CCC7879E-B27D-054A-2071-AA6D169133D6}"/>
              </a:ext>
            </a:extLst>
          </p:cNvPr>
          <p:cNvSpPr>
            <a:spLocks noGrp="1" noChangeArrowheads="1"/>
          </p:cNvSpPr>
          <p:nvPr>
            <p:ph type="sldNum" idx="12"/>
          </p:nvPr>
        </p:nvSpPr>
        <p:spPr>
          <a:ln/>
        </p:spPr>
        <p:txBody>
          <a:bodyPr/>
          <a:lstStyle>
            <a:lvl1pPr>
              <a:defRPr/>
            </a:lvl1pPr>
          </a:lstStyle>
          <a:p>
            <a:fld id="{7DC5FE83-C3F7-4231-BF0B-4FECD261754E}" type="slidenum">
              <a:rPr lang="pt-BR" altLang="pt-BR"/>
              <a:pPr/>
              <a:t>‹nº›</a:t>
            </a:fld>
            <a:endParaRPr lang="pt-BR" altLang="pt-BR"/>
          </a:p>
        </p:txBody>
      </p:sp>
    </p:spTree>
    <p:extLst>
      <p:ext uri="{BB962C8B-B14F-4D97-AF65-F5344CB8AC3E}">
        <p14:creationId xmlns:p14="http://schemas.microsoft.com/office/powerpoint/2010/main" val="171556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6ED9560B-4D8F-1E22-061D-31000ACD8242}"/>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BDA5662D-D7BE-E2D7-1A9B-D991E481F590}"/>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5F33D35F-5908-C24A-D3D0-84776CD1E7C7}"/>
              </a:ext>
            </a:extLst>
          </p:cNvPr>
          <p:cNvSpPr>
            <a:spLocks noGrp="1" noChangeArrowheads="1"/>
          </p:cNvSpPr>
          <p:nvPr>
            <p:ph type="sldNum" idx="12"/>
          </p:nvPr>
        </p:nvSpPr>
        <p:spPr>
          <a:ln/>
        </p:spPr>
        <p:txBody>
          <a:bodyPr/>
          <a:lstStyle>
            <a:lvl1pPr>
              <a:defRPr/>
            </a:lvl1pPr>
          </a:lstStyle>
          <a:p>
            <a:fld id="{7CF75FCC-E3EE-4B6E-AB7D-115C7B505781}" type="slidenum">
              <a:rPr lang="pt-BR" altLang="pt-BR"/>
              <a:pPr/>
              <a:t>‹nº›</a:t>
            </a:fld>
            <a:endParaRPr lang="pt-BR" altLang="pt-BR"/>
          </a:p>
        </p:txBody>
      </p:sp>
    </p:spTree>
    <p:extLst>
      <p:ext uri="{BB962C8B-B14F-4D97-AF65-F5344CB8AC3E}">
        <p14:creationId xmlns:p14="http://schemas.microsoft.com/office/powerpoint/2010/main" val="35512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4088" y="215900"/>
            <a:ext cx="2265362" cy="443388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503238" y="215900"/>
            <a:ext cx="6648450" cy="443388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E7D89C7D-7358-349A-E4DD-7AD4E2335571}"/>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0D4F496-2739-0D91-6169-E0233A4AE195}"/>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D248F0A7-3C1B-572E-00A2-B6C40B65DC8D}"/>
              </a:ext>
            </a:extLst>
          </p:cNvPr>
          <p:cNvSpPr>
            <a:spLocks noGrp="1" noChangeArrowheads="1"/>
          </p:cNvSpPr>
          <p:nvPr>
            <p:ph type="sldNum" idx="12"/>
          </p:nvPr>
        </p:nvSpPr>
        <p:spPr>
          <a:ln/>
        </p:spPr>
        <p:txBody>
          <a:bodyPr/>
          <a:lstStyle>
            <a:lvl1pPr>
              <a:defRPr/>
            </a:lvl1pPr>
          </a:lstStyle>
          <a:p>
            <a:fld id="{8BEDC81E-22A6-4C33-B29A-52ACE9BEB0A1}" type="slidenum">
              <a:rPr lang="pt-BR" altLang="pt-BR"/>
              <a:pPr/>
              <a:t>‹nº›</a:t>
            </a:fld>
            <a:endParaRPr lang="pt-BR" altLang="pt-BR"/>
          </a:p>
        </p:txBody>
      </p:sp>
    </p:spTree>
    <p:extLst>
      <p:ext uri="{BB962C8B-B14F-4D97-AF65-F5344CB8AC3E}">
        <p14:creationId xmlns:p14="http://schemas.microsoft.com/office/powerpoint/2010/main" val="350867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215900"/>
            <a:ext cx="7013575" cy="930275"/>
          </a:xfrm>
        </p:spPr>
        <p:txBody>
          <a:bodyPr/>
          <a:lstStyle/>
          <a:p>
            <a:r>
              <a:rPr lang="pt-BR"/>
              <a:t>Clique para editar o título mestre</a:t>
            </a:r>
          </a:p>
        </p:txBody>
      </p:sp>
      <p:sp>
        <p:nvSpPr>
          <p:cNvPr id="3" name="Rectangle 4">
            <a:extLst>
              <a:ext uri="{FF2B5EF4-FFF2-40B4-BE49-F238E27FC236}">
                <a16:creationId xmlns:a16="http://schemas.microsoft.com/office/drawing/2014/main" id="{1140148E-5938-F3B4-D161-213BA50210CD}"/>
              </a:ext>
            </a:extLst>
          </p:cNvPr>
          <p:cNvSpPr>
            <a:spLocks noGrp="1" noChangeArrowheads="1"/>
          </p:cNvSpPr>
          <p:nvPr>
            <p:ph type="dt"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BB54F5F8-641E-F13D-4E74-99E7C4AE5A9E}"/>
              </a:ext>
            </a:extLst>
          </p:cNvPr>
          <p:cNvSpPr>
            <a:spLocks noGrp="1" noChangeArrowheads="1"/>
          </p:cNvSpPr>
          <p:nvPr>
            <p:ph type="ft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33BA4CE4-E327-DDDB-60C0-5CCE26FB7EE2}"/>
              </a:ext>
            </a:extLst>
          </p:cNvPr>
          <p:cNvSpPr>
            <a:spLocks noGrp="1" noChangeArrowheads="1"/>
          </p:cNvSpPr>
          <p:nvPr>
            <p:ph type="sldNum" idx="12"/>
          </p:nvPr>
        </p:nvSpPr>
        <p:spPr>
          <a:ln/>
        </p:spPr>
        <p:txBody>
          <a:bodyPr/>
          <a:lstStyle>
            <a:lvl1pPr>
              <a:defRPr/>
            </a:lvl1pPr>
          </a:lstStyle>
          <a:p>
            <a:fld id="{06F535D2-F81B-4791-B9B9-2A4757760FAF}" type="slidenum">
              <a:rPr lang="pt-BR" altLang="pt-BR"/>
              <a:pPr/>
              <a:t>‹nº›</a:t>
            </a:fld>
            <a:endParaRPr lang="pt-BR" altLang="pt-BR"/>
          </a:p>
        </p:txBody>
      </p:sp>
    </p:spTree>
    <p:extLst>
      <p:ext uri="{BB962C8B-B14F-4D97-AF65-F5344CB8AC3E}">
        <p14:creationId xmlns:p14="http://schemas.microsoft.com/office/powerpoint/2010/main" val="255680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A3D6EB2F-F076-956C-B53F-70CBFDEEED99}"/>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218A6CA-3020-04CD-16CE-678DC59E73B9}"/>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FD736E1A-EB34-6170-CB26-71E7709AE828}"/>
              </a:ext>
            </a:extLst>
          </p:cNvPr>
          <p:cNvSpPr>
            <a:spLocks noGrp="1" noChangeArrowheads="1"/>
          </p:cNvSpPr>
          <p:nvPr>
            <p:ph type="sldNum" idx="12"/>
          </p:nvPr>
        </p:nvSpPr>
        <p:spPr>
          <a:ln/>
        </p:spPr>
        <p:txBody>
          <a:bodyPr/>
          <a:lstStyle>
            <a:lvl1pPr>
              <a:defRPr/>
            </a:lvl1pPr>
          </a:lstStyle>
          <a:p>
            <a:fld id="{F7C7180F-1793-4BB4-BA02-49CCCF084CEC}" type="slidenum">
              <a:rPr lang="pt-BR" altLang="pt-BR"/>
              <a:pPr/>
              <a:t>‹nº›</a:t>
            </a:fld>
            <a:endParaRPr lang="pt-BR" altLang="pt-BR"/>
          </a:p>
        </p:txBody>
      </p:sp>
    </p:spTree>
    <p:extLst>
      <p:ext uri="{BB962C8B-B14F-4D97-AF65-F5344CB8AC3E}">
        <p14:creationId xmlns:p14="http://schemas.microsoft.com/office/powerpoint/2010/main" val="418156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96925" y="3643313"/>
            <a:ext cx="8567738" cy="112712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96925" y="2403475"/>
            <a:ext cx="8567738" cy="12398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4" name="Rectangle 4">
            <a:extLst>
              <a:ext uri="{FF2B5EF4-FFF2-40B4-BE49-F238E27FC236}">
                <a16:creationId xmlns:a16="http://schemas.microsoft.com/office/drawing/2014/main" id="{19DDFF10-60CE-DB5C-66E9-27563548D0DA}"/>
              </a:ext>
            </a:extLst>
          </p:cNvPr>
          <p:cNvSpPr>
            <a:spLocks noGrp="1" noChangeArrowheads="1"/>
          </p:cNvSpPr>
          <p:nvPr>
            <p:ph type="dt"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17A136AC-DA39-CD7D-E74D-E375FF3D1399}"/>
              </a:ext>
            </a:extLst>
          </p:cNvPr>
          <p:cNvSpPr>
            <a:spLocks noGrp="1" noChangeArrowheads="1"/>
          </p:cNvSpPr>
          <p:nvPr>
            <p:ph type="ft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B93E765C-F0FA-4430-3518-61C4FF601624}"/>
              </a:ext>
            </a:extLst>
          </p:cNvPr>
          <p:cNvSpPr>
            <a:spLocks noGrp="1" noChangeArrowheads="1"/>
          </p:cNvSpPr>
          <p:nvPr>
            <p:ph type="sldNum" idx="12"/>
          </p:nvPr>
        </p:nvSpPr>
        <p:spPr>
          <a:ln/>
        </p:spPr>
        <p:txBody>
          <a:bodyPr/>
          <a:lstStyle>
            <a:lvl1pPr>
              <a:defRPr/>
            </a:lvl1pPr>
          </a:lstStyle>
          <a:p>
            <a:fld id="{93D01F89-ABAD-44A0-94DB-270C0F860D7B}" type="slidenum">
              <a:rPr lang="pt-BR" altLang="pt-BR"/>
              <a:pPr/>
              <a:t>‹nº›</a:t>
            </a:fld>
            <a:endParaRPr lang="pt-BR" altLang="pt-BR"/>
          </a:p>
        </p:txBody>
      </p:sp>
    </p:spTree>
    <p:extLst>
      <p:ext uri="{BB962C8B-B14F-4D97-AF65-F5344CB8AC3E}">
        <p14:creationId xmlns:p14="http://schemas.microsoft.com/office/powerpoint/2010/main" val="404245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503238" y="1368425"/>
            <a:ext cx="4456112" cy="328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111750" y="1368425"/>
            <a:ext cx="4457700" cy="3281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8B34A1E4-B19C-A5FD-A0F9-F234AFF3E3C3}"/>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870D4264-A458-A7A2-8873-CA61A1B3160A}"/>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FB70B0F2-750D-0D79-6334-263C78DF733B}"/>
              </a:ext>
            </a:extLst>
          </p:cNvPr>
          <p:cNvSpPr>
            <a:spLocks noGrp="1" noChangeArrowheads="1"/>
          </p:cNvSpPr>
          <p:nvPr>
            <p:ph type="sldNum" idx="12"/>
          </p:nvPr>
        </p:nvSpPr>
        <p:spPr>
          <a:ln/>
        </p:spPr>
        <p:txBody>
          <a:bodyPr/>
          <a:lstStyle>
            <a:lvl1pPr>
              <a:defRPr/>
            </a:lvl1pPr>
          </a:lstStyle>
          <a:p>
            <a:fld id="{A9C24D6F-30F5-412F-8493-6D751E549121}" type="slidenum">
              <a:rPr lang="pt-BR" altLang="pt-BR"/>
              <a:pPr/>
              <a:t>‹nº›</a:t>
            </a:fld>
            <a:endParaRPr lang="pt-BR" altLang="pt-BR"/>
          </a:p>
        </p:txBody>
      </p:sp>
    </p:spTree>
    <p:extLst>
      <p:ext uri="{BB962C8B-B14F-4D97-AF65-F5344CB8AC3E}">
        <p14:creationId xmlns:p14="http://schemas.microsoft.com/office/powerpoint/2010/main" val="346631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7013"/>
            <a:ext cx="9072563" cy="944562"/>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16:creationId xmlns:a16="http://schemas.microsoft.com/office/drawing/2014/main" id="{22426247-9ACD-2AE8-2AAD-A557A5E2C9E0}"/>
              </a:ext>
            </a:extLst>
          </p:cNvPr>
          <p:cNvSpPr>
            <a:spLocks noGrp="1" noChangeArrowheads="1"/>
          </p:cNvSpPr>
          <p:nvPr>
            <p:ph type="dt" idx="10"/>
          </p:nvPr>
        </p:nvSpPr>
        <p:spPr>
          <a:ln/>
        </p:spPr>
        <p:txBody>
          <a:bodyPr/>
          <a:lstStyle>
            <a:lvl1pPr>
              <a:defRPr/>
            </a:lvl1pPr>
          </a:lstStyle>
          <a:p>
            <a:pPr>
              <a:defRPr/>
            </a:pPr>
            <a:endParaRPr lang="pt-BR"/>
          </a:p>
        </p:txBody>
      </p:sp>
      <p:sp>
        <p:nvSpPr>
          <p:cNvPr id="8" name="Rectangle 5">
            <a:extLst>
              <a:ext uri="{FF2B5EF4-FFF2-40B4-BE49-F238E27FC236}">
                <a16:creationId xmlns:a16="http://schemas.microsoft.com/office/drawing/2014/main" id="{CBCF6B5E-2773-904B-2522-22267D0DFADD}"/>
              </a:ext>
            </a:extLst>
          </p:cNvPr>
          <p:cNvSpPr>
            <a:spLocks noGrp="1" noChangeArrowheads="1"/>
          </p:cNvSpPr>
          <p:nvPr>
            <p:ph type="ftr" idx="11"/>
          </p:nvPr>
        </p:nvSpPr>
        <p:spPr>
          <a:ln/>
        </p:spPr>
        <p:txBody>
          <a:bodyPr/>
          <a:lstStyle>
            <a:lvl1pPr>
              <a:defRPr/>
            </a:lvl1pPr>
          </a:lstStyle>
          <a:p>
            <a:pPr>
              <a:defRPr/>
            </a:pPr>
            <a:endParaRPr lang="pt-BR"/>
          </a:p>
        </p:txBody>
      </p:sp>
      <p:sp>
        <p:nvSpPr>
          <p:cNvPr id="9" name="Rectangle 6">
            <a:extLst>
              <a:ext uri="{FF2B5EF4-FFF2-40B4-BE49-F238E27FC236}">
                <a16:creationId xmlns:a16="http://schemas.microsoft.com/office/drawing/2014/main" id="{85536FB4-A46C-2D85-1480-8CF81607BC39}"/>
              </a:ext>
            </a:extLst>
          </p:cNvPr>
          <p:cNvSpPr>
            <a:spLocks noGrp="1" noChangeArrowheads="1"/>
          </p:cNvSpPr>
          <p:nvPr>
            <p:ph type="sldNum" idx="12"/>
          </p:nvPr>
        </p:nvSpPr>
        <p:spPr>
          <a:ln/>
        </p:spPr>
        <p:txBody>
          <a:bodyPr/>
          <a:lstStyle>
            <a:lvl1pPr>
              <a:defRPr/>
            </a:lvl1pPr>
          </a:lstStyle>
          <a:p>
            <a:fld id="{1212C785-88B4-4BE8-A821-CB4C283159C0}" type="slidenum">
              <a:rPr lang="pt-BR" altLang="pt-BR"/>
              <a:pPr/>
              <a:t>‹nº›</a:t>
            </a:fld>
            <a:endParaRPr lang="pt-BR" altLang="pt-BR"/>
          </a:p>
        </p:txBody>
      </p:sp>
    </p:spTree>
    <p:extLst>
      <p:ext uri="{BB962C8B-B14F-4D97-AF65-F5344CB8AC3E}">
        <p14:creationId xmlns:p14="http://schemas.microsoft.com/office/powerpoint/2010/main" val="172270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4">
            <a:extLst>
              <a:ext uri="{FF2B5EF4-FFF2-40B4-BE49-F238E27FC236}">
                <a16:creationId xmlns:a16="http://schemas.microsoft.com/office/drawing/2014/main" id="{A53C2807-8E8D-B55B-998C-5F7610466211}"/>
              </a:ext>
            </a:extLst>
          </p:cNvPr>
          <p:cNvSpPr>
            <a:spLocks noGrp="1" noChangeArrowheads="1"/>
          </p:cNvSpPr>
          <p:nvPr>
            <p:ph type="dt"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C0A948EC-4C8F-D905-FC72-3D3F0A9B2039}"/>
              </a:ext>
            </a:extLst>
          </p:cNvPr>
          <p:cNvSpPr>
            <a:spLocks noGrp="1" noChangeArrowheads="1"/>
          </p:cNvSpPr>
          <p:nvPr>
            <p:ph type="ft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0D361531-AD62-50BF-E1FE-402E8783D17C}"/>
              </a:ext>
            </a:extLst>
          </p:cNvPr>
          <p:cNvSpPr>
            <a:spLocks noGrp="1" noChangeArrowheads="1"/>
          </p:cNvSpPr>
          <p:nvPr>
            <p:ph type="sldNum" idx="12"/>
          </p:nvPr>
        </p:nvSpPr>
        <p:spPr>
          <a:ln/>
        </p:spPr>
        <p:txBody>
          <a:bodyPr/>
          <a:lstStyle>
            <a:lvl1pPr>
              <a:defRPr/>
            </a:lvl1pPr>
          </a:lstStyle>
          <a:p>
            <a:fld id="{3109A81C-2A0F-4AB6-8F79-B12AC9C5B5B6}" type="slidenum">
              <a:rPr lang="pt-BR" altLang="pt-BR"/>
              <a:pPr/>
              <a:t>‹nº›</a:t>
            </a:fld>
            <a:endParaRPr lang="pt-BR" altLang="pt-BR"/>
          </a:p>
        </p:txBody>
      </p:sp>
    </p:spTree>
    <p:extLst>
      <p:ext uri="{BB962C8B-B14F-4D97-AF65-F5344CB8AC3E}">
        <p14:creationId xmlns:p14="http://schemas.microsoft.com/office/powerpoint/2010/main" val="273282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332E2C4-EB75-269A-266A-4A9B5E209C9A}"/>
              </a:ext>
            </a:extLst>
          </p:cNvPr>
          <p:cNvSpPr>
            <a:spLocks noGrp="1" noChangeArrowheads="1"/>
          </p:cNvSpPr>
          <p:nvPr>
            <p:ph type="dt" idx="10"/>
          </p:nvPr>
        </p:nvSpPr>
        <p:spPr>
          <a:ln/>
        </p:spPr>
        <p:txBody>
          <a:bodyPr/>
          <a:lstStyle>
            <a:lvl1pPr>
              <a:defRPr/>
            </a:lvl1pPr>
          </a:lstStyle>
          <a:p>
            <a:pPr>
              <a:defRPr/>
            </a:pPr>
            <a:endParaRPr lang="pt-BR"/>
          </a:p>
        </p:txBody>
      </p:sp>
      <p:sp>
        <p:nvSpPr>
          <p:cNvPr id="3" name="Rectangle 5">
            <a:extLst>
              <a:ext uri="{FF2B5EF4-FFF2-40B4-BE49-F238E27FC236}">
                <a16:creationId xmlns:a16="http://schemas.microsoft.com/office/drawing/2014/main" id="{2B0293A0-8F29-2EA3-DBE9-8EBD4CBF33C1}"/>
              </a:ext>
            </a:extLst>
          </p:cNvPr>
          <p:cNvSpPr>
            <a:spLocks noGrp="1" noChangeArrowheads="1"/>
          </p:cNvSpPr>
          <p:nvPr>
            <p:ph type="ftr" idx="11"/>
          </p:nvPr>
        </p:nvSpPr>
        <p:spPr>
          <a:ln/>
        </p:spPr>
        <p:txBody>
          <a:bodyPr/>
          <a:lstStyle>
            <a:lvl1pPr>
              <a:defRPr/>
            </a:lvl1pPr>
          </a:lstStyle>
          <a:p>
            <a:pPr>
              <a:defRPr/>
            </a:pPr>
            <a:endParaRPr lang="pt-BR"/>
          </a:p>
        </p:txBody>
      </p:sp>
      <p:sp>
        <p:nvSpPr>
          <p:cNvPr id="4" name="Rectangle 6">
            <a:extLst>
              <a:ext uri="{FF2B5EF4-FFF2-40B4-BE49-F238E27FC236}">
                <a16:creationId xmlns:a16="http://schemas.microsoft.com/office/drawing/2014/main" id="{2F396386-BE2F-FFD9-9846-0C505663FE5D}"/>
              </a:ext>
            </a:extLst>
          </p:cNvPr>
          <p:cNvSpPr>
            <a:spLocks noGrp="1" noChangeArrowheads="1"/>
          </p:cNvSpPr>
          <p:nvPr>
            <p:ph type="sldNum" idx="12"/>
          </p:nvPr>
        </p:nvSpPr>
        <p:spPr>
          <a:ln/>
        </p:spPr>
        <p:txBody>
          <a:bodyPr/>
          <a:lstStyle>
            <a:lvl1pPr>
              <a:defRPr/>
            </a:lvl1pPr>
          </a:lstStyle>
          <a:p>
            <a:fld id="{EEBC6FC0-6625-4D8B-B05A-4804772FF834}" type="slidenum">
              <a:rPr lang="pt-BR" altLang="pt-BR"/>
              <a:pPr/>
              <a:t>‹nº›</a:t>
            </a:fld>
            <a:endParaRPr lang="pt-BR" altLang="pt-BR"/>
          </a:p>
        </p:txBody>
      </p:sp>
    </p:spTree>
    <p:extLst>
      <p:ext uri="{BB962C8B-B14F-4D97-AF65-F5344CB8AC3E}">
        <p14:creationId xmlns:p14="http://schemas.microsoft.com/office/powerpoint/2010/main" val="264500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5425"/>
            <a:ext cx="3316288" cy="960438"/>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16:creationId xmlns:a16="http://schemas.microsoft.com/office/drawing/2014/main" id="{E0268787-F939-1BEE-247F-BBF19B273A78}"/>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6A72D86D-98BB-9E13-8FEB-4B26433D02FF}"/>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A9D94281-B91E-F486-6E22-23CE30CBE3FA}"/>
              </a:ext>
            </a:extLst>
          </p:cNvPr>
          <p:cNvSpPr>
            <a:spLocks noGrp="1" noChangeArrowheads="1"/>
          </p:cNvSpPr>
          <p:nvPr>
            <p:ph type="sldNum" idx="12"/>
          </p:nvPr>
        </p:nvSpPr>
        <p:spPr>
          <a:ln/>
        </p:spPr>
        <p:txBody>
          <a:bodyPr/>
          <a:lstStyle>
            <a:lvl1pPr>
              <a:defRPr/>
            </a:lvl1pPr>
          </a:lstStyle>
          <a:p>
            <a:fld id="{C27D5892-8F25-4CEF-B543-39176818FB64}" type="slidenum">
              <a:rPr lang="pt-BR" altLang="pt-BR"/>
              <a:pPr/>
              <a:t>‹nº›</a:t>
            </a:fld>
            <a:endParaRPr lang="pt-BR" altLang="pt-BR"/>
          </a:p>
        </p:txBody>
      </p:sp>
    </p:spTree>
    <p:extLst>
      <p:ext uri="{BB962C8B-B14F-4D97-AF65-F5344CB8AC3E}">
        <p14:creationId xmlns:p14="http://schemas.microsoft.com/office/powerpoint/2010/main" val="186239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6438" y="3968750"/>
            <a:ext cx="6048375" cy="469900"/>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Rectangle 4">
            <a:extLst>
              <a:ext uri="{FF2B5EF4-FFF2-40B4-BE49-F238E27FC236}">
                <a16:creationId xmlns:a16="http://schemas.microsoft.com/office/drawing/2014/main" id="{9DD1C372-F3EF-D1BF-F5B0-87CD051657E2}"/>
              </a:ext>
            </a:extLst>
          </p:cNvPr>
          <p:cNvSpPr>
            <a:spLocks noGrp="1" noChangeArrowheads="1"/>
          </p:cNvSpPr>
          <p:nvPr>
            <p:ph type="dt"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E9C03AD9-44F0-CE07-759C-855AE8E95B6E}"/>
              </a:ext>
            </a:extLst>
          </p:cNvPr>
          <p:cNvSpPr>
            <a:spLocks noGrp="1" noChangeArrowheads="1"/>
          </p:cNvSpPr>
          <p:nvPr>
            <p:ph type="ft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780DAE39-65EC-32E4-5192-49DC1C1B9746}"/>
              </a:ext>
            </a:extLst>
          </p:cNvPr>
          <p:cNvSpPr>
            <a:spLocks noGrp="1" noChangeArrowheads="1"/>
          </p:cNvSpPr>
          <p:nvPr>
            <p:ph type="sldNum" idx="12"/>
          </p:nvPr>
        </p:nvSpPr>
        <p:spPr>
          <a:ln/>
        </p:spPr>
        <p:txBody>
          <a:bodyPr/>
          <a:lstStyle>
            <a:lvl1pPr>
              <a:defRPr/>
            </a:lvl1pPr>
          </a:lstStyle>
          <a:p>
            <a:fld id="{8C590BA8-93B2-4A9C-B2E2-1E205894F4A4}" type="slidenum">
              <a:rPr lang="pt-BR" altLang="pt-BR"/>
              <a:pPr/>
              <a:t>‹nº›</a:t>
            </a:fld>
            <a:endParaRPr lang="pt-BR" altLang="pt-BR"/>
          </a:p>
        </p:txBody>
      </p:sp>
    </p:spTree>
    <p:extLst>
      <p:ext uri="{BB962C8B-B14F-4D97-AF65-F5344CB8AC3E}">
        <p14:creationId xmlns:p14="http://schemas.microsoft.com/office/powerpoint/2010/main" val="238197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23570EA8-70DF-5AE1-72B0-ECD71A40D8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38" y="80963"/>
            <a:ext cx="7794626" cy="1204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2">
            <a:extLst>
              <a:ext uri="{FF2B5EF4-FFF2-40B4-BE49-F238E27FC236}">
                <a16:creationId xmlns:a16="http://schemas.microsoft.com/office/drawing/2014/main" id="{8A3A5EDF-9C89-8040-D490-84D9B2DFBCCA}"/>
              </a:ext>
            </a:extLst>
          </p:cNvPr>
          <p:cNvSpPr>
            <a:spLocks noGrp="1" noChangeArrowheads="1"/>
          </p:cNvSpPr>
          <p:nvPr>
            <p:ph type="title"/>
          </p:nvPr>
        </p:nvSpPr>
        <p:spPr bwMode="auto">
          <a:xfrm>
            <a:off x="503238" y="215900"/>
            <a:ext cx="701357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
        <p:nvSpPr>
          <p:cNvPr id="1028" name="Rectangle 3">
            <a:extLst>
              <a:ext uri="{FF2B5EF4-FFF2-40B4-BE49-F238E27FC236}">
                <a16:creationId xmlns:a16="http://schemas.microsoft.com/office/drawing/2014/main" id="{5D4B56E0-B0A3-814D-A715-C8A5BEE792E1}"/>
              </a:ext>
            </a:extLst>
          </p:cNvPr>
          <p:cNvSpPr>
            <a:spLocks noGrp="1" noChangeArrowheads="1"/>
          </p:cNvSpPr>
          <p:nvPr>
            <p:ph type="body" idx="1"/>
          </p:nvPr>
        </p:nvSpPr>
        <p:spPr bwMode="auto">
          <a:xfrm>
            <a:off x="503238" y="1368425"/>
            <a:ext cx="9066212" cy="328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04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2" name="Rectangle 4">
            <a:extLst>
              <a:ext uri="{FF2B5EF4-FFF2-40B4-BE49-F238E27FC236}">
                <a16:creationId xmlns:a16="http://schemas.microsoft.com/office/drawing/2014/main" id="{C7740C60-84AB-40C5-976C-492BB15ACC65}"/>
              </a:ext>
            </a:extLst>
          </p:cNvPr>
          <p:cNvSpPr>
            <a:spLocks noGrp="1" noChangeArrowheads="1"/>
          </p:cNvSpPr>
          <p:nvPr>
            <p:ph type="dt"/>
          </p:nvPr>
        </p:nvSpPr>
        <p:spPr bwMode="auto">
          <a:xfrm>
            <a:off x="503238" y="5164138"/>
            <a:ext cx="23415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1029" name="Rectangle 5">
            <a:extLst>
              <a:ext uri="{FF2B5EF4-FFF2-40B4-BE49-F238E27FC236}">
                <a16:creationId xmlns:a16="http://schemas.microsoft.com/office/drawing/2014/main" id="{C3A1CDBD-9B33-4403-A2C7-8AEB8FDB3C1F}"/>
              </a:ext>
            </a:extLst>
          </p:cNvPr>
          <p:cNvSpPr>
            <a:spLocks noGrp="1" noChangeArrowheads="1"/>
          </p:cNvSpPr>
          <p:nvPr>
            <p:ph type="ftr"/>
          </p:nvPr>
        </p:nvSpPr>
        <p:spPr bwMode="auto">
          <a:xfrm>
            <a:off x="3446463" y="5164138"/>
            <a:ext cx="31892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cs typeface="DejaVu Sans" charset="0"/>
              </a:defRPr>
            </a:lvl1pPr>
          </a:lstStyle>
          <a:p>
            <a:pPr>
              <a:defRPr/>
            </a:pPr>
            <a:endParaRPr lang="pt-BR"/>
          </a:p>
        </p:txBody>
      </p:sp>
      <p:sp>
        <p:nvSpPr>
          <p:cNvPr id="1030" name="Rectangle 6">
            <a:extLst>
              <a:ext uri="{FF2B5EF4-FFF2-40B4-BE49-F238E27FC236}">
                <a16:creationId xmlns:a16="http://schemas.microsoft.com/office/drawing/2014/main" id="{C11EDAA2-6543-4CBC-9F2F-48AEB49E3FD6}"/>
              </a:ext>
            </a:extLst>
          </p:cNvPr>
          <p:cNvSpPr>
            <a:spLocks noGrp="1" noChangeArrowheads="1"/>
          </p:cNvSpPr>
          <p:nvPr>
            <p:ph type="sldNum"/>
          </p:nvPr>
        </p:nvSpPr>
        <p:spPr bwMode="auto">
          <a:xfrm>
            <a:off x="7226300" y="5164138"/>
            <a:ext cx="23415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fld id="{8C36FE5B-CA57-475D-934F-0AE14771DAFF}"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2pPr>
      <a:lvl3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3pPr>
      <a:lvl4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4pPr>
      <a:lvl5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charset="0"/>
          <a:cs typeface="DejaVu Sans" charset="0"/>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FFFFFF"/>
          </a:solidFill>
          <a:latin typeface="Arial" charset="0"/>
          <a:cs typeface="DejaVu Sans" charset="0"/>
        </a:defRPr>
      </a:lvl9pPr>
    </p:titleStyle>
    <p:bodyStyle>
      <a:lvl1pPr marL="342900" indent="-342900" algn="l" defTabSz="449263" rtl="0" eaLnBrk="0" fontAlgn="base" hangingPunct="0">
        <a:lnSpc>
          <a:spcPct val="93000"/>
        </a:lnSpc>
        <a:spcBef>
          <a:spcPct val="0"/>
        </a:spcBef>
        <a:spcAft>
          <a:spcPts val="1150"/>
        </a:spcAft>
        <a:buClr>
          <a:srgbClr val="000000"/>
        </a:buClr>
        <a:buSzPct val="100000"/>
        <a:buFont typeface="Times New Roman" panose="02020603050405020304" pitchFamily="18" charset="0"/>
        <a:defRPr sz="26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925"/>
        </a:spcAft>
        <a:buClr>
          <a:srgbClr val="000000"/>
        </a:buClr>
        <a:buSzPct val="100000"/>
        <a:buFont typeface="Times New Roman" panose="02020603050405020304" pitchFamily="18" charset="0"/>
        <a:defRPr sz="2300">
          <a:solidFill>
            <a:srgbClr val="000000"/>
          </a:solidFill>
          <a:latin typeface="+mn-lt"/>
          <a:cs typeface="+mn-cs"/>
        </a:defRPr>
      </a:lvl2pPr>
      <a:lvl3pPr marL="1143000" indent="-228600" algn="l" defTabSz="449263" rtl="0" eaLnBrk="0" fontAlgn="base" hangingPunct="0">
        <a:lnSpc>
          <a:spcPct val="93000"/>
        </a:lnSpc>
        <a:spcBef>
          <a:spcPct val="0"/>
        </a:spcBef>
        <a:spcAft>
          <a:spcPts val="688"/>
        </a:spcAft>
        <a:buClr>
          <a:srgbClr val="000000"/>
        </a:buClr>
        <a:buSzPct val="100000"/>
        <a:buFont typeface="Times New Roman" panose="02020603050405020304" pitchFamily="18" charset="0"/>
        <a:defRPr sz="2000">
          <a:solidFill>
            <a:srgbClr val="000000"/>
          </a:solidFill>
          <a:latin typeface="+mn-lt"/>
          <a:cs typeface="+mn-cs"/>
        </a:defRPr>
      </a:lvl3pPr>
      <a:lvl4pPr marL="1600200" indent="-228600" algn="l" defTabSz="449263" rtl="0" eaLnBrk="0" fontAlgn="base" hangingPunct="0">
        <a:lnSpc>
          <a:spcPct val="93000"/>
        </a:lnSpc>
        <a:spcBef>
          <a:spcPct val="0"/>
        </a:spcBef>
        <a:spcAft>
          <a:spcPts val="463"/>
        </a:spcAft>
        <a:buClr>
          <a:srgbClr val="000000"/>
        </a:buClr>
        <a:buSzPct val="100000"/>
        <a:buFont typeface="Times New Roman" panose="02020603050405020304" pitchFamily="18" charset="0"/>
        <a:defRPr sz="1600">
          <a:solidFill>
            <a:srgbClr val="000000"/>
          </a:solidFill>
          <a:latin typeface="+mn-lt"/>
          <a:cs typeface="+mn-cs"/>
        </a:defRPr>
      </a:lvl4pPr>
      <a:lvl5pPr marL="2057400" indent="-228600" algn="l" defTabSz="449263" rtl="0" eaLnBrk="0" fontAlgn="base" hangingPunct="0">
        <a:lnSpc>
          <a:spcPct val="93000"/>
        </a:lnSpc>
        <a:spcBef>
          <a:spcPct val="0"/>
        </a:spcBef>
        <a:spcAft>
          <a:spcPts val="238"/>
        </a:spcAft>
        <a:buClr>
          <a:srgbClr val="000000"/>
        </a:buClr>
        <a:buSzPct val="100000"/>
        <a:buFont typeface="Times New Roman" panose="02020603050405020304" pitchFamily="18" charset="0"/>
        <a:defRPr sz="1600">
          <a:solidFill>
            <a:srgbClr val="000000"/>
          </a:solidFill>
          <a:latin typeface="+mn-lt"/>
          <a:cs typeface="+mn-cs"/>
        </a:defRPr>
      </a:lvl5pPr>
      <a:lvl6pPr marL="25146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6pPr>
      <a:lvl7pPr marL="29718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7pPr>
      <a:lvl8pPr marL="34290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8pPr>
      <a:lvl9pPr marL="3886200" indent="-228600" algn="l" defTabSz="449263" rtl="0" fontAlgn="base" hangingPunct="0">
        <a:lnSpc>
          <a:spcPct val="93000"/>
        </a:lnSpc>
        <a:spcBef>
          <a:spcPct val="0"/>
        </a:spcBef>
        <a:spcAft>
          <a:spcPts val="238"/>
        </a:spcAft>
        <a:buClr>
          <a:srgbClr val="000000"/>
        </a:buClr>
        <a:buSzPct val="100000"/>
        <a:buFont typeface="Times New Roman" pitchFamily="16" charset="0"/>
        <a:defRPr sz="1600">
          <a:solidFill>
            <a:srgbClr val="000000"/>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981CA8DF-501E-A9F4-7EF9-645503ECAED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075" name="Rectangle 2">
            <a:extLst>
              <a:ext uri="{FF2B5EF4-FFF2-40B4-BE49-F238E27FC236}">
                <a16:creationId xmlns:a16="http://schemas.microsoft.com/office/drawing/2014/main" id="{5A2F3E0E-0E4A-381B-B4A1-27809B767898}"/>
              </a:ext>
            </a:extLst>
          </p:cNvPr>
          <p:cNvSpPr>
            <a:spLocks noGrp="1" noChangeArrowheads="1"/>
          </p:cNvSpPr>
          <p:nvPr>
            <p:ph type="subTitle" idx="4294967295"/>
          </p:nvPr>
        </p:nvSpPr>
        <p:spPr>
          <a:xfrm>
            <a:off x="576263" y="2039938"/>
            <a:ext cx="8712200" cy="2063750"/>
          </a:xfrm>
        </p:spPr>
        <p:txBody>
          <a:bodyPr tIns="39240" anchor="ctr"/>
          <a:lstStyle/>
          <a:p>
            <a:pPr marL="0" indent="0" algn="ctr" eaLnBrk="1">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pt-BR" altLang="pt-BR" sz="4400" b="1"/>
              <a:t>Linguagem de Programação</a:t>
            </a:r>
          </a:p>
        </p:txBody>
      </p:sp>
      <p:sp>
        <p:nvSpPr>
          <p:cNvPr id="3076" name="Text Box 3">
            <a:extLst>
              <a:ext uri="{FF2B5EF4-FFF2-40B4-BE49-F238E27FC236}">
                <a16:creationId xmlns:a16="http://schemas.microsoft.com/office/drawing/2014/main" id="{2EDF5852-25EA-4465-76D9-C9FD1B3DB064}"/>
              </a:ext>
            </a:extLst>
          </p:cNvPr>
          <p:cNvSpPr txBox="1">
            <a:spLocks noChangeArrowheads="1"/>
          </p:cNvSpPr>
          <p:nvPr/>
        </p:nvSpPr>
        <p:spPr bwMode="auto">
          <a:xfrm rot="-60000">
            <a:off x="6330950" y="4986338"/>
            <a:ext cx="348615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440" rIns="0" bIns="0" anchor="ctr"/>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eaLnBrk="1">
              <a:spcAft>
                <a:spcPct val="0"/>
              </a:spcAft>
              <a:buClrTx/>
              <a:buFontTx/>
              <a:buNone/>
            </a:pPr>
            <a:endParaRPr lang="pt-BR" altLang="pt-BR" sz="3200"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ED15FCB4-0DAB-142C-E6C7-A42325DBE5A9}"/>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1507" name="Text Box 3">
            <a:extLst>
              <a:ext uri="{FF2B5EF4-FFF2-40B4-BE49-F238E27FC236}">
                <a16:creationId xmlns:a16="http://schemas.microsoft.com/office/drawing/2014/main" id="{CE43C75C-FE1A-4904-3056-C93962E43864}"/>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9 - Faça um algoritmo que leia o nome de um aluno, o nome da disciplina, nota de 3 provas e calcule a média desse aluno e verifique se o aluno foi aprovado. Sabendo que para ser aprovado a média deverá ser maior ou igual a 6,0.</a:t>
            </a:r>
            <a:endParaRPr lang="pt-BR">
              <a:solidFill>
                <a:schemeClr val="tx1"/>
              </a:solidFill>
            </a:endParaRPr>
          </a:p>
          <a:p>
            <a:pPr>
              <a:spcAft>
                <a:spcPct val="0"/>
              </a:spcAft>
            </a:pPr>
            <a:endParaRPr lang="pt-BR" altLang="pt-BR" sz="3200">
              <a:solidFill>
                <a:schemeClr val="tx1"/>
              </a:solidFill>
            </a:endParaRP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Consolas"/>
                <a:cs typeface="Arial"/>
              </a:rPr>
              <a:t>CME Inc.               Uso do espaço em disco pelos usuários
------------------------------------------------------------------------
</a:t>
            </a:r>
            <a:r>
              <a:rPr lang="pt-BR" sz="1400" err="1">
                <a:latin typeface="Consolas"/>
                <a:cs typeface="Arial"/>
              </a:rPr>
              <a:t>Nr</a:t>
            </a:r>
            <a:r>
              <a:rPr lang="pt-BR" sz="1400">
                <a:latin typeface="Consolas"/>
                <a:cs typeface="Arial"/>
              </a:rPr>
              <a:t>.  Usuário        Espaço utilizado     % do uso
1    </a:t>
            </a:r>
            <a:r>
              <a:rPr lang="pt-BR" sz="1400" err="1">
                <a:latin typeface="Consolas"/>
                <a:cs typeface="Arial"/>
              </a:rPr>
              <a:t>alexandre</a:t>
            </a:r>
            <a:r>
              <a:rPr lang="pt-BR" sz="1400">
                <a:latin typeface="Consolas"/>
                <a:cs typeface="Arial"/>
              </a:rPr>
              <a:t>       434,99 MB             16,85%
2    </a:t>
            </a:r>
            <a:r>
              <a:rPr lang="pt-BR" sz="1400" err="1">
                <a:latin typeface="Consolas"/>
                <a:cs typeface="Arial"/>
              </a:rPr>
              <a:t>anderson</a:t>
            </a:r>
            <a:r>
              <a:rPr lang="pt-BR" sz="1400">
                <a:latin typeface="Consolas"/>
                <a:cs typeface="Arial"/>
              </a:rPr>
              <a:t>       1187,99 MB             46,02%
3    </a:t>
            </a:r>
            <a:r>
              <a:rPr lang="pt-BR" sz="1400" err="1">
                <a:latin typeface="Consolas"/>
                <a:cs typeface="Arial"/>
              </a:rPr>
              <a:t>antonio</a:t>
            </a:r>
            <a:r>
              <a:rPr lang="pt-BR" sz="1400">
                <a:latin typeface="Consolas"/>
                <a:cs typeface="Arial"/>
              </a:rPr>
              <a:t>         117,73 MB              4,56%
4    </a:t>
            </a:r>
            <a:r>
              <a:rPr lang="pt-BR" sz="1400" err="1">
                <a:latin typeface="Consolas"/>
                <a:cs typeface="Arial"/>
              </a:rPr>
              <a:t>carlos</a:t>
            </a:r>
            <a:r>
              <a:rPr lang="pt-BR" sz="1400">
                <a:latin typeface="Consolas"/>
                <a:cs typeface="Arial"/>
              </a:rPr>
              <a:t>           87,03 MB              3,37%
5    </a:t>
            </a:r>
            <a:r>
              <a:rPr lang="pt-BR" sz="1400" err="1">
                <a:latin typeface="Consolas"/>
                <a:cs typeface="Arial"/>
              </a:rPr>
              <a:t>cesar</a:t>
            </a:r>
            <a:r>
              <a:rPr lang="pt-BR" sz="1400">
                <a:latin typeface="Consolas"/>
                <a:cs typeface="Arial"/>
              </a:rPr>
              <a:t>             0,94 MB              0,04%
6    </a:t>
            </a:r>
            <a:r>
              <a:rPr lang="pt-BR" sz="1400" err="1">
                <a:latin typeface="Consolas"/>
                <a:cs typeface="Arial"/>
              </a:rPr>
              <a:t>rosemary</a:t>
            </a:r>
            <a:r>
              <a:rPr lang="pt-BR" sz="1400">
                <a:latin typeface="Consolas"/>
                <a:cs typeface="Arial"/>
              </a:rPr>
              <a:t>        752,88 MB             29,16%
Espaço total ocupado: 2581,57 MB
Espaço médio ocupado: 430,26 MB</a:t>
            </a:r>
            <a:endParaRPr lang="pt-BR" sz="1400">
              <a:cs typeface="Arial"/>
            </a:endParaRPr>
          </a:p>
          <a:p>
            <a:pPr algn="just"/>
            <a:r>
              <a:rPr lang="pt-BR" sz="1400">
                <a:latin typeface="Arial"/>
                <a:cs typeface="Arial"/>
              </a:rPr>
              <a:t>O arquivo de entrada deve ser lido uma única vez, e os dados armazenados em memória, caso sejam necessários, de forma a agilizar a execução do programa. A conversão da espaço ocupado em disco, de bytes para megabytes deverá ser feita através de uma função separada, que será chamada pelo programa principal. O cálculo do percentual de uso também deverá ser feito através de uma função, que será chamada pelo programa </a:t>
            </a:r>
            <a:r>
              <a:rPr lang="pt-BR" sz="1400" err="1">
                <a:latin typeface="Arial"/>
                <a:cs typeface="Arial"/>
              </a:rPr>
              <a:t>principal.</a:t>
            </a:r>
            <a:r>
              <a:rPr lang="pt-BR" sz="1400" err="1">
                <a:latin typeface="Consolas"/>
                <a:cs typeface="Arial"/>
              </a:rPr>
              <a:t>ios</a:t>
            </a:r>
            <a:endParaRPr lang="pt-BR" sz="1400" err="1">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9085244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96 - Sua organização acaba de contratar um estagiário para trabalhar no Suporte de Informática, com a intenção de fazer um levantamento nas sucatas encontradas nesta área. A primeira tarefa dele é testar todos os cerca de 200 mouses que se encontram lá, testando e anotando o estado de cada um deles, para verificar o que se pode aproveitar deles.</a:t>
            </a:r>
            <a:endParaRPr lang="pt-BR">
              <a:cs typeface="Arial"/>
            </a:endParaRPr>
          </a:p>
          <a:p>
            <a:pPr algn="just"/>
            <a:r>
              <a:rPr lang="pt-BR" sz="1400">
                <a:latin typeface="Arial"/>
                <a:cs typeface="Arial"/>
              </a:rPr>
              <a:t>Foi requisitado que você desenvolva um programa para registrar este levantamento. O programa deverá receber um número indeterminado de entradas, cada uma contendo: um número de identificação do mouse o tipo de defeito:</a:t>
            </a:r>
            <a:endParaRPr lang="pt-BR"/>
          </a:p>
          <a:p>
            <a:pPr marL="1028700" lvl="1" algn="just">
              <a:buFont typeface="Arial" panose="02020603050405020304" pitchFamily="18" charset="0"/>
              <a:buChar char="•"/>
            </a:pPr>
            <a:r>
              <a:rPr lang="pt-BR" sz="1400">
                <a:latin typeface="Arial"/>
                <a:cs typeface="Arial"/>
              </a:rPr>
              <a:t>necessita da esfera;</a:t>
            </a:r>
            <a:endParaRPr lang="pt-BR"/>
          </a:p>
          <a:p>
            <a:pPr marL="1028700" lvl="1" algn="just">
              <a:buFont typeface="Arial" panose="02020603050405020304" pitchFamily="18" charset="0"/>
              <a:buChar char="•"/>
            </a:pPr>
            <a:r>
              <a:rPr lang="pt-BR" sz="1400">
                <a:latin typeface="Arial"/>
                <a:cs typeface="Arial"/>
              </a:rPr>
              <a:t>necessita de limpeza; a. necessita troca do cabo ou conector; a. quebrado ou inutilizado Uma identificação igual a zero encerra o programa. Ao final o programa deverá emitir o seguinte relatório:</a:t>
            </a:r>
            <a:endParaRPr lang="pt-BR"/>
          </a:p>
          <a:p>
            <a:pPr lvl="1" algn="just"/>
            <a:r>
              <a:rPr lang="pt-BR" sz="1400">
                <a:latin typeface="Consolas"/>
                <a:cs typeface="Arial"/>
              </a:rPr>
              <a:t>Quantidade de mouses: 100
Situação                        Quantidade              Percentual
1- necessita da esfera                  40                     40%
2- necessita de limpeza                 30                     30%
3- necessita troca do cabo ou conector  15                     15%
4- quebrado ou inutilizado              15                     15%</a:t>
            </a:r>
            <a:endParaRPr lang="pt-B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961726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97 - Faça um programa que carregue uma lista com os modelos de cinco carros (exemplo de modelos: FUSCA, GOL, VECTRA </a:t>
            </a:r>
            <a:r>
              <a:rPr lang="pt-BR" sz="1400" err="1">
                <a:latin typeface="Arial"/>
                <a:cs typeface="Arial"/>
              </a:rPr>
              <a:t>etc</a:t>
            </a:r>
            <a:r>
              <a:rPr lang="pt-BR" sz="1400">
                <a:latin typeface="Arial"/>
                <a:cs typeface="Arial"/>
              </a:rPr>
              <a:t>). Carregue uma outra lista com o consumo desses carros, isto é, quantos quilômetros cada um desses carros faz com um litro de combustível. Calcule e mostre:</a:t>
            </a:r>
            <a:endParaRPr lang="pt-BR" sz="1400">
              <a:cs typeface="Arial"/>
            </a:endParaRPr>
          </a:p>
          <a:p>
            <a:pPr marL="285750" indent="-285750" algn="just">
              <a:buFont typeface="Arial" panose="02020603050405020304" pitchFamily="18" charset="0"/>
              <a:buChar char="•"/>
            </a:pPr>
            <a:r>
              <a:rPr lang="pt-BR" sz="1400">
                <a:latin typeface="Arial"/>
                <a:cs typeface="Arial"/>
              </a:rPr>
              <a:t>O modelo do carro mais econômico;</a:t>
            </a:r>
            <a:endParaRPr lang="pt-BR"/>
          </a:p>
          <a:p>
            <a:pPr marL="285750" indent="-285750" algn="just">
              <a:buFont typeface="Arial" panose="02020603050405020304" pitchFamily="18" charset="0"/>
              <a:buChar char="•"/>
            </a:pPr>
            <a:r>
              <a:rPr lang="pt-BR" sz="1400">
                <a:latin typeface="Arial"/>
                <a:cs typeface="Arial"/>
              </a:rPr>
              <a:t>Quantos litros de combustível cada um dos carros cadastrados consome para percorrer uma distância de 1000 quilômetros e quanto isto custará, considerando um que a gasolina custe R$ 2,25 o litro. Abaixo segue uma tela de exemplo. O disposição das informações deve ser o mais próxima possível ao exemplo. Os dados são fictícios e podem mudar a cada execução do programa.</a:t>
            </a:r>
            <a:endParaRPr lang="pt-B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5726477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100">
                <a:latin typeface="Consolas"/>
                <a:cs typeface="Arial"/>
              </a:rPr>
              <a:t>Comparativo de Consumo de Combustível
Veículo 1
Nome: fusca
Km por litro: 7
Veículo 2
Nome: gol
Km por litro: 10
Veículo 3
Nome: uno
Km por litro: 12.5
Veículo 4
Nome: Vectra
Km por litro: 9
Veículo 5
Nome: </a:t>
            </a:r>
            <a:r>
              <a:rPr lang="pt-BR" sz="1100" err="1">
                <a:latin typeface="Consolas"/>
                <a:cs typeface="Arial"/>
              </a:rPr>
              <a:t>Peugeout</a:t>
            </a:r>
            <a:r>
              <a:rPr lang="pt-BR" sz="1100">
                <a:latin typeface="Consolas"/>
                <a:cs typeface="Arial"/>
              </a:rPr>
              <a:t>
Km por litro: 14.5
Relatório Final
 1 - fusca           -    7.0 -  142.9 litros - R$ 321.43
 2 - gol             -   10.0 -  100.0 litros - R$ 225.00
 3 - uno             -   12.5 -   80.0 litros - R$ 180.00
 4 - </a:t>
            </a:r>
            <a:r>
              <a:rPr lang="pt-BR" sz="1100" err="1">
                <a:latin typeface="Consolas"/>
                <a:cs typeface="Arial"/>
              </a:rPr>
              <a:t>vectra</a:t>
            </a:r>
            <a:r>
              <a:rPr lang="pt-BR" sz="1100">
                <a:latin typeface="Consolas"/>
                <a:cs typeface="Arial"/>
              </a:rPr>
              <a:t>          -    9.0 -  111.1 litros - R$ 250.00
 5 - </a:t>
            </a:r>
            <a:r>
              <a:rPr lang="pt-BR" sz="1100" err="1">
                <a:latin typeface="Consolas"/>
                <a:cs typeface="Arial"/>
              </a:rPr>
              <a:t>peugeout</a:t>
            </a:r>
            <a:r>
              <a:rPr lang="pt-BR" sz="1100">
                <a:latin typeface="Consolas"/>
                <a:cs typeface="Arial"/>
              </a:rPr>
              <a:t>        -   14.5 -   69.0 litros - R$ 155.17
O menor consumo é do </a:t>
            </a:r>
            <a:r>
              <a:rPr lang="pt-BR" sz="1100" err="1">
                <a:latin typeface="Consolas"/>
                <a:cs typeface="Arial"/>
              </a:rPr>
              <a:t>peugeout</a:t>
            </a:r>
            <a:r>
              <a:rPr lang="pt-BR" sz="1100">
                <a:latin typeface="Consolas"/>
                <a:cs typeface="Arial"/>
              </a:rPr>
              <a:t>.</a:t>
            </a:r>
            <a:endParaRPr lang="pt-BR" sz="2000">
              <a:latin typeface="Consolas"/>
            </a:endParaRPr>
          </a:p>
          <a:p>
            <a:pPr algn="just"/>
            <a:endParaRPr lang="pt-BR" sz="1100">
              <a:cs typeface="Arial"/>
            </a:endParaRPr>
          </a:p>
          <a:p>
            <a:pPr algn="just"/>
            <a:endParaRPr lang="pt-BR" sz="1100">
              <a:latin typeface="Arial"/>
              <a:cs typeface="Arial"/>
            </a:endParaRPr>
          </a:p>
          <a:p>
            <a:pPr algn="just"/>
            <a:endParaRPr lang="pt-BR" sz="1100">
              <a:cs typeface="Arial"/>
            </a:endParaRPr>
          </a:p>
          <a:p>
            <a:pPr algn="just"/>
            <a:endParaRPr lang="pt-BR" sz="1100">
              <a:cs typeface="Arial"/>
            </a:endParaRPr>
          </a:p>
          <a:p>
            <a:pPr algn="just"/>
            <a:br>
              <a:rPr lang="en-US" sz="2000"/>
            </a:br>
            <a:endParaRPr lang="en-US" sz="2000"/>
          </a:p>
          <a:p>
            <a:pPr algn="just"/>
            <a:endParaRPr lang="pt-BR" sz="1100">
              <a:cs typeface="Arial"/>
            </a:endParaRPr>
          </a:p>
          <a:p>
            <a:pPr algn="just"/>
            <a:endParaRPr lang="pt-BR" sz="1100">
              <a:cs typeface="Arial"/>
            </a:endParaRPr>
          </a:p>
          <a:p>
            <a:pPr>
              <a:spcAft>
                <a:spcPct val="0"/>
              </a:spcAft>
            </a:pPr>
            <a:endParaRPr lang="pt-BR" altLang="pt-BR" sz="1100">
              <a:solidFill>
                <a:schemeClr val="tx1"/>
              </a:solidFill>
              <a:latin typeface="Arial"/>
              <a:cs typeface="Arial"/>
            </a:endParaRPr>
          </a:p>
        </p:txBody>
      </p:sp>
    </p:spTree>
    <p:extLst>
      <p:ext uri="{BB962C8B-B14F-4D97-AF65-F5344CB8AC3E}">
        <p14:creationId xmlns:p14="http://schemas.microsoft.com/office/powerpoint/2010/main" val="3819825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98 - Uma empresa de pesquisas precisa tabular os resultados da seguinte enquete feita a um grande quantidade de </a:t>
            </a:r>
            <a:r>
              <a:rPr lang="pt-BR" sz="1400" err="1">
                <a:latin typeface="Arial"/>
                <a:cs typeface="Arial"/>
              </a:rPr>
              <a:t>organizações:</a:t>
            </a:r>
            <a:r>
              <a:rPr lang="pt-BR" sz="1400" err="1">
                <a:latin typeface="Consolas"/>
                <a:cs typeface="Arial"/>
              </a:rPr>
              <a:t>"Qual</a:t>
            </a:r>
            <a:r>
              <a:rPr lang="pt-BR" sz="1400">
                <a:latin typeface="Consolas"/>
                <a:cs typeface="Arial"/>
              </a:rPr>
              <a:t> o melhor Sistema Operacional para uso em servidores?"
As possíveis respostas são:
1- Windows Server
2- Unix
3- Linux
4- </a:t>
            </a:r>
            <a:r>
              <a:rPr lang="pt-BR" sz="1400" err="1">
                <a:latin typeface="Consolas"/>
                <a:cs typeface="Arial"/>
              </a:rPr>
              <a:t>Netware</a:t>
            </a:r>
            <a:r>
              <a:rPr lang="pt-BR" sz="1400">
                <a:latin typeface="Consolas"/>
                <a:cs typeface="Arial"/>
              </a:rPr>
              <a:t>
5- Mac OS
6- Outro</a:t>
            </a:r>
            <a:endParaRPr lang="pt-BR" sz="1400">
              <a:cs typeface="Arial"/>
            </a:endParaRPr>
          </a:p>
          <a:p>
            <a:pPr algn="just"/>
            <a:r>
              <a:rPr lang="pt-BR" sz="1400">
                <a:latin typeface="Arial"/>
                <a:cs typeface="Arial"/>
              </a:rPr>
              <a:t>Você foi contratado para desenvolver um programa que leia o resultado da enquete e informe ao final o resultado da mesma. O programa deverá ler os valores até ser informado o valor 0, que encerra a entrada dos dados. Não deverão ser aceitos valores além dos válidos para o programa (0 a 6). </a:t>
            </a:r>
            <a:endParaRPr lang="pt-BR" sz="1400">
              <a:cs typeface="Arial"/>
            </a:endParaRP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1004706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98 - Os valores referentes a cada uma das opções devem ser armazenados num vetor. Após os dados terem sido completamente informados, o programa deverá calcular a percentual de cada um dos concorrentes e informar o vencedor da enquete. O formato da saída foi dado pela empresa, e é o seguinte:</a:t>
            </a:r>
            <a:endParaRPr lang="pt-BR"/>
          </a:p>
          <a:p>
            <a:pPr algn="just"/>
            <a:r>
              <a:rPr lang="pt-BR" sz="1400">
                <a:latin typeface="Consolas"/>
                <a:cs typeface="Arial"/>
              </a:rPr>
              <a:t>Sistema Operacional     Votos   %
-------------------     -----   ---
Windows Server           1500   1</a:t>
            </a:r>
            <a:r>
              <a:rPr lang="pt-BR" sz="1400" b="1">
                <a:latin typeface="Consolas"/>
                <a:cs typeface="Arial"/>
              </a:rPr>
              <a:t>7%
</a:t>
            </a:r>
            <a:r>
              <a:rPr lang="pt-BR" sz="1400">
                <a:latin typeface="Consolas"/>
                <a:cs typeface="Arial"/>
              </a:rPr>
              <a:t>Unix                     3500   40%
Linux                    3000   34%
</a:t>
            </a:r>
            <a:r>
              <a:rPr lang="pt-BR" sz="1400" err="1">
                <a:latin typeface="Consolas"/>
                <a:cs typeface="Arial"/>
              </a:rPr>
              <a:t>Netware</a:t>
            </a:r>
            <a:r>
              <a:rPr lang="pt-BR" sz="1400">
                <a:latin typeface="Consolas"/>
                <a:cs typeface="Arial"/>
              </a:rPr>
              <a:t>                   500    5%
Mac OS                    150    2%
Outro                     150    2%</a:t>
            </a:r>
            <a:r>
              <a:rPr lang="pt-BR" sz="1400" b="1">
                <a:latin typeface="Consolas"/>
                <a:cs typeface="Arial"/>
              </a:rPr>
              <a:t>
</a:t>
            </a:r>
            <a:r>
              <a:rPr lang="pt-BR" sz="1400">
                <a:latin typeface="Consolas"/>
                <a:cs typeface="Arial"/>
              </a:rPr>
              <a:t>-------------------     -----
Total                    8800
O Sistema Operacional mais votado foi o Unix, com 3500 votos, correspondendo a 40% dos votos.</a:t>
            </a:r>
            <a:endParaRPr lang="pt-B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359811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99 - Faça um Programa que leia dois vetores com 10 elementos cada. Gere um terceiro vetor de 20 elementos, cujos valores deverão ser compostos pelos elementos intercalados dos dois outros vetores.</a:t>
            </a:r>
            <a:endParaRPr lang="pt-BR"/>
          </a:p>
          <a:p>
            <a:pPr algn="just"/>
            <a:endParaRPr lang="pt-BR" sz="1400">
              <a:cs typeface="Arial"/>
            </a:endParaRP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6461108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100 - Faça um programa que simule um lançamento de dados. Lance o dado 100 vezes e armazene os resultados em um vetor . Depois, mostre quantas vezes cada valor foi conseguido. Dica: use um vetor de contadores(1-6) e uma função para gerar </a:t>
            </a:r>
            <a:r>
              <a:rPr lang="pt-BR" sz="1400" err="1">
                <a:latin typeface="Arial"/>
                <a:cs typeface="Arial"/>
              </a:rPr>
              <a:t>numeros</a:t>
            </a:r>
            <a:r>
              <a:rPr lang="pt-BR" sz="1400">
                <a:latin typeface="Arial"/>
                <a:cs typeface="Arial"/>
              </a:rPr>
              <a:t> aleatórios, simulando os lançamentos dos dados.</a:t>
            </a:r>
            <a:endParaRPr lang="pt-BR" sz="1400">
              <a:cs typeface="Arial"/>
            </a:endParaRPr>
          </a:p>
          <a:p>
            <a:pPr algn="just"/>
            <a:endParaRPr lang="pt-BR" sz="1400">
              <a:cs typeface="Arial"/>
            </a:endParaRPr>
          </a:p>
          <a:p>
            <a:pPr algn="just"/>
            <a:endParaRPr lang="pt-BR" sz="1400">
              <a:cs typeface="Arial"/>
            </a:endParaRPr>
          </a:p>
          <a:p>
            <a:pPr algn="just"/>
            <a:endParaRPr lang="pt-BR" sz="1400">
              <a:cs typeface="Arial"/>
            </a:endParaRPr>
          </a:p>
          <a:p>
            <a:pPr algn="just"/>
            <a:endParaRPr lang="pt-BR" sz="1400">
              <a:latin typeface="Arial"/>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6369352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12BA3C05-FAC3-4644-0AE3-D06A3B758D5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3555" name="Text Box 3">
            <a:extLst>
              <a:ext uri="{FF2B5EF4-FFF2-40B4-BE49-F238E27FC236}">
                <a16:creationId xmlns:a16="http://schemas.microsoft.com/office/drawing/2014/main" id="{B408AB7B-ED1C-7D86-5447-69E2CCC3677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10 - Faça um algoritmo que verifique se o número digitado é menor, maior ou igual a 10 e apresente a mensagem referente ao número.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61C27460-0751-B1EE-1DB9-EB24A53D45F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5603" name="Text Box 3">
            <a:extLst>
              <a:ext uri="{FF2B5EF4-FFF2-40B4-BE49-F238E27FC236}">
                <a16:creationId xmlns:a16="http://schemas.microsoft.com/office/drawing/2014/main" id="{BD9D95B8-6123-08E5-C619-9D0759BDCA9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11 - </a:t>
            </a:r>
            <a:r>
              <a:rPr lang="pt-BR" altLang="pt-BR" sz="2400">
                <a:solidFill>
                  <a:schemeClr val="tx1"/>
                </a:solidFill>
              </a:rPr>
              <a:t>Faça um algoritmo que o usuário possa digitar o seu nome e a sua idade. Utilizando a tabela a baixo, verifique em qual item se enquadra a idade da pessoa e escreva a mensagem:</a:t>
            </a:r>
          </a:p>
          <a:p>
            <a:pPr>
              <a:spcAft>
                <a:spcPct val="0"/>
              </a:spcAft>
            </a:pPr>
            <a:r>
              <a:rPr lang="pt-BR" altLang="pt-BR" sz="2400">
                <a:solidFill>
                  <a:schemeClr val="tx1"/>
                </a:solidFill>
              </a:rPr>
              <a:t>(nome)  está com (idade) e pela tabela é considerado um (tipo)</a:t>
            </a:r>
          </a:p>
          <a:p>
            <a:pPr>
              <a:spcAft>
                <a:spcPct val="0"/>
              </a:spcAft>
            </a:pPr>
            <a:endParaRPr lang="pt-BR" altLang="pt-BR" sz="2400">
              <a:solidFill>
                <a:schemeClr val="tx1"/>
              </a:solidFill>
            </a:endParaRPr>
          </a:p>
        </p:txBody>
      </p:sp>
      <p:graphicFrame>
        <p:nvGraphicFramePr>
          <p:cNvPr id="4" name="Tabela 3">
            <a:extLst>
              <a:ext uri="{FF2B5EF4-FFF2-40B4-BE49-F238E27FC236}">
                <a16:creationId xmlns:a16="http://schemas.microsoft.com/office/drawing/2014/main" id="{B028F53C-74C2-4CDC-A0C5-2BBFDFE6EB3E}"/>
              </a:ext>
            </a:extLst>
          </p:cNvPr>
          <p:cNvGraphicFramePr>
            <a:graphicFrameLocks noGrp="1"/>
          </p:cNvGraphicFramePr>
          <p:nvPr>
            <p:extLst>
              <p:ext uri="{D42A27DB-BD31-4B8C-83A1-F6EECF244321}">
                <p14:modId xmlns:p14="http://schemas.microsoft.com/office/powerpoint/2010/main" val="4189257975"/>
              </p:ext>
            </p:extLst>
          </p:nvPr>
        </p:nvGraphicFramePr>
        <p:xfrm>
          <a:off x="503238" y="3482975"/>
          <a:ext cx="8208962" cy="1192597"/>
        </p:xfrm>
        <a:graphic>
          <a:graphicData uri="http://schemas.openxmlformats.org/drawingml/2006/table">
            <a:tbl>
              <a:tblPr firstRow="1" firstCol="1" bandRow="1">
                <a:tableStyleId>{5C22544A-7EE6-4342-B048-85BDC9FD1C3A}</a:tableStyleId>
              </a:tblPr>
              <a:tblGrid>
                <a:gridCol w="4104481">
                  <a:extLst>
                    <a:ext uri="{9D8B030D-6E8A-4147-A177-3AD203B41FA5}">
                      <a16:colId xmlns:a16="http://schemas.microsoft.com/office/drawing/2014/main" val="2110515256"/>
                    </a:ext>
                  </a:extLst>
                </a:gridCol>
                <a:gridCol w="4104481">
                  <a:extLst>
                    <a:ext uri="{9D8B030D-6E8A-4147-A177-3AD203B41FA5}">
                      <a16:colId xmlns:a16="http://schemas.microsoft.com/office/drawing/2014/main" val="3462761440"/>
                    </a:ext>
                  </a:extLst>
                </a:gridCol>
              </a:tblGrid>
              <a:tr h="170316">
                <a:tc>
                  <a:txBody>
                    <a:bodyPr/>
                    <a:lstStyle/>
                    <a:p>
                      <a:pPr algn="ctr">
                        <a:lnSpc>
                          <a:spcPct val="107000"/>
                        </a:lnSpc>
                        <a:spcAft>
                          <a:spcPts val="0"/>
                        </a:spcAft>
                      </a:pPr>
                      <a:r>
                        <a:rPr lang="pt-BR" sz="1100">
                          <a:effectLst/>
                        </a:rPr>
                        <a:t>IDADE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TIPO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465554216"/>
                  </a:ext>
                </a:extLst>
              </a:tr>
              <a:tr h="170316">
                <a:tc>
                  <a:txBody>
                    <a:bodyPr/>
                    <a:lstStyle/>
                    <a:p>
                      <a:pPr algn="ctr">
                        <a:lnSpc>
                          <a:spcPct val="107000"/>
                        </a:lnSpc>
                        <a:spcAft>
                          <a:spcPts val="0"/>
                        </a:spcAft>
                      </a:pPr>
                      <a:r>
                        <a:rPr lang="pt-BR" sz="1100">
                          <a:effectLst/>
                        </a:rPr>
                        <a:t>0-2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bebê</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446255971"/>
                  </a:ext>
                </a:extLst>
              </a:tr>
              <a:tr h="170316">
                <a:tc>
                  <a:txBody>
                    <a:bodyPr/>
                    <a:lstStyle/>
                    <a:p>
                      <a:pPr algn="ctr">
                        <a:lnSpc>
                          <a:spcPct val="107000"/>
                        </a:lnSpc>
                        <a:spcAft>
                          <a:spcPts val="0"/>
                        </a:spcAft>
                      </a:pPr>
                      <a:r>
                        <a:rPr lang="pt-BR" sz="1100">
                          <a:effectLst/>
                        </a:rPr>
                        <a:t>3-11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Criança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1510469381"/>
                  </a:ext>
                </a:extLst>
              </a:tr>
              <a:tr h="170316">
                <a:tc>
                  <a:txBody>
                    <a:bodyPr/>
                    <a:lstStyle/>
                    <a:p>
                      <a:pPr algn="ctr">
                        <a:lnSpc>
                          <a:spcPct val="107000"/>
                        </a:lnSpc>
                        <a:spcAft>
                          <a:spcPts val="0"/>
                        </a:spcAft>
                      </a:pPr>
                      <a:r>
                        <a:rPr lang="pt-BR" sz="1100">
                          <a:effectLst/>
                        </a:rPr>
                        <a:t>12-21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Jovem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354620259"/>
                  </a:ext>
                </a:extLst>
              </a:tr>
              <a:tr h="170316">
                <a:tc>
                  <a:txBody>
                    <a:bodyPr/>
                    <a:lstStyle/>
                    <a:p>
                      <a:pPr algn="ctr">
                        <a:lnSpc>
                          <a:spcPct val="107000"/>
                        </a:lnSpc>
                        <a:spcAft>
                          <a:spcPts val="0"/>
                        </a:spcAft>
                      </a:pPr>
                      <a:r>
                        <a:rPr lang="pt-BR" sz="1100">
                          <a:effectLst/>
                        </a:rPr>
                        <a:t>22-64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Adulto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1584458186"/>
                  </a:ext>
                </a:extLst>
              </a:tr>
              <a:tr h="170316">
                <a:tc>
                  <a:txBody>
                    <a:bodyPr/>
                    <a:lstStyle/>
                    <a:p>
                      <a:pPr algn="ctr">
                        <a:lnSpc>
                          <a:spcPct val="107000"/>
                        </a:lnSpc>
                        <a:spcAft>
                          <a:spcPts val="0"/>
                        </a:spcAft>
                      </a:pPr>
                      <a:r>
                        <a:rPr lang="pt-BR" sz="1100">
                          <a:effectLst/>
                        </a:rPr>
                        <a:t>65-100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Idoso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274879594"/>
                  </a:ext>
                </a:extLst>
              </a:tr>
              <a:tr h="170316">
                <a:tc>
                  <a:txBody>
                    <a:bodyPr/>
                    <a:lstStyle/>
                    <a:p>
                      <a:pPr algn="ctr">
                        <a:lnSpc>
                          <a:spcPct val="107000"/>
                        </a:lnSpc>
                        <a:spcAft>
                          <a:spcPts val="0"/>
                        </a:spcAft>
                      </a:pPr>
                      <a:r>
                        <a:rPr lang="pt-BR" sz="1100">
                          <a:effectLst/>
                        </a:rPr>
                        <a:t>Acima de 101 anos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tc>
                  <a:txBody>
                    <a:bodyPr/>
                    <a:lstStyle/>
                    <a:p>
                      <a:pPr algn="ctr">
                        <a:lnSpc>
                          <a:spcPct val="107000"/>
                        </a:lnSpc>
                        <a:spcAft>
                          <a:spcPts val="0"/>
                        </a:spcAft>
                      </a:pPr>
                      <a:r>
                        <a:rPr lang="pt-BR" sz="1100">
                          <a:effectLst/>
                        </a:rPr>
                        <a:t>Muito velhinho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a:tc>
                <a:extLst>
                  <a:ext uri="{0D108BD9-81ED-4DB2-BD59-A6C34878D82A}">
                    <a16:rowId xmlns:a16="http://schemas.microsoft.com/office/drawing/2014/main" val="3779135319"/>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A8D3D449-C812-BB97-2E64-D30A22320069}"/>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7651" name="Text Box 3">
            <a:extLst>
              <a:ext uri="{FF2B5EF4-FFF2-40B4-BE49-F238E27FC236}">
                <a16:creationId xmlns:a16="http://schemas.microsoft.com/office/drawing/2014/main" id="{FA3012D0-5156-4D41-B482-157D06F45B5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12 - Faça um algoritmo que verifique se o número digitado é positivo ou negativo.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77920CD1-9C51-F857-D4AF-8998B681A463}"/>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29699" name="Text Box 3">
            <a:extLst>
              <a:ext uri="{FF2B5EF4-FFF2-40B4-BE49-F238E27FC236}">
                <a16:creationId xmlns:a16="http://schemas.microsoft.com/office/drawing/2014/main" id="{D58F1C7E-875F-546A-A28F-6B8871593E0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13 - Faça um algoritmo que leia o número digitado e verifique se é par ou ímpar.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E72AFA68-C8CA-AEB4-5711-4FB30BEC04F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1747" name="Text Box 3">
            <a:extLst>
              <a:ext uri="{FF2B5EF4-FFF2-40B4-BE49-F238E27FC236}">
                <a16:creationId xmlns:a16="http://schemas.microsoft.com/office/drawing/2014/main" id="{F6F65A86-BFC0-5CF3-E7F3-9D3659DCD41B}"/>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cs typeface="Arial"/>
              </a:rPr>
              <a:t>14 - Faça um algoritmo para ler: número da conta do cliente, saldo, débito e crédito. Após, calcule e escreva o saldo atual (saldo atual = saldo - débito + crédito). Também teste se saldo atual for maior ou igual a zero. Em seguida escreva a mensagem 'Saldo Positivo', senão, escrever a mensagem 'Saldo Negativo' .</a:t>
            </a:r>
            <a:endParaRPr lang="pt-BR" altLang="pt-BR">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54054CC6-6BEF-7E1D-5FA0-018EBC94652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3795" name="Text Box 3">
            <a:extLst>
              <a:ext uri="{FF2B5EF4-FFF2-40B4-BE49-F238E27FC236}">
                <a16:creationId xmlns:a16="http://schemas.microsoft.com/office/drawing/2014/main" id="{01E8BA55-B90C-5826-1F68-1F767A4393D6}"/>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15 -	Faça um Programa que verifique se uma letra digitada é "F" ou "M". Conforme a letra escreva: F - Feminino, M – Masculino ou Sexo Inválido.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C10738B0-E434-1C17-359C-B587B2782E43}"/>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5843" name="Text Box 3">
            <a:extLst>
              <a:ext uri="{FF2B5EF4-FFF2-40B4-BE49-F238E27FC236}">
                <a16:creationId xmlns:a16="http://schemas.microsoft.com/office/drawing/2014/main" id="{D7B8F7CC-8BF5-95A0-38C5-AA2B935B800E}"/>
              </a:ext>
            </a:extLst>
          </p:cNvPr>
          <p:cNvSpPr txBox="1">
            <a:spLocks noChangeArrowheads="1"/>
          </p:cNvSpPr>
          <p:nvPr/>
        </p:nvSpPr>
        <p:spPr bwMode="auto">
          <a:xfrm>
            <a:off x="430077" y="1472514"/>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16  -	</a:t>
            </a:r>
            <a:r>
              <a:rPr lang="pt-BR" altLang="pt-BR">
                <a:solidFill>
                  <a:schemeClr val="tx1"/>
                </a:solidFill>
                <a:latin typeface="Arial"/>
              </a:rPr>
              <a:t>Faça um Programa que leia três números e mostre o maior e o menor deles.</a:t>
            </a:r>
            <a:endParaRPr lang="pt-BR" altLang="pt-BR" sz="3200">
              <a:solidFill>
                <a:schemeClr val="tx1"/>
              </a:solidFill>
              <a:latin typeface="Aria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2AEE368C-72C0-5687-9039-04A6C73358F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7891" name="Text Box 3">
            <a:extLst>
              <a:ext uri="{FF2B5EF4-FFF2-40B4-BE49-F238E27FC236}">
                <a16:creationId xmlns:a16="http://schemas.microsoft.com/office/drawing/2014/main" id="{C4EF434E-576A-169A-4998-4644062206CA}"/>
              </a:ext>
            </a:extLst>
          </p:cNvPr>
          <p:cNvSpPr txBox="1">
            <a:spLocks noChangeArrowheads="1"/>
          </p:cNvSpPr>
          <p:nvPr/>
        </p:nvSpPr>
        <p:spPr bwMode="auto">
          <a:xfrm>
            <a:off x="360363" y="1511300"/>
            <a:ext cx="9504362"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17 -	</a:t>
            </a:r>
            <a:r>
              <a:rPr lang="pt-BR" altLang="pt-BR" sz="1800">
                <a:solidFill>
                  <a:schemeClr val="tx1"/>
                </a:solidFill>
                <a:latin typeface="Arial"/>
              </a:rPr>
              <a:t>As Organizações Tabajara resolveram dar um aumento de salário aos seus colaboradores e lhes contrataram para desenvolver o programa que calculará os reajustes.</a:t>
            </a:r>
          </a:p>
          <a:p>
            <a:pPr>
              <a:spcAft>
                <a:spcPct val="0"/>
              </a:spcAft>
            </a:pPr>
            <a:r>
              <a:rPr lang="pt-BR" altLang="pt-BR" sz="1800">
                <a:solidFill>
                  <a:schemeClr val="tx1"/>
                </a:solidFill>
                <a:latin typeface="Arial"/>
              </a:rPr>
              <a:t>Faça um programa que recebe o salário de um colaborador e reajuste-o seguindo o seguinte critério baseado no salário atual:</a:t>
            </a:r>
          </a:p>
          <a:p>
            <a:pPr>
              <a:spcAft>
                <a:spcPct val="0"/>
              </a:spcAft>
            </a:pPr>
            <a:r>
              <a:rPr lang="pt-BR" altLang="pt-BR" sz="1800">
                <a:solidFill>
                  <a:schemeClr val="tx1"/>
                </a:solidFill>
                <a:latin typeface="Arial"/>
              </a:rPr>
              <a:t>salários até R$ 280,00 (incluindo) : aumento de 20%</a:t>
            </a:r>
          </a:p>
          <a:p>
            <a:pPr>
              <a:spcAft>
                <a:spcPct val="0"/>
              </a:spcAft>
            </a:pPr>
            <a:r>
              <a:rPr lang="pt-BR" altLang="pt-BR" sz="1800">
                <a:solidFill>
                  <a:schemeClr val="tx1"/>
                </a:solidFill>
                <a:latin typeface="Arial"/>
              </a:rPr>
              <a:t>salários entre R$ 280,00 e R$ 700,00 : aumento de 15%</a:t>
            </a:r>
          </a:p>
          <a:p>
            <a:pPr>
              <a:spcAft>
                <a:spcPct val="0"/>
              </a:spcAft>
            </a:pPr>
            <a:r>
              <a:rPr lang="pt-BR" altLang="pt-BR" sz="1800">
                <a:solidFill>
                  <a:schemeClr val="tx1"/>
                </a:solidFill>
                <a:latin typeface="Arial"/>
              </a:rPr>
              <a:t>salários entre R$ 700,00 e R$ 1500,00 : aumento de 10%</a:t>
            </a:r>
          </a:p>
          <a:p>
            <a:pPr>
              <a:spcAft>
                <a:spcPct val="0"/>
              </a:spcAft>
            </a:pPr>
            <a:r>
              <a:rPr lang="pt-BR" altLang="pt-BR" sz="1800">
                <a:solidFill>
                  <a:schemeClr val="tx1"/>
                </a:solidFill>
                <a:latin typeface="Arial"/>
              </a:rPr>
              <a:t>salários de R$ 1500,00 em diante : aumento de 5% Após o aumento ser realizado, informe na tela:</a:t>
            </a:r>
          </a:p>
          <a:p>
            <a:pPr>
              <a:spcAft>
                <a:spcPct val="0"/>
              </a:spcAft>
            </a:pPr>
            <a:r>
              <a:rPr lang="pt-BR" altLang="pt-BR" sz="1800">
                <a:solidFill>
                  <a:schemeClr val="tx1"/>
                </a:solidFill>
                <a:latin typeface="Arial"/>
              </a:rPr>
              <a:t>o salário antes do reajuste;</a:t>
            </a:r>
          </a:p>
          <a:p>
            <a:pPr>
              <a:spcAft>
                <a:spcPct val="0"/>
              </a:spcAft>
            </a:pPr>
            <a:r>
              <a:rPr lang="pt-BR" altLang="pt-BR" sz="1800">
                <a:solidFill>
                  <a:schemeClr val="tx1"/>
                </a:solidFill>
                <a:latin typeface="Arial"/>
              </a:rPr>
              <a:t>o percentual de aumento aplicado;</a:t>
            </a:r>
          </a:p>
          <a:p>
            <a:pPr>
              <a:spcAft>
                <a:spcPct val="0"/>
              </a:spcAft>
            </a:pPr>
            <a:r>
              <a:rPr lang="pt-BR" altLang="pt-BR" sz="1800">
                <a:solidFill>
                  <a:schemeClr val="tx1"/>
                </a:solidFill>
                <a:latin typeface="Arial"/>
              </a:rPr>
              <a:t>o valor do aumento;</a:t>
            </a:r>
          </a:p>
          <a:p>
            <a:pPr>
              <a:spcAft>
                <a:spcPct val="0"/>
              </a:spcAft>
            </a:pPr>
            <a:r>
              <a:rPr lang="pt-BR" altLang="pt-BR" sz="1800">
                <a:solidFill>
                  <a:schemeClr val="tx1"/>
                </a:solidFill>
                <a:latin typeface="Arial"/>
              </a:rPr>
              <a:t>o novo salário, após o aumento.</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D20C832C-3F73-597E-3B2B-A6D11E1F73A6}"/>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39939" name="Text Box 3">
            <a:extLst>
              <a:ext uri="{FF2B5EF4-FFF2-40B4-BE49-F238E27FC236}">
                <a16:creationId xmlns:a16="http://schemas.microsoft.com/office/drawing/2014/main" id="{8BD6CA2D-0371-369D-BE8C-7091D811F578}"/>
              </a:ext>
            </a:extLst>
          </p:cNvPr>
          <p:cNvSpPr txBox="1">
            <a:spLocks noChangeArrowheads="1"/>
          </p:cNvSpPr>
          <p:nvPr/>
        </p:nvSpPr>
        <p:spPr bwMode="auto">
          <a:xfrm>
            <a:off x="360363" y="1250950"/>
            <a:ext cx="9217025" cy="420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000">
                <a:solidFill>
                  <a:schemeClr val="tx1"/>
                </a:solidFill>
              </a:rPr>
              <a:t>18 - </a:t>
            </a:r>
            <a:r>
              <a:rPr lang="pt-BR" altLang="pt-BR" sz="1600">
                <a:solidFill>
                  <a:schemeClr val="tx1"/>
                </a:solidFill>
              </a:rPr>
              <a:t>Faça um programa para o cálculo de uma folha de pagamento, sabendo que os descontos são do Imposto de Renda, que depende do salário bruto (conforme tabela abaixo) e 3% para o Sindicato e que o FGTS corresponde a 11% do Salário Bruto, mas não é descontado (é a empresa que deposita). O Salário Líquido corresponde ao Salário Bruto menos os descontos. O programa deverá pedir ao usuário o valor da sua hora e a quantidade de horas trabalhadas no mês.</a:t>
            </a:r>
          </a:p>
          <a:p>
            <a:pPr>
              <a:spcAft>
                <a:spcPct val="0"/>
              </a:spcAft>
            </a:pPr>
            <a:r>
              <a:rPr lang="pt-BR" altLang="pt-BR" sz="1600">
                <a:solidFill>
                  <a:schemeClr val="tx1"/>
                </a:solidFill>
              </a:rPr>
              <a:t>Desconto do IR:</a:t>
            </a:r>
          </a:p>
          <a:p>
            <a:pPr>
              <a:spcAft>
                <a:spcPct val="0"/>
              </a:spcAft>
            </a:pPr>
            <a:r>
              <a:rPr lang="pt-BR" altLang="pt-BR" sz="1600">
                <a:solidFill>
                  <a:schemeClr val="tx1"/>
                </a:solidFill>
              </a:rPr>
              <a:t>Salário Bruto até 900 (inclusive) - isento</a:t>
            </a:r>
          </a:p>
          <a:p>
            <a:pPr>
              <a:spcAft>
                <a:spcPct val="0"/>
              </a:spcAft>
            </a:pPr>
            <a:r>
              <a:rPr lang="pt-BR" altLang="pt-BR" sz="1600">
                <a:solidFill>
                  <a:schemeClr val="tx1"/>
                </a:solidFill>
              </a:rPr>
              <a:t>Salário Bruto até 1500 (inclusive) - desconto de 5%</a:t>
            </a:r>
          </a:p>
          <a:p>
            <a:pPr>
              <a:spcAft>
                <a:spcPct val="0"/>
              </a:spcAft>
            </a:pPr>
            <a:r>
              <a:rPr lang="pt-BR" altLang="pt-BR" sz="1600">
                <a:solidFill>
                  <a:schemeClr val="tx1"/>
                </a:solidFill>
              </a:rPr>
              <a:t>Salário Bruto até 2500 (inclusive) - desconto de 10%</a:t>
            </a:r>
          </a:p>
          <a:p>
            <a:pPr>
              <a:spcAft>
                <a:spcPct val="0"/>
              </a:spcAft>
            </a:pPr>
            <a:r>
              <a:rPr lang="pt-BR" altLang="pt-BR" sz="1600">
                <a:solidFill>
                  <a:schemeClr val="tx1"/>
                </a:solidFill>
                <a:latin typeface="Arial"/>
              </a:rPr>
              <a:t>Salário Bruto acima de 2500 - desconto de 20% </a:t>
            </a:r>
          </a:p>
          <a:p>
            <a:pPr>
              <a:spcAft>
                <a:spcPct val="0"/>
              </a:spcAft>
            </a:pPr>
            <a:r>
              <a:rPr lang="pt-BR" altLang="pt-BR" sz="1600">
                <a:solidFill>
                  <a:schemeClr val="tx1"/>
                </a:solidFill>
                <a:latin typeface="Arial"/>
              </a:rPr>
              <a:t>Imprima na tela as informações, dispostas conforme o exemplo abaixo. No exemplo o valor da hora é 5 e a quantidade de hora é 220.</a:t>
            </a:r>
            <a:endParaRPr lang="pt-BR">
              <a:solidFill>
                <a:schemeClr val="tx1"/>
              </a:solidFill>
              <a:latin typeface="Arial"/>
            </a:endParaRPr>
          </a:p>
          <a:p>
            <a:pPr>
              <a:spcAft>
                <a:spcPct val="0"/>
              </a:spcAft>
            </a:pPr>
            <a:r>
              <a:rPr lang="pt-BR" altLang="pt-BR" sz="1600">
                <a:solidFill>
                  <a:schemeClr val="tx1"/>
                </a:solidFill>
              </a:rPr>
              <a:t> </a:t>
            </a:r>
            <a:r>
              <a:rPr lang="pt-BR" altLang="pt-BR" sz="1400">
                <a:solidFill>
                  <a:schemeClr val="tx1"/>
                </a:solidFill>
              </a:rPr>
              <a:t>Salário Bruto: (5 * 220)        : R$ 1100,00</a:t>
            </a:r>
          </a:p>
          <a:p>
            <a:pPr>
              <a:spcAft>
                <a:spcPct val="0"/>
              </a:spcAft>
            </a:pPr>
            <a:r>
              <a:rPr lang="pt-BR" altLang="pt-BR" sz="1400">
                <a:solidFill>
                  <a:schemeClr val="tx1"/>
                </a:solidFill>
              </a:rPr>
              <a:t>        </a:t>
            </a:r>
            <a:r>
              <a:rPr lang="pt-BR" altLang="pt-BR" sz="1400">
                <a:solidFill>
                  <a:srgbClr val="FF0000"/>
                </a:solidFill>
              </a:rPr>
              <a:t>(-) IR (5%)                     : R$   55,00  </a:t>
            </a:r>
          </a:p>
          <a:p>
            <a:pPr>
              <a:spcAft>
                <a:spcPct val="0"/>
              </a:spcAft>
            </a:pPr>
            <a:r>
              <a:rPr lang="pt-BR" altLang="pt-BR" sz="1400">
                <a:solidFill>
                  <a:srgbClr val="FF0000"/>
                </a:solidFill>
              </a:rPr>
              <a:t>        (-) INSS ( 10%)             : R$  110,00</a:t>
            </a:r>
          </a:p>
          <a:p>
            <a:pPr>
              <a:spcAft>
                <a:spcPct val="0"/>
              </a:spcAft>
            </a:pPr>
            <a:r>
              <a:rPr lang="pt-BR" altLang="pt-BR" sz="1400">
                <a:solidFill>
                  <a:srgbClr val="FF0000"/>
                </a:solidFill>
              </a:rPr>
              <a:t>        FGTS (11%)                  : R$  121,00</a:t>
            </a:r>
          </a:p>
          <a:p>
            <a:pPr>
              <a:spcAft>
                <a:spcPct val="0"/>
              </a:spcAft>
            </a:pPr>
            <a:r>
              <a:rPr lang="pt-BR" altLang="pt-BR" sz="1400">
                <a:solidFill>
                  <a:schemeClr val="tx1"/>
                </a:solidFill>
              </a:rPr>
              <a:t>        Total de descontos        : R$  165,00</a:t>
            </a:r>
          </a:p>
          <a:p>
            <a:pPr>
              <a:spcAft>
                <a:spcPct val="0"/>
              </a:spcAft>
            </a:pPr>
            <a:r>
              <a:rPr lang="pt-BR" altLang="pt-BR" sz="1400">
                <a:solidFill>
                  <a:schemeClr val="tx1"/>
                </a:solidFill>
              </a:rPr>
              <a:t>        Salário Liquido              : R$  935,00</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7E7A4752-02A5-324F-D6B9-1199BBE96AA5}"/>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5123" name="Text Box 3">
            <a:extLst>
              <a:ext uri="{FF2B5EF4-FFF2-40B4-BE49-F238E27FC236}">
                <a16:creationId xmlns:a16="http://schemas.microsoft.com/office/drawing/2014/main" id="{3EFA999C-AA65-4208-FC4A-7725FC06A66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1 - Faça um algoritmo que leia o nome, a idade, o sexo, o endereço e o telefone.</a:t>
            </a:r>
            <a:endParaRPr lang="pt-BR">
              <a:solidFill>
                <a:schemeClr val="tx1"/>
              </a:solidFill>
            </a:endParaRPr>
          </a:p>
          <a:p>
            <a:pPr>
              <a:spcAft>
                <a:spcPct val="0"/>
              </a:spcAft>
            </a:pPr>
            <a:r>
              <a:rPr lang="pt-BR" altLang="pt-BR" sz="3200">
                <a:solidFill>
                  <a:schemeClr val="tx1"/>
                </a:solidFill>
                <a:latin typeface="Arial"/>
              </a:rPr>
              <a:t>Posteriormente imprima o resultado de cada variável linha abaixo de linha.</a:t>
            </a:r>
            <a:endParaRPr lang="pt-BR">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D99E9CA0-265F-7A2B-95B1-DA0DAFC64DBF}"/>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1987" name="Text Box 3">
            <a:extLst>
              <a:ext uri="{FF2B5EF4-FFF2-40B4-BE49-F238E27FC236}">
                <a16:creationId xmlns:a16="http://schemas.microsoft.com/office/drawing/2014/main" id="{23877F53-6220-4F8F-F60B-5DBB2B84602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19 -	Faça um Programa que peça os 3 lados de um triângulo. Indique, caso os lados formem um triângulo, se o mesmo é: equilátero, isósceles ou escaleno.</a:t>
            </a:r>
          </a:p>
          <a:p>
            <a:pPr>
              <a:spcAft>
                <a:spcPct val="0"/>
              </a:spcAft>
            </a:pP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44126"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20 -	Faça um Programa que peça um número correspondente a um determinado ano e em seguida informe se este é </a:t>
            </a:r>
            <a:r>
              <a:rPr lang="pt-BR" sz="3200">
                <a:latin typeface="Arial"/>
                <a:cs typeface="Arial"/>
              </a:rPr>
              <a:t>bissexto</a:t>
            </a:r>
            <a:r>
              <a:rPr lang="pt-BR" altLang="pt-BR" sz="3200">
                <a:solidFill>
                  <a:schemeClr val="tx1"/>
                </a:solidFill>
                <a:latin typeface="Arial"/>
              </a:rPr>
              <a:t>.</a:t>
            </a:r>
            <a:endParaRPr lang="pt-BR" altLang="pt-BR" sz="32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21 -	</a:t>
            </a:r>
            <a:r>
              <a:rPr lang="pt-BR" sz="3200">
                <a:latin typeface="Arial"/>
                <a:cs typeface="Arial"/>
              </a:rPr>
              <a:t>Um funcionário recebe um salário fixo mais 4% de comissão sobre vendas. Faça um algoritmo que receba o salário fixo de um funcionário e o valor de suas vendas, calcule e mostre o valor da comissão e o salário final do funcionário.</a:t>
            </a:r>
          </a:p>
        </p:txBody>
      </p:sp>
    </p:spTree>
    <p:extLst>
      <p:ext uri="{BB962C8B-B14F-4D97-AF65-F5344CB8AC3E}">
        <p14:creationId xmlns:p14="http://schemas.microsoft.com/office/powerpoint/2010/main" val="35302029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22 -	</a:t>
            </a:r>
            <a:r>
              <a:rPr lang="pt-BR" sz="3200">
                <a:latin typeface="Arial"/>
                <a:cs typeface="Arial"/>
              </a:rPr>
              <a:t>Faça um algoritmo que receba o preço de um produto, calcule e mostre o novo preço, sabendo-se que este sofreu um desconto de 10%.</a:t>
            </a:r>
          </a:p>
        </p:txBody>
      </p:sp>
    </p:spTree>
    <p:extLst>
      <p:ext uri="{BB962C8B-B14F-4D97-AF65-F5344CB8AC3E}">
        <p14:creationId xmlns:p14="http://schemas.microsoft.com/office/powerpoint/2010/main" val="20776310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23 -	</a:t>
            </a:r>
            <a:r>
              <a:rPr lang="pt-BR" sz="2400">
                <a:latin typeface="Arial"/>
                <a:cs typeface="Arial"/>
              </a:rPr>
              <a:t>A granja </a:t>
            </a:r>
            <a:r>
              <a:rPr lang="pt-BR" sz="2400" err="1">
                <a:latin typeface="Arial"/>
                <a:cs typeface="Arial"/>
              </a:rPr>
              <a:t>TecFrango</a:t>
            </a:r>
            <a:r>
              <a:rPr lang="pt-BR" sz="2400">
                <a:latin typeface="Arial"/>
                <a:cs typeface="Arial"/>
              </a:rPr>
              <a:t> possui um controle automatizado de cada frango da sua produção. No pé direito do frango há um anel com um chip de identificação, no pé esquerdo são dois anéis para indicar o tipo de alimento que ele deve consumir. Sabendo que o anel com chip custa R$ 4,00 e o anel de alimento custa R$ 3,50, faça um algoritmo para calcular o gasto total da granja (com base na quantidade de frangos digitada pelo usuário) para marcar todos os seus frangos.</a:t>
            </a:r>
          </a:p>
        </p:txBody>
      </p:sp>
    </p:spTree>
    <p:extLst>
      <p:ext uri="{BB962C8B-B14F-4D97-AF65-F5344CB8AC3E}">
        <p14:creationId xmlns:p14="http://schemas.microsoft.com/office/powerpoint/2010/main" val="8604058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24 -	</a:t>
            </a:r>
            <a:r>
              <a:rPr lang="pt-BR" sz="2400">
                <a:latin typeface="Arial"/>
                <a:cs typeface="Arial"/>
              </a:rPr>
              <a:t>A lanchonete </a:t>
            </a:r>
            <a:r>
              <a:rPr lang="pt-BR" sz="2400" err="1">
                <a:latin typeface="Arial"/>
                <a:cs typeface="Arial"/>
              </a:rPr>
              <a:t>GostoSoft</a:t>
            </a:r>
            <a:r>
              <a:rPr lang="pt-BR" sz="2400">
                <a:latin typeface="Arial"/>
                <a:cs typeface="Arial"/>
              </a:rPr>
              <a:t> vende apenas um tipo de sanduíche, cujo recheio inclui duas fatias de queijo, uma fatia de presunto e uma rodela de hambúrguer. Sabendo que cada fatia de queijo ou presunto pesa 50 gramas, e que a rodela de hambúrguer pesa 100 gramas, faça um algoritmo em que o dono forneça a quantidade de sanduíches a fazer, e a máquina informe as quantidades (em quilos) de queijo, presunto e carne necessários para compra.</a:t>
            </a:r>
          </a:p>
        </p:txBody>
      </p:sp>
    </p:spTree>
    <p:extLst>
      <p:ext uri="{BB962C8B-B14F-4D97-AF65-F5344CB8AC3E}">
        <p14:creationId xmlns:p14="http://schemas.microsoft.com/office/powerpoint/2010/main" val="34170374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25 -	</a:t>
            </a:r>
            <a:r>
              <a:rPr lang="pt-BR" sz="2400">
                <a:latin typeface="Arial"/>
                <a:cs typeface="Arial"/>
              </a:rPr>
              <a:t>Uma fábrica de camisetas produz os tamanhos pequeno, médio e grande, cada uma sendo vendida respectivamente por R$10,00, R$12,00 e R$15,00. Faça um algoritmo em que o usuário forneça a quantidade de camisetas pequenas, médias e grandes referentes a uma venda, o algoritmo informe qual o valor total da compra.</a:t>
            </a:r>
          </a:p>
        </p:txBody>
      </p:sp>
    </p:spTree>
    <p:extLst>
      <p:ext uri="{BB962C8B-B14F-4D97-AF65-F5344CB8AC3E}">
        <p14:creationId xmlns:p14="http://schemas.microsoft.com/office/powerpoint/2010/main" val="21860922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2400">
                <a:solidFill>
                  <a:schemeClr val="tx1"/>
                </a:solidFill>
                <a:latin typeface="Arial"/>
              </a:rPr>
              <a:t>26 -	</a:t>
            </a:r>
            <a:r>
              <a:rPr lang="pt-BR" sz="2400">
                <a:latin typeface="Arial"/>
                <a:cs typeface="Arial"/>
              </a:rPr>
              <a:t>Um brechó revende produtos usados, e fixa o preço de venda de cada produto conforme o valor de sua aquisição: Se o preço de aquisição de um produto é menor que R$ 50,00, ele deve ser vendido por um preço 45% maior, caso contrário o lucro será de 30%. Sabendo disso, faça um algoritmo que leia o valor de aquisição de um produto e mostre o seu valor de venda.</a:t>
            </a:r>
          </a:p>
        </p:txBody>
      </p:sp>
    </p:spTree>
    <p:extLst>
      <p:ext uri="{BB962C8B-B14F-4D97-AF65-F5344CB8AC3E}">
        <p14:creationId xmlns:p14="http://schemas.microsoft.com/office/powerpoint/2010/main" val="25181967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r>
              <a:rPr lang="pt-BR" sz="2000">
                <a:latin typeface="Arial"/>
                <a:cs typeface="Arial"/>
              </a:rPr>
              <a:t>#27 - O departamento de Educação Física deseja informatizar este setor e colocou à disposição os seguintes dados de 50 alunos: </a:t>
            </a:r>
            <a:endParaRPr lang="pt-BR"/>
          </a:p>
          <a:p>
            <a:r>
              <a:rPr lang="pt-BR" sz="2000">
                <a:latin typeface="Arial"/>
                <a:cs typeface="Arial"/>
              </a:rPr>
              <a:t>#Matrícula, sexo (M, F), altura (cm) e status físico (1–bom, 2–regular, 3–ruim) </a:t>
            </a:r>
            <a:endParaRPr lang="pt-BR"/>
          </a:p>
          <a:p>
            <a:r>
              <a:rPr lang="pt-BR" sz="2000">
                <a:latin typeface="Arial"/>
                <a:cs typeface="Arial"/>
              </a:rPr>
              <a:t>#Estes dados deverão ser lidos através de uma unidade de entrada qualquer. </a:t>
            </a:r>
            <a:endParaRPr lang="pt-BR"/>
          </a:p>
          <a:p>
            <a:r>
              <a:rPr lang="pt-BR" sz="2000">
                <a:latin typeface="Arial"/>
                <a:cs typeface="Arial"/>
              </a:rPr>
              <a:t>#Calcular e imprimir: </a:t>
            </a:r>
            <a:endParaRPr lang="pt-BR"/>
          </a:p>
          <a:p>
            <a:r>
              <a:rPr lang="pt-BR" sz="2000">
                <a:latin typeface="Arial"/>
                <a:cs typeface="Arial"/>
              </a:rPr>
              <a:t>#a) A quantidade de alunos do sexo feminino com altura superior a 170 cm. </a:t>
            </a:r>
            <a:endParaRPr lang="pt-BR"/>
          </a:p>
          <a:p>
            <a:r>
              <a:rPr lang="pt-BR" sz="2000">
                <a:latin typeface="Arial"/>
                <a:cs typeface="Arial"/>
              </a:rPr>
              <a:t>#b) A % de alunos do sexo masculino (em relação ao total de alunos do sexo masculino) cujo status físico seja bom. </a:t>
            </a:r>
            <a:endParaRPr lang="pt-BR"/>
          </a:p>
          <a:p>
            <a:endParaRPr lang="pt-BR" altLang="pt-BR" sz="2000">
              <a:solidFill>
                <a:schemeClr val="tx1"/>
              </a:solidFill>
              <a:cs typeface="Arial"/>
            </a:endParaRPr>
          </a:p>
        </p:txBody>
      </p:sp>
    </p:spTree>
    <p:extLst>
      <p:ext uri="{BB962C8B-B14F-4D97-AF65-F5344CB8AC3E}">
        <p14:creationId xmlns:p14="http://schemas.microsoft.com/office/powerpoint/2010/main" val="17373289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2400">
                <a:solidFill>
                  <a:schemeClr val="tx1"/>
                </a:solidFill>
                <a:latin typeface="Arial"/>
              </a:rPr>
              <a:t>28 - </a:t>
            </a:r>
            <a:r>
              <a:rPr lang="pt-BR" sz="2400">
                <a:latin typeface="Arial"/>
                <a:cs typeface="Arial"/>
              </a:rPr>
              <a:t>Faça um Programa que peça 2 números inteiros e um número real. Calcule e mostre:</a:t>
            </a:r>
            <a:endParaRPr lang="pt-BR" sz="2400">
              <a:solidFill>
                <a:schemeClr val="tx1"/>
              </a:solidFill>
              <a:latin typeface="Arial"/>
              <a:cs typeface="Arial"/>
            </a:endParaRPr>
          </a:p>
          <a:p>
            <a:pPr marL="1028700" lvl="1" algn="just">
              <a:buFont typeface="Arial" panose="02020603050405020304" pitchFamily="18" charset="0"/>
              <a:buChar char="•"/>
            </a:pPr>
            <a:r>
              <a:rPr lang="pt-BR" sz="2400">
                <a:latin typeface="Arial"/>
                <a:cs typeface="Arial"/>
              </a:rPr>
              <a:t>o produto do dobro do primeiro com metade do segundo .</a:t>
            </a:r>
            <a:endParaRPr lang="pt-BR"/>
          </a:p>
          <a:p>
            <a:pPr marL="1028700" lvl="1" algn="just">
              <a:buFont typeface="Arial" panose="02020603050405020304" pitchFamily="18" charset="0"/>
              <a:buChar char="•"/>
            </a:pPr>
            <a:r>
              <a:rPr lang="pt-BR" sz="2400">
                <a:latin typeface="Arial"/>
                <a:cs typeface="Arial"/>
              </a:rPr>
              <a:t>a soma do triplo do primeiro com o terceiro.</a:t>
            </a:r>
            <a:endParaRPr lang="pt-BR"/>
          </a:p>
          <a:p>
            <a:pPr marL="1028700" lvl="1" algn="just">
              <a:buFont typeface="Arial" panose="02020603050405020304" pitchFamily="18" charset="0"/>
              <a:buChar char="•"/>
            </a:pPr>
            <a:r>
              <a:rPr lang="pt-BR" sz="2400">
                <a:latin typeface="Arial"/>
                <a:cs typeface="Arial"/>
              </a:rPr>
              <a:t>o terceiro elevado ao cubo.</a:t>
            </a:r>
            <a:endParaRPr lang="pt-BR"/>
          </a:p>
          <a:p>
            <a:pPr>
              <a:spcAft>
                <a:spcPct val="0"/>
              </a:spcAft>
            </a:pPr>
            <a:endParaRPr lang="pt-BR" altLang="pt-BR" sz="2400">
              <a:solidFill>
                <a:schemeClr val="tx1"/>
              </a:solidFill>
              <a:latin typeface="Arial"/>
              <a:cs typeface="Arial"/>
            </a:endParaRPr>
          </a:p>
        </p:txBody>
      </p:sp>
    </p:spTree>
    <p:extLst>
      <p:ext uri="{BB962C8B-B14F-4D97-AF65-F5344CB8AC3E}">
        <p14:creationId xmlns:p14="http://schemas.microsoft.com/office/powerpoint/2010/main" val="29148983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5FCC183E-7B2D-A8FB-CB5D-FB612CC79CA8}"/>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7171" name="Text Box 3">
            <a:extLst>
              <a:ext uri="{FF2B5EF4-FFF2-40B4-BE49-F238E27FC236}">
                <a16:creationId xmlns:a16="http://schemas.microsoft.com/office/drawing/2014/main" id="{A46190C1-22FE-7B0C-9A7E-FFC692BA495F}"/>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2 - Faça um algoritmo que leia o nome e as notas dos 4 bimestres de um aluno.</a:t>
            </a: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2400">
                <a:solidFill>
                  <a:schemeClr val="tx1"/>
                </a:solidFill>
                <a:latin typeface="Arial"/>
              </a:rPr>
              <a:t>29 - </a:t>
            </a:r>
            <a:r>
              <a:rPr lang="pt-BR" sz="2400">
                <a:latin typeface="Arial"/>
                <a:cs typeface="Arial"/>
              </a:rPr>
              <a:t>Tendo como dado de entrada a altura (h) de uma pessoa, construa um algoritmo que calcule seu peso ideal, utilizando as seguintes fórmulas:</a:t>
            </a:r>
            <a:endParaRPr lang="pt-BR"/>
          </a:p>
          <a:p>
            <a:pPr marL="1028700" lvl="1" algn="just">
              <a:buFont typeface="Arial" panose="02020603050405020304" pitchFamily="18" charset="0"/>
              <a:buChar char="•"/>
            </a:pPr>
            <a:r>
              <a:rPr lang="pt-BR" sz="2400">
                <a:latin typeface="Arial"/>
                <a:cs typeface="Arial"/>
              </a:rPr>
              <a:t>Para homens: (72.7*h) - 58</a:t>
            </a:r>
            <a:endParaRPr lang="pt-BR"/>
          </a:p>
          <a:p>
            <a:pPr marL="1028700" lvl="1" algn="just">
              <a:buFont typeface="Arial" panose="02020603050405020304" pitchFamily="18" charset="0"/>
              <a:buChar char="•"/>
            </a:pPr>
            <a:r>
              <a:rPr lang="pt-BR" sz="2400">
                <a:latin typeface="Arial"/>
                <a:cs typeface="Arial"/>
              </a:rPr>
              <a:t>Para mulheres: (62.1*h) - 44.7</a:t>
            </a:r>
            <a:endParaRPr lang="pt-BR"/>
          </a:p>
          <a:p>
            <a:pPr algn="just"/>
            <a:endParaRPr lang="pt-BR" sz="2400">
              <a:solidFill>
                <a:schemeClr val="tx1"/>
              </a:solidFill>
              <a:latin typeface="Arial"/>
              <a:cs typeface="Arial"/>
            </a:endParaRPr>
          </a:p>
        </p:txBody>
      </p:sp>
    </p:spTree>
    <p:extLst>
      <p:ext uri="{BB962C8B-B14F-4D97-AF65-F5344CB8AC3E}">
        <p14:creationId xmlns:p14="http://schemas.microsoft.com/office/powerpoint/2010/main" val="7500407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spcAft>
                <a:spcPct val="0"/>
              </a:spcAft>
            </a:pPr>
            <a:r>
              <a:rPr lang="pt-BR" altLang="pt-BR" sz="2400">
                <a:solidFill>
                  <a:schemeClr val="tx1"/>
                </a:solidFill>
                <a:latin typeface="Arial"/>
              </a:rPr>
              <a:t>30 -	</a:t>
            </a:r>
            <a:r>
              <a:rPr lang="pt-BR" sz="2400">
                <a:latin typeface="Arial"/>
                <a:cs typeface="Arial"/>
              </a:rPr>
              <a:t>João Papo-de-Pescador, homem de bem, comprou um microcomputador para controlar o rendimento diário de seu trabalho. Toda vez que ele traz um peso de peixes maior que o estabelecido pelo regulamento de pesca do estado de São Paulo (50 quilos) deve pagar uma multa de R$ 4,00 por quilo excedente. João precisa que você faça um programa que leia a variável </a:t>
            </a:r>
            <a:r>
              <a:rPr lang="pt-BR" sz="2400" i="1">
                <a:latin typeface="Arial"/>
                <a:cs typeface="Arial"/>
              </a:rPr>
              <a:t>peso</a:t>
            </a:r>
            <a:r>
              <a:rPr lang="pt-BR" sz="2400">
                <a:latin typeface="Arial"/>
                <a:cs typeface="Arial"/>
              </a:rPr>
              <a:t> (peso de peixes) e calcule o excesso. Gravar na variável </a:t>
            </a:r>
            <a:r>
              <a:rPr lang="pt-BR" sz="2400" i="1">
                <a:latin typeface="Arial"/>
                <a:cs typeface="Arial"/>
              </a:rPr>
              <a:t>excesso</a:t>
            </a:r>
            <a:r>
              <a:rPr lang="pt-BR" sz="2400">
                <a:latin typeface="Arial"/>
                <a:cs typeface="Arial"/>
              </a:rPr>
              <a:t> a quantidade de quilos além do limite e na variável </a:t>
            </a:r>
            <a:r>
              <a:rPr lang="pt-BR" sz="2400" i="1">
                <a:latin typeface="Arial"/>
                <a:cs typeface="Arial"/>
              </a:rPr>
              <a:t>multa</a:t>
            </a:r>
            <a:r>
              <a:rPr lang="pt-BR" sz="2400">
                <a:latin typeface="Arial"/>
                <a:cs typeface="Arial"/>
              </a:rPr>
              <a:t> o valor da multa que João deverá pagar. Imprima os dados do programa com as mensagens adequadas.</a:t>
            </a:r>
            <a:endParaRPr lang="pt-BR"/>
          </a:p>
          <a:p>
            <a:pPr algn="just">
              <a:spcAft>
                <a:spcPct val="0"/>
              </a:spcAft>
            </a:pPr>
            <a:endParaRPr lang="pt-BR" altLang="pt-BR" sz="2400">
              <a:solidFill>
                <a:schemeClr val="tx1"/>
              </a:solidFill>
              <a:latin typeface="Arial"/>
              <a:cs typeface="Arial"/>
            </a:endParaRPr>
          </a:p>
        </p:txBody>
      </p:sp>
    </p:spTree>
    <p:extLst>
      <p:ext uri="{BB962C8B-B14F-4D97-AF65-F5344CB8AC3E}">
        <p14:creationId xmlns:p14="http://schemas.microsoft.com/office/powerpoint/2010/main" val="25092495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marL="342900" indent="-342900" algn="just">
              <a:spcAft>
                <a:spcPct val="0"/>
              </a:spcAft>
              <a:buFont typeface="Arial" panose="02020603050405020304" pitchFamily="18" charset="0"/>
              <a:buChar char="•"/>
            </a:pPr>
            <a:r>
              <a:rPr lang="pt-BR" altLang="pt-BR" sz="2400">
                <a:solidFill>
                  <a:schemeClr val="tx1"/>
                </a:solidFill>
                <a:latin typeface="Arial"/>
              </a:rPr>
              <a:t>31 -	</a:t>
            </a:r>
            <a:r>
              <a:rPr lang="pt-BR" sz="2400">
                <a:latin typeface="Arial"/>
                <a:cs typeface="Arial"/>
              </a:rPr>
              <a:t>Faça um Programa que pergunte em que turno você estuda. Peça para digitar </a:t>
            </a:r>
            <a:r>
              <a:rPr lang="pt-BR" sz="2400" err="1">
                <a:latin typeface="Arial"/>
                <a:cs typeface="Arial"/>
              </a:rPr>
              <a:t>M-matutino</a:t>
            </a:r>
            <a:r>
              <a:rPr lang="pt-BR" sz="2400">
                <a:latin typeface="Arial"/>
                <a:cs typeface="Arial"/>
              </a:rPr>
              <a:t> ou </a:t>
            </a:r>
            <a:r>
              <a:rPr lang="pt-BR" sz="2400" err="1">
                <a:latin typeface="Arial"/>
                <a:cs typeface="Arial"/>
              </a:rPr>
              <a:t>V-Vespertino</a:t>
            </a:r>
            <a:r>
              <a:rPr lang="pt-BR" sz="2400">
                <a:latin typeface="Arial"/>
                <a:cs typeface="Arial"/>
              </a:rPr>
              <a:t> ou N- Noturno. Imprima a mensagem "Bom Dia!", "Boa Tarde!" ou "Boa Noite!" ou "Valor Inválido!", conforme o caso.</a:t>
            </a:r>
            <a:endParaRPr lang="pt-BR">
              <a:cs typeface="Arial"/>
            </a:endParaRPr>
          </a:p>
          <a:p>
            <a:pPr algn="just">
              <a:spcAft>
                <a:spcPct val="0"/>
              </a:spcAft>
            </a:pPr>
            <a:endParaRPr lang="pt-BR" altLang="pt-BR" sz="2400">
              <a:solidFill>
                <a:schemeClr val="tx1"/>
              </a:solidFill>
            </a:endParaRPr>
          </a:p>
          <a:p>
            <a:pPr algn="just">
              <a:spcAft>
                <a:spcPct val="0"/>
              </a:spcAft>
            </a:pPr>
            <a:endParaRPr lang="pt-BR" altLang="pt-BR" sz="2400">
              <a:solidFill>
                <a:schemeClr val="tx1"/>
              </a:solidFill>
              <a:latin typeface="Arial"/>
              <a:cs typeface="Arial"/>
            </a:endParaRPr>
          </a:p>
        </p:txBody>
      </p:sp>
    </p:spTree>
    <p:extLst>
      <p:ext uri="{BB962C8B-B14F-4D97-AF65-F5344CB8AC3E}">
        <p14:creationId xmlns:p14="http://schemas.microsoft.com/office/powerpoint/2010/main" val="15236113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32 -	</a:t>
            </a:r>
            <a:r>
              <a:rPr lang="pt-BR" sz="1400">
                <a:latin typeface="Arial"/>
                <a:cs typeface="Arial"/>
              </a:rPr>
              <a:t>Faça um Programa para um caixa eletrônico. O programa deverá perguntar ao usuário o valor do saque e depois informar quantas notas de cada valor serão fornecidas. As notas disponíveis serão as de 1, 5, 10, 50 e 100 reais. O valor mínimo é de 10 reais e o máximo de 600 reais. O programa não deve se preocupar com a quantidade de notas existentes na máquina.</a:t>
            </a:r>
            <a:endParaRPr lang="pt-BR" sz="1600">
              <a:cs typeface="Arial"/>
            </a:endParaRPr>
          </a:p>
          <a:p>
            <a:pPr marL="1028700" lvl="1" algn="just">
              <a:buFont typeface="Arial" panose="02020603050405020304" pitchFamily="18" charset="0"/>
              <a:buChar char="•"/>
            </a:pPr>
            <a:r>
              <a:rPr lang="pt-BR" sz="1400">
                <a:latin typeface="Arial"/>
                <a:cs typeface="Arial"/>
              </a:rPr>
              <a:t>Exemplo 1: Para sacar a quantia de 256 reais, o programa fornece duas notas de 100, uma nota de 50, uma nota de 5 e uma nota de 1;</a:t>
            </a:r>
            <a:endParaRPr lang="pt-BR"/>
          </a:p>
          <a:p>
            <a:pPr marL="1028700" lvl="1" algn="just">
              <a:buFont typeface="Arial" panose="02020603050405020304" pitchFamily="18" charset="0"/>
              <a:buChar char="•"/>
            </a:pPr>
            <a:r>
              <a:rPr lang="pt-BR" sz="1400">
                <a:latin typeface="Arial"/>
                <a:cs typeface="Arial"/>
              </a:rPr>
              <a:t>Exemplo 2: Para sacar a quantia de 399 reais, o programa fornece três notas de 100, uma nota de 50, quatro notas de 10, uma nota de 5 e quatro notas de 1.</a:t>
            </a:r>
            <a:endParaRPr lang="pt-B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5558132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252647" y="1488009"/>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33 -	</a:t>
            </a:r>
            <a:r>
              <a:rPr lang="pt-BR" sz="1400">
                <a:latin typeface="Arial"/>
                <a:cs typeface="Arial"/>
              </a:rPr>
              <a:t>Faça um Programa que leia 2 números e em seguida pergunte ao usuário qual operação ele deseja realizar. O resultado da operação deve ser acompanhado de uma frase que diga se o número é:</a:t>
            </a:r>
            <a:endParaRPr lang="pt-BR" sz="1600">
              <a:cs typeface="Arial"/>
            </a:endParaRPr>
          </a:p>
          <a:p>
            <a:pPr marL="1028700" lvl="1" algn="just">
              <a:buFont typeface="Arial" panose="02020603050405020304" pitchFamily="18" charset="0"/>
              <a:buChar char="•"/>
            </a:pPr>
            <a:r>
              <a:rPr lang="pt-BR" sz="1400">
                <a:latin typeface="Arial"/>
                <a:cs typeface="Arial"/>
              </a:rPr>
              <a:t>par ou ímpar;</a:t>
            </a:r>
            <a:endParaRPr lang="pt-BR"/>
          </a:p>
          <a:p>
            <a:pPr marL="1028700" lvl="1" algn="just">
              <a:buFont typeface="Arial" panose="02020603050405020304" pitchFamily="18" charset="0"/>
              <a:buChar char="•"/>
            </a:pPr>
            <a:r>
              <a:rPr lang="pt-BR" sz="1400">
                <a:latin typeface="Arial"/>
                <a:cs typeface="Arial"/>
              </a:rPr>
              <a:t>positivo ou negativo;</a:t>
            </a:r>
            <a:endParaRPr lang="pt-BR"/>
          </a:p>
          <a:p>
            <a:pPr marL="1028700" lvl="1" algn="just">
              <a:buFont typeface="Arial" panose="02020603050405020304" pitchFamily="18" charset="0"/>
              <a:buChar char="•"/>
            </a:pPr>
            <a:r>
              <a:rPr lang="pt-BR" sz="1400">
                <a:latin typeface="Arial"/>
                <a:cs typeface="Arial"/>
              </a:rPr>
              <a:t>inteiro ou decimal.</a:t>
            </a:r>
            <a:endParaRPr lang="pt-B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63848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34 -	</a:t>
            </a:r>
            <a:r>
              <a:rPr lang="pt-BR" sz="1400">
                <a:latin typeface="Arial"/>
                <a:cs typeface="Arial"/>
              </a:rPr>
              <a:t>Um posto está vendendo combustíveis com a seguinte tabela de descontos:</a:t>
            </a:r>
            <a:endParaRPr lang="pt-BR" sz="1600">
              <a:cs typeface="Arial"/>
            </a:endParaRPr>
          </a:p>
          <a:p>
            <a:pPr marL="1028700" lvl="1" algn="just">
              <a:buFont typeface="Arial" panose="02020603050405020304" pitchFamily="18" charset="0"/>
              <a:buChar char="•"/>
            </a:pPr>
            <a:r>
              <a:rPr lang="pt-BR" sz="1400">
                <a:latin typeface="Arial"/>
                <a:cs typeface="Arial"/>
              </a:rPr>
              <a:t>Álcool:</a:t>
            </a:r>
            <a:endParaRPr lang="pt-BR"/>
          </a:p>
          <a:p>
            <a:pPr marL="1028700" lvl="1" algn="just">
              <a:buFont typeface="Arial" panose="02020603050405020304" pitchFamily="18" charset="0"/>
              <a:buChar char="•"/>
            </a:pPr>
            <a:r>
              <a:rPr lang="pt-BR" sz="1400">
                <a:latin typeface="Arial"/>
                <a:cs typeface="Arial"/>
              </a:rPr>
              <a:t>até 20 litros, desconto de 3% por litro</a:t>
            </a:r>
            <a:endParaRPr lang="pt-BR"/>
          </a:p>
          <a:p>
            <a:pPr marL="1028700" lvl="1" algn="just">
              <a:buFont typeface="Arial" panose="02020603050405020304" pitchFamily="18" charset="0"/>
              <a:buChar char="•"/>
            </a:pPr>
            <a:r>
              <a:rPr lang="pt-BR" sz="1400">
                <a:latin typeface="Arial"/>
                <a:cs typeface="Arial"/>
              </a:rPr>
              <a:t>acima de 20 litros, desconto de 5% por litro</a:t>
            </a:r>
            <a:endParaRPr lang="pt-BR"/>
          </a:p>
          <a:p>
            <a:pPr marL="1028700" lvl="1" algn="just">
              <a:buFont typeface="Arial" panose="02020603050405020304" pitchFamily="18" charset="0"/>
              <a:buChar char="•"/>
            </a:pPr>
            <a:r>
              <a:rPr lang="pt-BR" sz="1400">
                <a:latin typeface="Arial"/>
                <a:cs typeface="Arial"/>
              </a:rPr>
              <a:t>Gasolina:</a:t>
            </a:r>
            <a:endParaRPr lang="pt-BR"/>
          </a:p>
          <a:p>
            <a:pPr marL="1028700" lvl="1" algn="just">
              <a:buFont typeface="Arial" panose="02020603050405020304" pitchFamily="18" charset="0"/>
              <a:buChar char="•"/>
            </a:pPr>
            <a:r>
              <a:rPr lang="pt-BR" sz="1400">
                <a:latin typeface="Arial"/>
                <a:cs typeface="Arial"/>
              </a:rPr>
              <a:t>até 20 litros, desconto de 4% por litro</a:t>
            </a:r>
            <a:endParaRPr lang="pt-BR"/>
          </a:p>
          <a:p>
            <a:pPr marL="1028700" lvl="1" algn="just">
              <a:buFont typeface="Arial" panose="02020603050405020304" pitchFamily="18" charset="0"/>
              <a:buChar char="•"/>
            </a:pPr>
            <a:r>
              <a:rPr lang="pt-BR" sz="1400">
                <a:latin typeface="Arial"/>
                <a:cs typeface="Arial"/>
              </a:rPr>
              <a:t>acima de 20 litros, desconto de 6% por litro </a:t>
            </a:r>
            <a:endParaRPr lang="pt-BR">
              <a:cs typeface="Arial"/>
            </a:endParaRPr>
          </a:p>
          <a:p>
            <a:pPr marL="1028700" lvl="1" algn="just">
              <a:buFont typeface="Arial" panose="02020603050405020304" pitchFamily="18" charset="0"/>
              <a:buChar char="•"/>
            </a:pPr>
            <a:r>
              <a:rPr lang="pt-BR" sz="1400">
                <a:latin typeface="Arial"/>
                <a:cs typeface="Arial"/>
              </a:rPr>
              <a:t>Escreva um algoritmo que leia o número de litros vendidos, o tipo de combustível (codificado da seguinte forma: A-álcool, </a:t>
            </a:r>
            <a:r>
              <a:rPr lang="pt-BR" sz="1400" err="1">
                <a:latin typeface="Arial"/>
                <a:cs typeface="Arial"/>
              </a:rPr>
              <a:t>G-gasolina</a:t>
            </a:r>
            <a:r>
              <a:rPr lang="pt-BR" sz="1400">
                <a:latin typeface="Arial"/>
                <a:cs typeface="Arial"/>
              </a:rPr>
              <a:t>), calcule e imprima o valor a ser pago pelo cliente sabendo-se que o preço do litro da gasolina é R$ 2,50 o preço do litro do álcool é R$ 1,90.</a:t>
            </a:r>
            <a:endParaRPr lang="pt-B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2091582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35 -	</a:t>
            </a:r>
            <a:r>
              <a:rPr lang="pt-BR" sz="1400">
                <a:latin typeface="Arial"/>
                <a:cs typeface="Arial"/>
              </a:rPr>
              <a:t>O Hipermercado Tabajara está com uma promoção de carnes que é imperdível. Confira:</a:t>
            </a:r>
            <a:endParaRPr lang="pt-BR" sz="1600">
              <a:cs typeface="Arial"/>
            </a:endParaRPr>
          </a:p>
          <a:p>
            <a:pPr marL="457200" lvl="1" indent="0" algn="just"/>
            <a:r>
              <a:rPr lang="pt-BR" sz="1400">
                <a:latin typeface="Consolas"/>
                <a:cs typeface="Arial"/>
              </a:rPr>
              <a:t>                    Até 5 Kg              Acima de 5 Kg
File Duplo      R$ 34,90 por Kg          R$ 35,80 por Kg
Alcatra         R$ 44,90 por Kg          R$ 46,80 por Kg
Picanha         R$ 66,90 por Kg          R$ 67,80 por Kg</a:t>
            </a:r>
            <a:endParaRPr lang="pt-BR">
              <a:cs typeface="Arial"/>
            </a:endParaRPr>
          </a:p>
          <a:p>
            <a:pPr marL="457200" lvl="1" indent="0" algn="just"/>
            <a:endParaRPr lang="pt-BR" sz="1400">
              <a:latin typeface="Arial"/>
              <a:cs typeface="Arial"/>
            </a:endParaRPr>
          </a:p>
          <a:p>
            <a:pPr marL="457200" lvl="1" indent="0" algn="just"/>
            <a:r>
              <a:rPr lang="pt-BR" sz="1400">
                <a:latin typeface="Arial"/>
                <a:cs typeface="Arial"/>
              </a:rPr>
              <a:t>Para atender a todos os clientes, cada cliente poderá levar apenas um dos tipos de carne da promoção, porém não há limites para a quantidade de carne por cliente. Se compra for feita no cartão Tabajara o cliente receberá ainda um desconto de 5% sobre o total da compra. Escreva um programa que peça o tipo e a quantidade de carne comprada pelo usuário e gere um cupom fiscal, contendo as informações da compra: tipo e quantidade de carne, preço total, tipo de pagamento, valor do desconto e valor a pagar.</a:t>
            </a:r>
            <a:endParaRPr lang="pt-B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3270493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99173" y="1550117"/>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36 -	</a:t>
            </a:r>
            <a:r>
              <a:rPr lang="pt-BR" sz="1400">
                <a:latin typeface="Arial"/>
                <a:cs typeface="Arial"/>
              </a:rPr>
              <a:t>O cardápio da lanchonete </a:t>
            </a:r>
            <a:r>
              <a:rPr lang="pt-BR" sz="1400" err="1">
                <a:latin typeface="Arial"/>
                <a:cs typeface="Arial"/>
              </a:rPr>
              <a:t>Burgão</a:t>
            </a:r>
            <a:r>
              <a:rPr lang="pt-BR" sz="1400">
                <a:latin typeface="Arial"/>
                <a:cs typeface="Arial"/>
              </a:rPr>
              <a:t> é o seguinte: </a:t>
            </a:r>
            <a:endParaRPr lang="pt-BR" sz="1600">
              <a:cs typeface="Arial"/>
            </a:endParaRPr>
          </a:p>
          <a:p>
            <a:pPr algn="just"/>
            <a:r>
              <a:rPr lang="pt-BR" sz="1400">
                <a:latin typeface="Arial"/>
                <a:cs typeface="Arial"/>
              </a:rPr>
              <a:t>ESPECIFICAÇÃO CÓDIGO PREÇO </a:t>
            </a:r>
            <a:endParaRPr lang="pt-BR"/>
          </a:p>
          <a:p>
            <a:pPr algn="just"/>
            <a:r>
              <a:rPr lang="pt-BR" sz="1400">
                <a:latin typeface="Arial"/>
                <a:cs typeface="Arial"/>
              </a:rPr>
              <a:t>Cachorro Quente       100            R$ 11,20 </a:t>
            </a:r>
            <a:endParaRPr lang="pt-BR">
              <a:solidFill>
                <a:srgbClr val="FF0000"/>
              </a:solidFill>
            </a:endParaRPr>
          </a:p>
          <a:p>
            <a:pPr algn="just"/>
            <a:r>
              <a:rPr lang="pt-BR" sz="1400">
                <a:latin typeface="Arial"/>
                <a:cs typeface="Arial"/>
              </a:rPr>
              <a:t>Ovo Simples               101           R$   8,30 </a:t>
            </a:r>
            <a:endParaRPr lang="pt-BR"/>
          </a:p>
          <a:p>
            <a:pPr algn="just"/>
            <a:r>
              <a:rPr lang="pt-BR" sz="1400">
                <a:latin typeface="Arial"/>
                <a:cs typeface="Arial"/>
              </a:rPr>
              <a:t>Bauru com Ovo           102           R$ 11,50 </a:t>
            </a:r>
            <a:endParaRPr lang="pt-BR"/>
          </a:p>
          <a:p>
            <a:pPr algn="just"/>
            <a:r>
              <a:rPr lang="pt-BR" sz="1400">
                <a:latin typeface="Arial"/>
                <a:cs typeface="Arial"/>
              </a:rPr>
              <a:t>Hambúrguer                103           R$ 16,20 </a:t>
            </a:r>
            <a:endParaRPr lang="pt-BR"/>
          </a:p>
          <a:p>
            <a:pPr algn="just"/>
            <a:r>
              <a:rPr lang="pt-BR" sz="1400">
                <a:latin typeface="Arial"/>
                <a:cs typeface="Arial"/>
              </a:rPr>
              <a:t>Refrigerante                 201          R$ 6,00 </a:t>
            </a:r>
            <a:endParaRPr lang="pt-BR"/>
          </a:p>
          <a:p>
            <a:pPr algn="just"/>
            <a:r>
              <a:rPr lang="pt-BR" sz="1400">
                <a:latin typeface="Arial"/>
                <a:cs typeface="Arial"/>
              </a:rPr>
              <a:t>Suco                            202           R$ 7,50 </a:t>
            </a:r>
            <a:endParaRPr lang="pt-BR"/>
          </a:p>
          <a:p>
            <a:pPr algn="just"/>
            <a:r>
              <a:rPr lang="pt-BR" sz="1400">
                <a:latin typeface="Arial"/>
                <a:cs typeface="Arial"/>
              </a:rPr>
              <a:t>Água Mineral               203           R$ 4,70 </a:t>
            </a:r>
            <a:endParaRPr lang="pt-BR"/>
          </a:p>
          <a:p>
            <a:pPr algn="just"/>
            <a:r>
              <a:rPr lang="pt-BR" sz="1400">
                <a:latin typeface="Arial"/>
                <a:cs typeface="Arial"/>
              </a:rPr>
              <a:t>Escreva um algoritmo que leia o código de um sanduíche e de uma bebida, e mostre o valor a pagar pelo cliente. Assuma as entradas corretas: </a:t>
            </a:r>
            <a:endParaRPr lang="pt-B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9800288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89601" y="1534591"/>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37 -	</a:t>
            </a:r>
            <a:r>
              <a:rPr lang="pt-BR" sz="1400">
                <a:latin typeface="Arial"/>
                <a:cs typeface="Arial"/>
              </a:rPr>
              <a:t>A padaria Super Pão vende uma certa quantidade de pães franceses e uma quantidade de broas a cada dia. Cada pãozinho custa R$ 1,00 e a broa custa R$ 3,50. Ao final do dia, o dono quer saber quanto arrecadou com a venda dos pães e broas (juntos), e quanto deve guardar numa conta de poupança (10% do total arrecadado). Você foi contratado para fazer os cálculos para o dono. Com base nestes fatos, faça um algoritmo para ler as quantidades de pães e de broas, e depois calcular os dados solicitados.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2156277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38 -	</a:t>
            </a:r>
            <a:r>
              <a:rPr lang="pt-BR" sz="1400">
                <a:latin typeface="Arial"/>
                <a:cs typeface="Arial"/>
              </a:rPr>
              <a:t>O restaurante a quilo Sabor em Quilo cobra R$59,00 por cada quilo de refeição. Escreva um algoritmo que leia o peso do prato montado pelo cliente (em quilos) e imprima o valor a pagar. Assuma que a balança já desconte o peso do prato.</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429136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DF7086CF-514E-E359-A0B5-EAA78E52F89D}"/>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9219" name="Text Box 3">
            <a:extLst>
              <a:ext uri="{FF2B5EF4-FFF2-40B4-BE49-F238E27FC236}">
                <a16:creationId xmlns:a16="http://schemas.microsoft.com/office/drawing/2014/main" id="{5D160D27-F808-EAEF-1CAE-004B68FB636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3 - Faça um algoritmo que leia o nome, o título eleitoral e o numero do candidato.</a:t>
            </a: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39 -	</a:t>
            </a:r>
            <a:r>
              <a:rPr lang="pt-BR" sz="1400">
                <a:latin typeface="Arial"/>
                <a:cs typeface="Arial"/>
              </a:rPr>
              <a:t>Entrar com o dia e o mês de uma data e informar quantos dias se passaram desde o início do ano. Esqueça a questão dos anos bissextos e considere sempre que um mês possui 30 dias.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571576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430221" y="1495773"/>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40 -	</a:t>
            </a:r>
            <a:r>
              <a:rPr lang="pt-BR" sz="1400">
                <a:latin typeface="Arial"/>
                <a:cs typeface="Arial"/>
              </a:rPr>
              <a:t>João recebeu seu salário de R$ 1200,00 e precisa pagar duas contas (C1=R$ 200,00 e C2=R$120,00) que estão atrasadas. Como as contas estão atrasadas, João terá de pagar multa de 2% sobre cada conta. Faça um algoritmo que calcule e mostre quanto restará do salário do João </a:t>
            </a:r>
            <a:endParaRPr 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8984116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41 -	</a:t>
            </a:r>
            <a:r>
              <a:rPr lang="pt-BR" sz="1400">
                <a:latin typeface="Arial"/>
                <a:cs typeface="Arial"/>
              </a:rPr>
              <a:t>Três amigos, </a:t>
            </a:r>
            <a:r>
              <a:rPr lang="pt-BR" sz="1400" err="1">
                <a:latin typeface="Arial"/>
                <a:cs typeface="Arial"/>
              </a:rPr>
              <a:t>Joceyr</a:t>
            </a:r>
            <a:r>
              <a:rPr lang="pt-BR" sz="1400">
                <a:latin typeface="Arial"/>
                <a:cs typeface="Arial"/>
              </a:rPr>
              <a:t>, Thiago e Alexandre. decidiram rachar igualmente a conta de um bar. Faça um algoritmo para ler o valor total da conta e imprimir quanto cada um deve pagar, mas faça com que </a:t>
            </a:r>
            <a:r>
              <a:rPr lang="pt-BR" sz="1400" err="1">
                <a:latin typeface="Arial"/>
                <a:cs typeface="Arial"/>
              </a:rPr>
              <a:t>Joceyr</a:t>
            </a:r>
            <a:r>
              <a:rPr lang="pt-BR" sz="1400">
                <a:latin typeface="Arial"/>
                <a:cs typeface="Arial"/>
              </a:rPr>
              <a:t> e Thiago não paguem centavos. </a:t>
            </a:r>
            <a:r>
              <a:rPr lang="pt-BR" sz="1400" err="1">
                <a:latin typeface="Arial"/>
                <a:cs typeface="Arial"/>
              </a:rPr>
              <a:t>Ex</a:t>
            </a:r>
            <a:r>
              <a:rPr lang="pt-BR" sz="1400">
                <a:latin typeface="Arial"/>
                <a:cs typeface="Arial"/>
              </a:rPr>
              <a:t>: uma conta de R$101,53 resulta em R$33,00 para </a:t>
            </a:r>
            <a:r>
              <a:rPr lang="pt-BR" sz="1400" err="1">
                <a:latin typeface="Arial"/>
                <a:cs typeface="Arial"/>
              </a:rPr>
              <a:t>Joceyr</a:t>
            </a:r>
            <a:r>
              <a:rPr lang="pt-BR" sz="1400">
                <a:latin typeface="Arial"/>
                <a:cs typeface="Arial"/>
              </a:rPr>
              <a:t>, R$33,00 para Thiago e R$35,53 para Alexandre.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369449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#42 - A fábrica de refrigerantes Gui-Cola vende seu produto em três formatos:</a:t>
            </a:r>
            <a:endParaRPr lang="pt-BR"/>
          </a:p>
          <a:p>
            <a:pPr algn="just"/>
            <a:r>
              <a:rPr lang="pt-BR" sz="1400">
                <a:latin typeface="Arial"/>
                <a:cs typeface="Arial"/>
              </a:rPr>
              <a:t>#Lata de 350 ml; Garrafa de 600 ml; Garrafa de 2 litros.</a:t>
            </a:r>
            <a:endParaRPr lang="pt-BR"/>
          </a:p>
          <a:p>
            <a:pPr algn="just"/>
            <a:r>
              <a:rPr lang="pt-BR" sz="1400">
                <a:latin typeface="Arial"/>
                <a:cs typeface="Arial"/>
              </a:rPr>
              <a:t>#Se um comerciante compra uma determinada quantidade de cada formato, faça um algoritmo para calcular quantos litros de refrigerante ele comprou.</a:t>
            </a:r>
            <a:endParaRPr lang="pt-BR"/>
          </a:p>
          <a:p>
            <a:pPr algn="just"/>
            <a:br>
              <a:rPr lang="en-US"/>
            </a:br>
            <a:endParaRPr lang="en-US"/>
          </a:p>
          <a:p>
            <a:pPr algn="just"/>
            <a:endParaRPr lang="pt-BR" sz="14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9853441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43 -	</a:t>
            </a:r>
            <a:r>
              <a:rPr lang="pt-BR" sz="1400">
                <a:latin typeface="Arial"/>
                <a:cs typeface="Arial"/>
              </a:rPr>
              <a:t>Dani tem um cofrinho com muitas moedas, e deseja saber quantos reais conseguiu poupar. Faça um algoritmo para ler a quantidade de cada tipo de moeda, e imprimir o valor total economizado, em reais. Considere que existam moedas de 1, 5, 10, 25 e 50 centavos, e ainda moedas de 1 real. Não havendo moeda de um tipo, a quantidade respectiva é zero.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8574670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44 -	</a:t>
            </a:r>
            <a:r>
              <a:rPr lang="pt-BR" sz="1400">
                <a:latin typeface="Arial"/>
                <a:cs typeface="Arial"/>
              </a:rPr>
              <a:t>Faça um algoritmo que calcule e mostre a tabuada de um número digitado pelo usuário.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6985910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75875"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45 -	</a:t>
            </a:r>
            <a:r>
              <a:rPr lang="pt-BR" sz="1400">
                <a:latin typeface="Arial"/>
                <a:cs typeface="Arial"/>
              </a:rPr>
              <a:t>Faça um algoritmo que receba o ano de nascimento de uma pessoa e o ano atual, calcule e mostre: a) a idade dessa pessoa em anos; b) a idade dessa pessoa em meses; c) a idade dessa pessoa em dias; d) a idade dessa pessoa em semanas.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0662354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46 -	</a:t>
            </a:r>
            <a:r>
              <a:rPr lang="pt-BR" sz="1400">
                <a:latin typeface="Arial"/>
                <a:cs typeface="Arial"/>
              </a:rPr>
              <a:t>Faça um algoritmo que leia o nome, o sexo e o estado civil de uma pessoa. Caso sexo seja “F” e estado civil seja “CASADA”, solicitar o tempo de casada (anos).</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6716620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47 -	</a:t>
            </a:r>
            <a:r>
              <a:rPr lang="pt-BR" sz="1400">
                <a:latin typeface="Arial"/>
                <a:cs typeface="Arial"/>
              </a:rPr>
              <a:t>Faça um algoritmo que leia dois valores inteiros A e B se os valores forem iguais deverá se somar os dois, caso contrário multiplique A por B. Ao final de qualquer um dos cálculos deve-se atribuir o resultado para uma variável C e mostrar seu conteúdo na tela.</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3075076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48 -	</a:t>
            </a:r>
            <a:r>
              <a:rPr lang="pt-BR" sz="1400">
                <a:latin typeface="Arial"/>
                <a:cs typeface="Arial"/>
              </a:rPr>
              <a:t>Elabore um algoritmo que calcule o que deve ser pago por um produto, considerando o preço normal de etiqueta e a escolha da condição de pagamento. Utilize os códigos da tabela a seguir para ler qual condição de pagamento escolhida e efetuar o cálculo adequado. </a:t>
            </a:r>
            <a:endParaRPr lang="pt-BR" sz="1600">
              <a:cs typeface="Arial"/>
            </a:endParaRPr>
          </a:p>
          <a:p>
            <a:pPr algn="just"/>
            <a:r>
              <a:rPr lang="pt-BR" sz="1400">
                <a:latin typeface="Arial"/>
                <a:cs typeface="Arial"/>
              </a:rPr>
              <a:t>Código Condição de pagamento: </a:t>
            </a:r>
            <a:endParaRPr lang="pt-BR" sz="1600">
              <a:cs typeface="Arial"/>
            </a:endParaRPr>
          </a:p>
          <a:p>
            <a:pPr algn="just"/>
            <a:r>
              <a:rPr lang="pt-BR" sz="1400">
                <a:latin typeface="Arial"/>
                <a:cs typeface="Arial"/>
              </a:rPr>
              <a:t>1 - À vista em dinheiro ou </a:t>
            </a:r>
            <a:r>
              <a:rPr lang="pt-BR" sz="1400" err="1">
                <a:latin typeface="Arial"/>
                <a:cs typeface="Arial"/>
              </a:rPr>
              <a:t>pix</a:t>
            </a:r>
            <a:r>
              <a:rPr lang="pt-BR" sz="1400">
                <a:latin typeface="Arial"/>
                <a:cs typeface="Arial"/>
              </a:rPr>
              <a:t>, recebe 10% de desconto;</a:t>
            </a:r>
            <a:endParaRPr lang="pt-BR" sz="1600">
              <a:cs typeface="Arial"/>
            </a:endParaRPr>
          </a:p>
          <a:p>
            <a:pPr algn="just"/>
            <a:r>
              <a:rPr lang="pt-BR" sz="1400">
                <a:latin typeface="Arial"/>
                <a:cs typeface="Arial"/>
              </a:rPr>
              <a:t>2 -  À vista no cartão de crédito, recebe 5% de desconto </a:t>
            </a:r>
            <a:endParaRPr lang="pt-BR" sz="1600">
              <a:cs typeface="Arial"/>
            </a:endParaRPr>
          </a:p>
          <a:p>
            <a:pPr algn="just"/>
            <a:r>
              <a:rPr lang="pt-BR" sz="1400">
                <a:latin typeface="Arial"/>
                <a:cs typeface="Arial"/>
              </a:rPr>
              <a:t>3 - Em duas vezes, preço normal de etiqueta sem juros </a:t>
            </a:r>
            <a:endParaRPr lang="pt-BR" sz="1600">
              <a:cs typeface="Arial"/>
            </a:endParaRPr>
          </a:p>
          <a:p>
            <a:pPr algn="just"/>
            <a:r>
              <a:rPr lang="pt-BR" sz="1400">
                <a:latin typeface="Arial"/>
                <a:cs typeface="Arial"/>
              </a:rPr>
              <a:t>4 - Em três vezes, preço normal de etiqueta mais juros de 10% </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5146569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1F07296D-7B8B-2A1C-5DF8-521BCFFAAD9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1267" name="Text Box 3">
            <a:extLst>
              <a:ext uri="{FF2B5EF4-FFF2-40B4-BE49-F238E27FC236}">
                <a16:creationId xmlns:a16="http://schemas.microsoft.com/office/drawing/2014/main" id="{2D98DA69-CA19-E897-145F-0238E29F736A}"/>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4 - Faça um algoritmo que leia o nome, a placa do carro, o modelo do carro e a cor do carro.</a:t>
            </a: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49 -	</a:t>
            </a:r>
            <a:r>
              <a:rPr lang="pt-BR" sz="1400">
                <a:latin typeface="Arial"/>
                <a:cs typeface="Arial"/>
              </a:rPr>
              <a:t>Elaborar um programa que apresente o valor da conversão em real (R$) de um valor lido em dólar (US$). O programa deve solicitar o valor da cotação do dólar.</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0661648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50-	</a:t>
            </a:r>
            <a:r>
              <a:rPr lang="pt-BR" sz="1400">
                <a:latin typeface="Arial"/>
                <a:cs typeface="Arial"/>
              </a:rPr>
              <a:t>Construir um programa que leia um valor numérico inteiro e apresente como resultado os seus valores: sucessor e antecessor.</a:t>
            </a:r>
            <a:endParaRPr lang="pt-BR" sz="1600">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899117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51- L</a:t>
            </a:r>
            <a:r>
              <a:rPr lang="pt-BR" sz="1400">
                <a:latin typeface="Arial"/>
                <a:cs typeface="Arial"/>
              </a:rPr>
              <a:t>er diversos números e exibir qual foi a soma. O valor -999 é o código de fim da entrada. </a:t>
            </a:r>
            <a:endParaRPr lang="pt-BR" sz="16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149441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52- </a:t>
            </a:r>
            <a:r>
              <a:rPr lang="pt-BR" sz="1400">
                <a:latin typeface="Arial"/>
                <a:cs typeface="Arial"/>
              </a:rPr>
              <a:t>Ler diversos números e exibir quantos foram digitados. O valor -1 é código de  fim de entrada. </a:t>
            </a:r>
            <a:endParaRPr lang="pt-BR"/>
          </a:p>
          <a:p>
            <a:pPr algn="just"/>
            <a:endParaRPr 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4309721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53 - </a:t>
            </a:r>
            <a:r>
              <a:rPr lang="pt-BR" sz="1400">
                <a:latin typeface="Arial"/>
                <a:cs typeface="Arial"/>
              </a:rPr>
              <a:t>Ler diversos números e exibir quantos números ímpares foram digitados.  Considere o valor - 999 como código fim de entrada.</a:t>
            </a:r>
            <a:endParaRPr lang="pt-BR"/>
          </a:p>
          <a:p>
            <a:pPr algn="just"/>
            <a:endParaRPr lang="pt-BR"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804160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54- </a:t>
            </a:r>
            <a:r>
              <a:rPr lang="pt-BR" sz="1400">
                <a:latin typeface="Arial"/>
                <a:cs typeface="Arial"/>
              </a:rPr>
              <a:t>Ler diversos números inteiros e exibir quantas vezes o número 50 foi  informado. O valor 0 é o código de fim de entrada. </a:t>
            </a:r>
            <a:endParaRPr lang="pt-BR"/>
          </a:p>
          <a:p>
            <a:pPr algn="just"/>
            <a:endParaRPr lang="pt-BR"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2438263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737F7-F753-9F7F-1BF3-9830BF939CA1}"/>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2171612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55 - </a:t>
            </a:r>
            <a:r>
              <a:rPr lang="pt-BR" sz="1400">
                <a:latin typeface="Arial"/>
                <a:cs typeface="Arial"/>
              </a:rPr>
              <a:t>Ler 20 números e exibir qual foi o menor e o maior informados.</a:t>
            </a:r>
            <a:endParaRPr lang="pt-B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3835712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4113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56 - </a:t>
            </a:r>
            <a:r>
              <a:rPr lang="pt-BR" sz="1400">
                <a:latin typeface="Arial"/>
                <a:cs typeface="Arial"/>
              </a:rPr>
              <a:t>O programa de fidelidade de uma determinada livraria premia seus clientes de acordo com o número de livros comprados a cada bimestre. Os pontos são atribuídos da seguinte forma:</a:t>
            </a:r>
            <a:endParaRPr lang="pt-BR"/>
          </a:p>
          <a:p>
            <a:pPr algn="just"/>
            <a:r>
              <a:rPr lang="pt-BR" sz="1400">
                <a:latin typeface="Arial"/>
                <a:cs typeface="Arial"/>
              </a:rPr>
              <a:t>•Se um cliente comprar 0 livros, ele ganhará 0 pontos.</a:t>
            </a:r>
            <a:endParaRPr lang="pt-BR"/>
          </a:p>
          <a:p>
            <a:pPr algn="just"/>
            <a:r>
              <a:rPr lang="pt-BR" sz="1400">
                <a:latin typeface="Arial"/>
                <a:cs typeface="Arial"/>
              </a:rPr>
              <a:t>•Se um cliente comprar um livro, ele ganhará 5 pontos.</a:t>
            </a:r>
            <a:endParaRPr lang="pt-BR"/>
          </a:p>
          <a:p>
            <a:pPr algn="just"/>
            <a:r>
              <a:rPr lang="pt-BR" sz="1400">
                <a:latin typeface="Arial"/>
                <a:cs typeface="Arial"/>
              </a:rPr>
              <a:t>•Se um cliente comprar dois livros, ele ganhará 15 pontos.</a:t>
            </a:r>
            <a:endParaRPr lang="pt-BR"/>
          </a:p>
          <a:p>
            <a:pPr algn="just"/>
            <a:r>
              <a:rPr lang="pt-BR" sz="1400">
                <a:latin typeface="Arial"/>
                <a:cs typeface="Arial"/>
              </a:rPr>
              <a:t>•Se um cliente comprar 3 livros, ele ganhará 30 pontos.</a:t>
            </a:r>
            <a:endParaRPr lang="pt-BR"/>
          </a:p>
          <a:p>
            <a:pPr algn="just"/>
            <a:r>
              <a:rPr lang="pt-BR" sz="1400">
                <a:latin typeface="Arial"/>
                <a:cs typeface="Arial"/>
              </a:rPr>
              <a:t>•Se um cliente comprar 4 ou mais livros, ele ganhará 60 pontos.</a:t>
            </a:r>
            <a:endParaRPr lang="pt-BR"/>
          </a:p>
          <a:p>
            <a:pPr algn="just"/>
            <a:r>
              <a:rPr lang="pt-BR" sz="1400">
                <a:latin typeface="Arial"/>
                <a:cs typeface="Arial"/>
              </a:rPr>
              <a:t>Lista de brindes:</a:t>
            </a:r>
            <a:endParaRPr lang="pt-BR"/>
          </a:p>
          <a:p>
            <a:pPr algn="just"/>
            <a:r>
              <a:rPr lang="pt-BR" sz="1400">
                <a:latin typeface="Arial"/>
                <a:cs typeface="Arial"/>
              </a:rPr>
              <a:t>De 20 à 30 pontos o cliente poderá escolher entre: Uma Eco Bag OU Caneta personalizada</a:t>
            </a:r>
            <a:endParaRPr lang="pt-BR"/>
          </a:p>
          <a:p>
            <a:pPr algn="just"/>
            <a:r>
              <a:rPr lang="pt-BR" sz="1400">
                <a:latin typeface="Arial"/>
                <a:cs typeface="Arial"/>
              </a:rPr>
              <a:t>De 35-60 pontos o cliente poderá escolher entre: Um livro (com valor máximo de R$30,00) OU Luminária de cabeceira.</a:t>
            </a:r>
            <a:endParaRPr lang="pt-BR"/>
          </a:p>
          <a:p>
            <a:pPr algn="just"/>
            <a:r>
              <a:rPr lang="pt-BR" sz="1400">
                <a:latin typeface="Arial"/>
                <a:cs typeface="Arial"/>
              </a:rPr>
              <a:t>Acima de 65 o cliente poderá escolher entre: 2 livros (com valor máximo de R$100,00) OU Power bank</a:t>
            </a:r>
            <a:endParaRPr lang="pt-BR" err="1"/>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316850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57-	</a:t>
            </a:r>
            <a:r>
              <a:rPr lang="pt-BR" sz="1400">
                <a:latin typeface="Arial"/>
                <a:cs typeface="Arial"/>
              </a:rPr>
              <a:t>O programa de fidelidade de uma determinada livraria premia seus clientes de acordo com o número de livros comprados a cada bimestre. Os pontos são atribuídos da seguinte forma:</a:t>
            </a:r>
          </a:p>
          <a:p>
            <a:pPr algn="just"/>
            <a:r>
              <a:rPr lang="pt-BR" sz="1400">
                <a:latin typeface="Arial"/>
                <a:cs typeface="Arial"/>
              </a:rPr>
              <a:t>•Se um cliente comprar 0 livros, ele ganhará 0 pontos.</a:t>
            </a:r>
            <a:endParaRPr lang="pt-BR" sz="1400">
              <a:cs typeface="Arial"/>
            </a:endParaRPr>
          </a:p>
          <a:p>
            <a:pPr algn="just"/>
            <a:r>
              <a:rPr lang="pt-BR" sz="1400">
                <a:latin typeface="Arial"/>
                <a:cs typeface="Arial"/>
              </a:rPr>
              <a:t>•Se um cliente comprar um livro, ele ganhará 5 pontos.</a:t>
            </a:r>
            <a:endParaRPr lang="pt-BR" sz="1400">
              <a:cs typeface="Arial"/>
            </a:endParaRPr>
          </a:p>
          <a:p>
            <a:pPr algn="just"/>
            <a:r>
              <a:rPr lang="pt-BR" sz="1400">
                <a:latin typeface="Arial"/>
                <a:cs typeface="Arial"/>
              </a:rPr>
              <a:t>•Se um cliente comprar dois livros, ele ganhará 15 pontos.</a:t>
            </a:r>
            <a:endParaRPr lang="pt-BR" sz="1400">
              <a:cs typeface="Arial"/>
            </a:endParaRPr>
          </a:p>
          <a:p>
            <a:pPr algn="just"/>
            <a:r>
              <a:rPr lang="pt-BR" sz="1400">
                <a:latin typeface="Arial"/>
                <a:cs typeface="Arial"/>
              </a:rPr>
              <a:t>•Se um cliente comprar 3 livros, ele ganhará 30 pontos.</a:t>
            </a:r>
            <a:endParaRPr lang="pt-BR" sz="1400">
              <a:cs typeface="Arial"/>
            </a:endParaRPr>
          </a:p>
          <a:p>
            <a:pPr algn="just"/>
            <a:r>
              <a:rPr lang="pt-BR" sz="1400">
                <a:latin typeface="Arial"/>
                <a:cs typeface="Arial"/>
              </a:rPr>
              <a:t>•Se um cliente comprar 4 ou mais livros, ele ganhará 60 pontos.</a:t>
            </a:r>
          </a:p>
          <a:p>
            <a:pPr algn="just"/>
            <a:r>
              <a:rPr lang="pt-BR" sz="1400">
                <a:latin typeface="Arial"/>
                <a:cs typeface="Arial"/>
              </a:rPr>
              <a:t>Lista de brindes:</a:t>
            </a:r>
          </a:p>
          <a:p>
            <a:pPr algn="just"/>
            <a:r>
              <a:rPr lang="pt-BR" sz="1400">
                <a:latin typeface="Arial"/>
                <a:cs typeface="Arial"/>
              </a:rPr>
              <a:t>De 20 à 30 pontos o cliente poderá escolher entre: Uma </a:t>
            </a:r>
            <a:r>
              <a:rPr lang="pt-BR" sz="1400" err="1">
                <a:latin typeface="Arial"/>
                <a:cs typeface="Arial"/>
              </a:rPr>
              <a:t>EcoBag</a:t>
            </a:r>
            <a:r>
              <a:rPr lang="pt-BR" sz="1400">
                <a:latin typeface="Arial"/>
                <a:cs typeface="Arial"/>
              </a:rPr>
              <a:t> OU Caneta personalizada</a:t>
            </a:r>
          </a:p>
          <a:p>
            <a:pPr algn="just"/>
            <a:r>
              <a:rPr lang="pt-BR" sz="1400">
                <a:latin typeface="Arial"/>
                <a:cs typeface="Arial"/>
              </a:rPr>
              <a:t>De 35-60 pontos o cliente poderá escolher entre: Um livro (com valor máximo de R$30,00) OU Luminária de cabeceira.</a:t>
            </a:r>
          </a:p>
          <a:p>
            <a:pPr algn="just"/>
            <a:r>
              <a:rPr lang="pt-BR" sz="1400">
                <a:latin typeface="Arial"/>
                <a:cs typeface="Arial"/>
              </a:rPr>
              <a:t>Acima de 65 o cliente poderá escolher entre: 2 livros (com valor máximo de R$100,00) OU </a:t>
            </a:r>
            <a:r>
              <a:rPr lang="pt-BR" sz="1400" err="1">
                <a:latin typeface="Arial"/>
                <a:cs typeface="Arial"/>
              </a:rPr>
              <a:t>Powerbank</a:t>
            </a:r>
          </a:p>
          <a:p>
            <a:pPr algn="just"/>
            <a:endParaRPr lang="pt-BR" sz="1400">
              <a:cs typeface="Arial"/>
            </a:endParaRPr>
          </a:p>
          <a:p>
            <a:pPr algn="just"/>
            <a:endParaRPr lang="pt-BR" sz="1400">
              <a:cs typeface="Arial"/>
            </a:endParaRPr>
          </a:p>
          <a:p>
            <a:pPr algn="just"/>
            <a:br>
              <a:rPr lang="en-US" sz="1400">
                <a:latin typeface="Arial"/>
                <a:cs typeface="Arial"/>
              </a:rPr>
            </a:br>
            <a:endParaRPr lang="en-US"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5257280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143EC364-D616-4605-F77B-DDBDAD3AB85F}"/>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3315" name="Text Box 3">
            <a:extLst>
              <a:ext uri="{FF2B5EF4-FFF2-40B4-BE49-F238E27FC236}">
                <a16:creationId xmlns:a16="http://schemas.microsoft.com/office/drawing/2014/main" id="{E53DB334-E7F6-27A3-3814-CA059B48754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latin typeface="Arial"/>
              </a:rPr>
              <a:t>5 - Faça um algoritmo que leia o nome do aluno, o nome da disciplina, notas de 3 provas e calcule a média desse aluno.</a:t>
            </a:r>
          </a:p>
          <a:p>
            <a:pPr>
              <a:spcAft>
                <a:spcPct val="0"/>
              </a:spcAft>
            </a:pPr>
            <a:r>
              <a:rPr lang="pt-BR" altLang="pt-BR" sz="3200">
                <a:solidFill>
                  <a:schemeClr val="tx1"/>
                </a:solidFill>
                <a:latin typeface="Arial"/>
              </a:rPr>
              <a:t>Posteriormente imprima o resultado de cada variável linha abaixo de linha.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58- </a:t>
            </a:r>
            <a:r>
              <a:rPr lang="pt-BR" sz="1400">
                <a:latin typeface="Arial"/>
                <a:cs typeface="Arial"/>
              </a:rPr>
              <a:t>Faça um algoritmo que mostre um Menu com opções de um cardápio de restaurante para uma pessoa (Coloque no mínimo 5 opções e máximo 10 opções de cardápio. </a:t>
            </a:r>
            <a:r>
              <a:rPr lang="pt-BR" sz="1400" err="1">
                <a:latin typeface="Arial"/>
                <a:cs typeface="Arial"/>
              </a:rPr>
              <a:t>Ex</a:t>
            </a:r>
            <a:r>
              <a:rPr lang="pt-BR" sz="1400">
                <a:latin typeface="Arial"/>
                <a:cs typeface="Arial"/>
              </a:rPr>
              <a:t>: Bife acebolado R$15,00; Lasanha R$25,00).</a:t>
            </a:r>
            <a:endParaRPr lang="pt-BR"/>
          </a:p>
          <a:p>
            <a:pPr algn="just"/>
            <a:r>
              <a:rPr lang="pt-BR" sz="1400">
                <a:latin typeface="Arial"/>
                <a:cs typeface="Arial"/>
              </a:rPr>
              <a:t>A pessoa vai escolher o prato desejado e após escolher o prato, o algoritmo deverá fazer a seguinte pergunta ao usuário, “Aceita pagar a gorjeta do garçom 10% sobre o valor do prato”. Se o usuário aceitar, mostrar o valor final (valor do prato + 10%), caso contrário, mostrar o valor final (somente o valor do prato).</a:t>
            </a:r>
            <a:endParaRPr lang="pt-B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6041485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59 - </a:t>
            </a:r>
            <a:r>
              <a:rPr lang="pt-BR" sz="1400">
                <a:latin typeface="Arial"/>
                <a:cs typeface="Arial"/>
              </a:rPr>
              <a:t>Faça um programa que receba dois números inteiros e gere os números inteiros que estão no intervalo compreendido por eles.</a:t>
            </a:r>
            <a:endParaRPr lang="pt-BR">
              <a:cs typeface="Arial"/>
            </a:endParaRPr>
          </a:p>
          <a:p>
            <a:pPr algn="just"/>
            <a:endParaRPr lang="pt-BR"/>
          </a:p>
          <a:p>
            <a:pPr algn="just"/>
            <a:endParaRPr 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2981642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r>
              <a:rPr lang="pt-BR" altLang="pt-BR" sz="1400">
                <a:solidFill>
                  <a:schemeClr val="tx1"/>
                </a:solidFill>
                <a:latin typeface="Arial"/>
              </a:rPr>
              <a:t>60 - </a:t>
            </a:r>
            <a:r>
              <a:rPr lang="pt-BR" sz="1400">
                <a:latin typeface="Arial"/>
                <a:cs typeface="Arial"/>
              </a:rPr>
              <a:t>Desenvolva um gerador de tabuada, capaz de gerar a tabuada de qualquer número inteiro entre 1 a 10. O usuário deve informar de qual numero ele deseja ver a tabuada. A saída deve ser conforme o exemplo abaixo:</a:t>
            </a:r>
            <a:endParaRPr lang="pt-BR">
              <a:cs typeface="Arial"/>
            </a:endParaRPr>
          </a:p>
          <a:p>
            <a:pPr marL="457200" lvl="1" indent="0"/>
            <a:r>
              <a:rPr lang="pt-BR" sz="1400">
                <a:latin typeface="Consolas"/>
                <a:cs typeface="Arial"/>
              </a:rPr>
              <a:t>Tabuada de 5:
5 X 1 = 5
5 X 2 = 10
...
5 X 10 = 50</a:t>
            </a:r>
            <a:endParaRPr lang="pt-BR"/>
          </a:p>
          <a:p>
            <a:pPr algn="just"/>
            <a:endParaRPr lang="pt-BR" altLang="pt-BR" sz="1400">
              <a:solidFill>
                <a:schemeClr val="tx1"/>
              </a:solidFill>
            </a:endParaRPr>
          </a:p>
          <a:p>
            <a:pPr algn="just"/>
            <a:endParaRPr lang="pt-BR"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spcAft>
                <a:spcPct val="0"/>
              </a:spcAft>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8587731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61 - </a:t>
            </a:r>
            <a:r>
              <a:rPr lang="pt-BR" sz="1400">
                <a:latin typeface="Arial"/>
                <a:cs typeface="Arial"/>
              </a:rPr>
              <a:t>Faça um programa que peça 10 números inteiros, calcule e mostre a quantidade de números pares e a quantidade de números impares.</a:t>
            </a:r>
            <a:endParaRPr lang="pt-BR">
              <a:cs typeface="Arial"/>
            </a:endParaRPr>
          </a:p>
          <a:p>
            <a:pPr algn="just"/>
            <a:endParaRPr lang="pt-BR"/>
          </a:p>
          <a:p>
            <a:pPr algn="just"/>
            <a:endParaRPr lang="pt-BR" sz="1400">
              <a:cs typeface="Aria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637268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62 - </a:t>
            </a:r>
            <a:r>
              <a:rPr lang="pt-BR" sz="1400">
                <a:latin typeface="Arial"/>
                <a:cs typeface="Arial"/>
              </a:rPr>
              <a:t>Faça um programa que calcule o fatorial de um número inteiro fornecido pelo usuário. Ex.: 5!=5.4.3.2.1=120</a:t>
            </a:r>
            <a:endParaRPr lang="pt-BR">
              <a:cs typeface="Aria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6207825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63 - </a:t>
            </a:r>
            <a:r>
              <a:rPr lang="pt-BR" sz="1400">
                <a:solidFill>
                  <a:schemeClr val="tx1"/>
                </a:solidFill>
                <a:latin typeface="Arial"/>
                <a:cs typeface="Arial"/>
              </a:rPr>
              <a:t>Faça um programa que, dado um conjunto de N números, determine o menor valor, o maior valor e a soma dos valores.</a:t>
            </a:r>
            <a:endParaRPr lang="pt-BR">
              <a:solidFill>
                <a:schemeClr val="tx1"/>
              </a:solidFill>
              <a:latin typeface="Arial"/>
            </a:endParaRPr>
          </a:p>
          <a:p>
            <a:pPr algn="just"/>
            <a:endParaRPr lang="pt-BR" altLang="pt-BR" sz="1400">
              <a:solidFill>
                <a:schemeClr val="tx1"/>
              </a:solidFill>
              <a:latin typeface="Arial"/>
              <a:cs typeface="Arial"/>
            </a:endParaRPr>
          </a:p>
          <a:p>
            <a:pPr algn="just"/>
            <a:br>
              <a:rPr lang="en-US">
                <a:latin typeface="Arial"/>
              </a:rPr>
            </a:br>
            <a:endParaRPr lang="en-US">
              <a:solidFill>
                <a:schemeClr val="tx1"/>
              </a:solidFill>
              <a:latin typeface="Arial"/>
            </a:endParaRPr>
          </a:p>
          <a:p>
            <a:pPr algn="just"/>
            <a:endParaRPr lang="pt-BR" altLang="pt-BR" sz="1400">
              <a:solidFill>
                <a:schemeClr val="tx1"/>
              </a:solidFill>
              <a:latin typeface="Arial"/>
            </a:endParaRPr>
          </a:p>
          <a:p>
            <a:pPr algn="just"/>
            <a:endParaRPr lang="pt-BR" altLang="pt-BR" sz="1400">
              <a:solidFill>
                <a:schemeClr val="tx1"/>
              </a:solidFill>
              <a:latin typeface="Arial"/>
            </a:endParaRPr>
          </a:p>
          <a:p>
            <a:pPr algn="just"/>
            <a:endParaRPr lang="pt-BR" altLang="pt-BR" sz="1400">
              <a:solidFill>
                <a:schemeClr val="tx1"/>
              </a:solidFill>
              <a:latin typeface="Arial"/>
            </a:endParaRPr>
          </a:p>
          <a:p>
            <a:pPr marL="342900" indent="-342900" algn="just">
              <a:spcAft>
                <a:spcPct val="0"/>
              </a:spcAft>
              <a:buFont typeface="Arial" panose="02020603050405020304" pitchFamily="18" charset="0"/>
              <a:buChar char="•"/>
            </a:pPr>
            <a:endParaRPr lang="pt-BR" altLang="pt-BR" sz="1400">
              <a:solidFill>
                <a:schemeClr val="tx1"/>
              </a:solidFill>
              <a:latin typeface="Arial"/>
              <a:cs typeface="Arial"/>
            </a:endParaRPr>
          </a:p>
          <a:p>
            <a:pPr algn="just">
              <a:spcAft>
                <a:spcPct val="0"/>
              </a:spcAft>
            </a:pPr>
            <a:endParaRPr lang="pt-BR" altLang="pt-BR" sz="1400">
              <a:solidFill>
                <a:schemeClr val="tx1"/>
              </a:solidFill>
              <a:latin typeface="Arial"/>
            </a:endParaRPr>
          </a:p>
          <a:p>
            <a:pPr algn="just">
              <a:spcAft>
                <a:spcPct val="0"/>
              </a:spcAft>
            </a:pPr>
            <a:endParaRPr lang="pt-BR" altLang="pt-BR" sz="1400">
              <a:solidFill>
                <a:schemeClr val="tx1"/>
              </a:solidFill>
              <a:cs typeface="Arial"/>
            </a:endParaRPr>
          </a:p>
        </p:txBody>
      </p:sp>
    </p:spTree>
    <p:extLst>
      <p:ext uri="{BB962C8B-B14F-4D97-AF65-F5344CB8AC3E}">
        <p14:creationId xmlns:p14="http://schemas.microsoft.com/office/powerpoint/2010/main" val="4221588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239373" y="1564447"/>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64 - </a:t>
            </a:r>
            <a:r>
              <a:rPr lang="pt-BR" sz="1400">
                <a:latin typeface="Arial"/>
                <a:cs typeface="Arial"/>
              </a:rPr>
              <a:t>Foi feita uma estatística em cinco cidades brasileiras para coletar dados sobre acidentes de trânsito. Foram obtidos os seguintes dados:</a:t>
            </a:r>
            <a:endParaRPr lang="pt-BR">
              <a:cs typeface="Arial"/>
            </a:endParaRPr>
          </a:p>
          <a:p>
            <a:pPr marL="1028700" lvl="1" algn="just">
              <a:buFont typeface="Arial" panose="02020603050405020304" pitchFamily="18" charset="0"/>
              <a:buChar char="•"/>
            </a:pPr>
            <a:r>
              <a:rPr lang="pt-BR" sz="1400">
                <a:latin typeface="Arial"/>
                <a:cs typeface="Arial"/>
              </a:rPr>
              <a:t>Código da cidade;</a:t>
            </a:r>
            <a:endParaRPr lang="pt-BR"/>
          </a:p>
          <a:p>
            <a:pPr marL="1028700" lvl="1" algn="just">
              <a:buFont typeface="Arial" panose="02020603050405020304" pitchFamily="18" charset="0"/>
              <a:buChar char="•"/>
            </a:pPr>
            <a:r>
              <a:rPr lang="pt-BR" sz="1400">
                <a:latin typeface="Arial"/>
                <a:cs typeface="Arial"/>
              </a:rPr>
              <a:t>Número de veículos de passeio (em 1999);</a:t>
            </a:r>
            <a:endParaRPr lang="pt-BR"/>
          </a:p>
          <a:p>
            <a:pPr marL="1028700" lvl="1" algn="just">
              <a:buFont typeface="Arial" panose="02020603050405020304" pitchFamily="18" charset="0"/>
              <a:buChar char="•"/>
            </a:pPr>
            <a:r>
              <a:rPr lang="pt-BR" sz="1400">
                <a:latin typeface="Arial"/>
                <a:cs typeface="Arial"/>
              </a:rPr>
              <a:t>Número de acidentes de trânsito com vítimas (em 1999). </a:t>
            </a:r>
            <a:endParaRPr lang="pt-BR">
              <a:cs typeface="Arial"/>
            </a:endParaRPr>
          </a:p>
          <a:p>
            <a:pPr lvl="1" indent="0" algn="just"/>
            <a:r>
              <a:rPr lang="pt-BR" sz="1400">
                <a:latin typeface="Arial"/>
                <a:cs typeface="Arial"/>
              </a:rPr>
              <a:t>Deseja-se saber:</a:t>
            </a:r>
            <a:endParaRPr lang="pt-BR"/>
          </a:p>
          <a:p>
            <a:pPr marL="1028700" lvl="1" algn="just">
              <a:buFont typeface="Arial" panose="02020603050405020304" pitchFamily="18" charset="0"/>
              <a:buChar char="•"/>
            </a:pPr>
            <a:r>
              <a:rPr lang="pt-BR" sz="1400">
                <a:latin typeface="Arial"/>
                <a:cs typeface="Arial"/>
              </a:rPr>
              <a:t>Qual o maior e menor índice de acidentes de transito e a que cidade pertence;</a:t>
            </a:r>
            <a:endParaRPr lang="pt-BR"/>
          </a:p>
          <a:p>
            <a:pPr marL="1028700" lvl="1" algn="just">
              <a:buFont typeface="Arial" panose="02020603050405020304" pitchFamily="18" charset="0"/>
              <a:buChar char="•"/>
            </a:pPr>
            <a:r>
              <a:rPr lang="pt-BR" sz="1400">
                <a:latin typeface="Arial"/>
                <a:cs typeface="Arial"/>
              </a:rPr>
              <a:t>Qual a média de veículos nas cinco cidades juntas;</a:t>
            </a:r>
            <a:endParaRPr lang="pt-BR"/>
          </a:p>
          <a:p>
            <a:pPr marL="1028700" lvl="1" algn="just">
              <a:buFont typeface="Arial" panose="02020603050405020304" pitchFamily="18" charset="0"/>
              <a:buChar char="•"/>
            </a:pPr>
            <a:r>
              <a:rPr lang="pt-BR" sz="1400">
                <a:latin typeface="Arial"/>
                <a:cs typeface="Arial"/>
              </a:rPr>
              <a:t>Qual a média de acidentes de trânsito nas cidades com menos de 2.000 veículos de passeio.</a:t>
            </a:r>
            <a:endParaRPr lang="pt-B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161251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65 - </a:t>
            </a:r>
            <a:r>
              <a:rPr lang="pt-BR" sz="1400">
                <a:latin typeface="Arial"/>
                <a:cs typeface="Arial"/>
              </a:rPr>
              <a:t>Faça um programa que receba o valor de uma dívida e mostre uma tabela com os seguintes dados: valor da dívida, valor dos juros, quantidade de parcelas e valor da parcela. Os juros e a quantidade de parcelas seguem a tabela abaixo:</a:t>
            </a:r>
            <a:endParaRPr lang="pt-BR">
              <a:cs typeface="Arial"/>
            </a:endParaRPr>
          </a:p>
          <a:p>
            <a:r>
              <a:rPr lang="pt-BR" sz="1400">
                <a:latin typeface="Consolas"/>
                <a:cs typeface="Arial"/>
              </a:rPr>
              <a:t>Quantidade de Parcelas  % de Juros sobre o valor inicial da dívida
1       0
3       10
6       15
9       20
12      25</a:t>
            </a:r>
            <a:endParaRPr lang="pt-BR">
              <a:cs typeface="Arial"/>
            </a:endParaRPr>
          </a:p>
          <a:p>
            <a:pPr algn="just"/>
            <a:endParaRPr lang="pt-BR" sz="1400">
              <a:latin typeface="Arial"/>
              <a:cs typeface="Arial"/>
            </a:endParaRPr>
          </a:p>
          <a:p>
            <a:pPr algn="just"/>
            <a:r>
              <a:rPr lang="pt-BR" sz="1400">
                <a:latin typeface="Arial"/>
                <a:cs typeface="Arial"/>
              </a:rPr>
              <a:t>Exemplo de saída do programa:</a:t>
            </a:r>
            <a:endParaRPr lang="pt-BR">
              <a:cs typeface="Arial"/>
            </a:endParaRPr>
          </a:p>
          <a:p>
            <a:r>
              <a:rPr lang="pt-BR" sz="1400">
                <a:latin typeface="Consolas"/>
                <a:cs typeface="Arial"/>
              </a:rPr>
              <a:t>Valor da Dívida Valor dos Juros Quantidade de Parcelas  Valor da Parcela
R$ 1.000,00     0               1                       R$  1.000,00
R$ 1.100,00     100             3                       R$    366,00
R$ 1.150,00     150             6                       R$    191,67</a:t>
            </a:r>
            <a:endParaRPr lang="pt-B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493935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66 - </a:t>
            </a:r>
            <a:r>
              <a:rPr lang="pt-BR" sz="1400">
                <a:latin typeface="Arial"/>
                <a:cs typeface="Arial"/>
              </a:rPr>
              <a:t>Supondo que a população de um país A seja da ordem de 80000 habitantes com uma taxa anual de crescimento de 3% e que a população de B seja 200000 habitantes com uma taxa de crescimento de 1.5%.</a:t>
            </a:r>
            <a:endParaRPr lang="pt-BR">
              <a:latin typeface="Arial"/>
              <a:cs typeface="Arial"/>
            </a:endParaRPr>
          </a:p>
          <a:p>
            <a:pPr algn="just"/>
            <a:r>
              <a:rPr lang="pt-BR" sz="1400">
                <a:latin typeface="Arial"/>
                <a:cs typeface="Arial"/>
              </a:rPr>
              <a:t>Faça um programa que calcule e escreva o número de anos necessários para que a população do país A ultrapasse ou iguale a população do país B, </a:t>
            </a:r>
            <a:r>
              <a:rPr lang="pt-BR" sz="1600">
                <a:latin typeface="Arial"/>
                <a:cs typeface="Arial"/>
              </a:rPr>
              <a:t>mantidas </a:t>
            </a:r>
            <a:r>
              <a:rPr lang="pt-BR" sz="1400">
                <a:latin typeface="Arial"/>
                <a:cs typeface="Arial"/>
              </a:rPr>
              <a:t>as taxas de crescimento.</a:t>
            </a:r>
            <a:endParaRPr lang="pt-BR">
              <a:cs typeface="Aria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8309064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67 - </a:t>
            </a:r>
            <a:r>
              <a:rPr lang="pt-BR" sz="1400">
                <a:latin typeface="Arial"/>
                <a:cs typeface="Arial"/>
              </a:rPr>
              <a:t>Faça um programa que leia um nome de usuário e a sua senha e não aceite a senha igual ao nome do usuário, mostrando uma mensagem de erro e voltando a pedir as informações.</a:t>
            </a:r>
            <a:endParaRPr lang="pt-BR">
              <a:cs typeface="Aria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548480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0D4E6D93-3C03-9C53-3F16-A5FD91F38C57}"/>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5363" name="Text Box 3">
            <a:extLst>
              <a:ext uri="{FF2B5EF4-FFF2-40B4-BE49-F238E27FC236}">
                <a16:creationId xmlns:a16="http://schemas.microsoft.com/office/drawing/2014/main" id="{02419D32-AA1B-94AD-6182-7467E4CBF65E}"/>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6 - Faça um algoritmo que calcule a área de um retângulo.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68 - </a:t>
            </a:r>
            <a:r>
              <a:rPr lang="pt-BR" sz="1400">
                <a:latin typeface="Arial"/>
                <a:cs typeface="Arial"/>
              </a:rPr>
              <a:t>Faça um programa que imprima na tela os números de 1 a 20, um abaixo do outro. Depois modifique o programa para que ele mostre os números um ao lado do outro.</a:t>
            </a:r>
            <a:endParaRPr lang="pt-BR">
              <a:cs typeface="Aria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758093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69 - </a:t>
            </a:r>
            <a:r>
              <a:rPr lang="pt-BR" sz="1400">
                <a:latin typeface="Arial"/>
                <a:cs typeface="Arial"/>
              </a:rPr>
              <a:t>Faça um programa que leia 5 números e informe a soma e a média dos números.</a:t>
            </a:r>
            <a:endParaRPr lang="pt-BR">
              <a:cs typeface="Arial"/>
            </a:endParaRPr>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6623968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52" y="1300969"/>
            <a:ext cx="10077212" cy="436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200">
                <a:solidFill>
                  <a:schemeClr val="tx1"/>
                </a:solidFill>
                <a:latin typeface="Arial"/>
              </a:rPr>
              <a:t>70 - </a:t>
            </a:r>
            <a:r>
              <a:rPr lang="pt-BR" sz="1200">
                <a:latin typeface="Arial"/>
                <a:cs typeface="Arial"/>
              </a:rPr>
              <a:t>Em uma competição de salto em distância cada atleta tem direito a cinco saltos. No final da série de saltos de cada atleta, o melhor e o pior resultados são eliminados. O seu resultado fica sendo a média dos três valores restantes. Você deve fazer um programa que receba o nome e as cinco distâncias alcançadas pelo atleta em seus saltos e depois informe a média dos saltos conforme a descrição acima informada (retirar o melhor e o pior salto e depois calcular a média). Faça uso de uma lista para armazenar os saltos. Os saltos são informados na ordem da execução, portanto não são ordenados. O programa deve ser encerrado quando não for informado o nome do atleta. A saída do programa deve ser conforme o exemplo abaixo:</a:t>
            </a:r>
            <a:endParaRPr lang="pt-BR" sz="1200">
              <a:cs typeface="Arial"/>
            </a:endParaRPr>
          </a:p>
          <a:p>
            <a:pPr algn="just"/>
            <a:r>
              <a:rPr lang="pt-BR" sz="1200">
                <a:latin typeface="Consolas"/>
                <a:cs typeface="Arial"/>
              </a:rPr>
              <a:t>Atleta: Rodrigo </a:t>
            </a:r>
            <a:r>
              <a:rPr lang="pt-BR" sz="1200" err="1">
                <a:latin typeface="Consolas"/>
                <a:cs typeface="Arial"/>
              </a:rPr>
              <a:t>Curvêllo</a:t>
            </a:r>
            <a:r>
              <a:rPr lang="pt-BR" sz="1200">
                <a:latin typeface="Consolas"/>
                <a:cs typeface="Arial"/>
              </a:rPr>
              <a:t>
Primeiro Salto: 6.5 m
Segundo Salto: 6.1 m
Terceiro Salto: 6.2 m
Quarto Salto: 5.4 m
Quinto Salto: 5.3 m
Melhor salto:  6.5 m
Pior salto: 5.3 m
Média dos demais saltos: 5.9 m
Resultado final:
Rodrigo </a:t>
            </a:r>
            <a:r>
              <a:rPr lang="pt-BR" sz="1200" err="1">
                <a:latin typeface="Consolas"/>
                <a:cs typeface="Arial"/>
              </a:rPr>
              <a:t>Curvêllo</a:t>
            </a:r>
            <a:r>
              <a:rPr lang="pt-BR" sz="1200">
                <a:latin typeface="Consolas"/>
                <a:cs typeface="Arial"/>
              </a:rPr>
              <a:t>: 5.9 m</a:t>
            </a:r>
            <a:endParaRPr lang="pt-BR" sz="1200">
              <a:cs typeface="Arial"/>
            </a:endParaRPr>
          </a:p>
          <a:p>
            <a:pPr algn="just"/>
            <a:endParaRPr lang="pt-BR" altLang="pt-BR" sz="1200">
              <a:solidFill>
                <a:schemeClr val="tx1"/>
              </a:solidFill>
              <a:cs typeface="Arial"/>
            </a:endParaRPr>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cs typeface="Arial"/>
            </a:endParaRPr>
          </a:p>
          <a:p>
            <a:pPr algn="just"/>
            <a:br>
              <a:rPr lang="en-US" sz="1200"/>
            </a:br>
            <a:endParaRPr lang="en-US" sz="1200"/>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endParaRPr>
          </a:p>
          <a:p>
            <a:pPr marL="342900" indent="-342900" algn="just">
              <a:spcAft>
                <a:spcPct val="0"/>
              </a:spcAft>
              <a:buFont typeface="Arial" panose="02020603050405020304" pitchFamily="18" charset="0"/>
              <a:buChar char="•"/>
            </a:pPr>
            <a:endParaRPr lang="pt-BR" altLang="pt-BR" sz="1200">
              <a:solidFill>
                <a:schemeClr val="tx1"/>
              </a:solidFill>
              <a:cs typeface="Arial"/>
            </a:endParaRPr>
          </a:p>
          <a:p>
            <a:pPr algn="just">
              <a:spcAft>
                <a:spcPct val="0"/>
              </a:spcAft>
            </a:pPr>
            <a:endParaRPr lang="pt-BR" altLang="pt-BR" sz="1200">
              <a:solidFill>
                <a:schemeClr val="tx1"/>
              </a:solidFill>
            </a:endParaRPr>
          </a:p>
          <a:p>
            <a:pPr algn="just">
              <a:spcAft>
                <a:spcPct val="0"/>
              </a:spcAft>
            </a:pPr>
            <a:endParaRPr lang="pt-BR" altLang="pt-BR" sz="1200">
              <a:solidFill>
                <a:schemeClr val="tx1"/>
              </a:solidFill>
              <a:latin typeface="Arial"/>
              <a:cs typeface="Arial"/>
            </a:endParaRPr>
          </a:p>
        </p:txBody>
      </p:sp>
    </p:spTree>
    <p:extLst>
      <p:ext uri="{BB962C8B-B14F-4D97-AF65-F5344CB8AC3E}">
        <p14:creationId xmlns:p14="http://schemas.microsoft.com/office/powerpoint/2010/main" val="3344893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71 - </a:t>
            </a:r>
            <a:r>
              <a:rPr lang="pt-BR" sz="1400">
                <a:latin typeface="Arial"/>
                <a:cs typeface="Arial"/>
              </a:rPr>
              <a:t>Faça um programa que peça um numero inteiro positivo e em seguida mostre este numero invertido.</a:t>
            </a:r>
            <a:endParaRPr lang="pt-BR">
              <a:cs typeface="Arial"/>
            </a:endParaRPr>
          </a:p>
          <a:p>
            <a:pPr marL="457200" lvl="1" indent="0" algn="just"/>
            <a:r>
              <a:rPr lang="pt-BR" sz="1400">
                <a:latin typeface="Arial"/>
                <a:cs typeface="Arial"/>
              </a:rPr>
              <a:t>Exemplo:</a:t>
            </a:r>
            <a:r>
              <a:rPr lang="pt-BR" sz="1400">
                <a:latin typeface="Consolas"/>
                <a:cs typeface="Arial"/>
              </a:rPr>
              <a:t>  12376489                                       =&gt; 98467321</a:t>
            </a:r>
            <a:endParaRPr lang="pt-BR"/>
          </a:p>
          <a:p>
            <a:pPr algn="just"/>
            <a:br>
              <a:rPr lang="en-US"/>
            </a:br>
            <a:endParaRPr lang="en-US"/>
          </a:p>
          <a:p>
            <a:pPr algn="just"/>
            <a:br>
              <a:rPr lang="en-US"/>
            </a:br>
            <a:endParaRPr lang="en-US"/>
          </a:p>
          <a:p>
            <a:pPr algn="just"/>
            <a:endParaRPr lang="pt-BR" altLang="pt-BR" sz="1400">
              <a:solidFill>
                <a:schemeClr val="tx1"/>
              </a:solidFill>
            </a:endParaRPr>
          </a:p>
          <a:p>
            <a:pPr algn="just"/>
            <a:endParaRPr lang="pt-BR" altLang="pt-BR" sz="1400">
              <a:solidFill>
                <a:schemeClr val="tx1"/>
              </a:solidFill>
            </a:endParaRPr>
          </a:p>
          <a:p>
            <a:pPr algn="just"/>
            <a:endParaRPr lang="pt-BR" altLang="pt-BR" sz="1400">
              <a:solidFill>
                <a:schemeClr val="tx1"/>
              </a:solidFill>
            </a:endParaRPr>
          </a:p>
          <a:p>
            <a:pPr marL="342900" indent="-342900" algn="just">
              <a:spcAft>
                <a:spcPct val="0"/>
              </a:spcAft>
              <a:buFont typeface="Arial" panose="02020603050405020304" pitchFamily="18" charset="0"/>
              <a:buChar char="•"/>
            </a:pPr>
            <a:endParaRPr lang="pt-BR" altLang="pt-BR" sz="1400">
              <a:solidFill>
                <a:schemeClr val="tx1"/>
              </a:solidFill>
              <a:cs typeface="Arial"/>
            </a:endParaRPr>
          </a:p>
          <a:p>
            <a:pPr algn="just">
              <a:spcAft>
                <a:spcPct val="0"/>
              </a:spcAft>
            </a:pPr>
            <a:endParaRPr lang="pt-BR" altLang="pt-BR" sz="1400">
              <a:solidFill>
                <a:schemeClr val="tx1"/>
              </a:solidFill>
            </a:endParaRPr>
          </a:p>
          <a:p>
            <a:pPr algn="just">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300552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16342" y="1300969"/>
            <a:ext cx="9797627" cy="4026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200">
                <a:solidFill>
                  <a:schemeClr val="tx1"/>
                </a:solidFill>
                <a:latin typeface="Arial"/>
              </a:rPr>
              <a:t>72 - </a:t>
            </a:r>
            <a:r>
              <a:rPr lang="pt-BR" sz="1200">
                <a:latin typeface="Arial"/>
                <a:cs typeface="Arial"/>
              </a:rPr>
              <a:t>Em uma competição de ginástica, cada atleta recebe votos de sete jurados. A melhor e a pior nota são eliminadas. A sua nota fica sendo a média dos votos restantes. Você deve fazer um programa que receba o nome do ginasta e as notas dos sete jurados alcançadas pelo atleta em sua apresentação e depois informe a sua média, conforme a descrição acima informada (retirar o melhor e o pior salto e depois calcular a média com as notas restantes). As notas não são informados ordenadas. Um exemplo de saída do programa deve ser conforme o exemplo abaixo:</a:t>
            </a:r>
            <a:endParaRPr lang="pt-BR" sz="1200">
              <a:cs typeface="Arial"/>
            </a:endParaRPr>
          </a:p>
          <a:p>
            <a:pPr algn="just"/>
            <a:r>
              <a:rPr lang="pt-BR" sz="1200">
                <a:latin typeface="Consolas"/>
                <a:cs typeface="Arial"/>
              </a:rPr>
              <a:t>Atleta: Aparecido Parente
Nota: 9.9
Nota: 7.5
Nota: 9.5
Nota: 8.5
Nota: 9.0
Nota: 8.5
Nota: 9.7
Resultado final:
Atleta: Aparecido Parente
Melhor nota: 9.9
Pior nota: 7.5
Média: 9,04</a:t>
            </a:r>
            <a:endParaRPr lang="pt-BR" sz="1200">
              <a:cs typeface="Arial"/>
            </a:endParaRPr>
          </a:p>
          <a:p>
            <a:pPr algn="just"/>
            <a:endParaRPr lang="pt-BR" altLang="pt-BR" sz="1200">
              <a:solidFill>
                <a:schemeClr val="tx1"/>
              </a:solidFill>
              <a:cs typeface="Arial"/>
            </a:endParaRPr>
          </a:p>
          <a:p>
            <a:pPr algn="just"/>
            <a:endParaRPr lang="pt-BR" altLang="pt-BR" sz="1200">
              <a:solidFill>
                <a:schemeClr val="tx1"/>
              </a:solidFill>
              <a:cs typeface="Arial"/>
            </a:endParaRPr>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cs typeface="Arial"/>
            </a:endParaRPr>
          </a:p>
          <a:p>
            <a:pPr algn="just"/>
            <a:br>
              <a:rPr lang="en-US" sz="1200"/>
            </a:br>
            <a:endParaRPr lang="en-US" sz="1200"/>
          </a:p>
          <a:p>
            <a:pPr algn="just"/>
            <a:endParaRPr lang="pt-BR" altLang="pt-BR" sz="1200">
              <a:solidFill>
                <a:schemeClr val="tx1"/>
              </a:solidFill>
            </a:endParaRPr>
          </a:p>
          <a:p>
            <a:pPr algn="just"/>
            <a:endParaRPr lang="pt-BR" altLang="pt-BR" sz="1200">
              <a:solidFill>
                <a:schemeClr val="tx1"/>
              </a:solidFill>
            </a:endParaRPr>
          </a:p>
          <a:p>
            <a:pPr algn="just"/>
            <a:endParaRPr lang="pt-BR" altLang="pt-BR" sz="1200">
              <a:solidFill>
                <a:schemeClr val="tx1"/>
              </a:solidFill>
            </a:endParaRPr>
          </a:p>
          <a:p>
            <a:pPr marL="342900" indent="-342900" algn="just">
              <a:spcAft>
                <a:spcPct val="0"/>
              </a:spcAft>
              <a:buFont typeface="Arial" panose="02020603050405020304" pitchFamily="18" charset="0"/>
              <a:buChar char="•"/>
            </a:pPr>
            <a:endParaRPr lang="pt-BR" altLang="pt-BR" sz="1200">
              <a:solidFill>
                <a:schemeClr val="tx1"/>
              </a:solidFill>
              <a:cs typeface="Arial"/>
            </a:endParaRPr>
          </a:p>
          <a:p>
            <a:pPr algn="just">
              <a:spcAft>
                <a:spcPct val="0"/>
              </a:spcAft>
            </a:pPr>
            <a:endParaRPr lang="pt-BR" altLang="pt-BR" sz="1200">
              <a:solidFill>
                <a:schemeClr val="tx1"/>
              </a:solidFill>
            </a:endParaRPr>
          </a:p>
          <a:p>
            <a:pPr algn="just">
              <a:spcAft>
                <a:spcPct val="0"/>
              </a:spcAft>
            </a:pPr>
            <a:endParaRPr lang="pt-BR" altLang="pt-BR" sz="1200">
              <a:solidFill>
                <a:schemeClr val="tx1"/>
              </a:solidFill>
              <a:latin typeface="Arial"/>
              <a:cs typeface="Arial"/>
            </a:endParaRPr>
          </a:p>
        </p:txBody>
      </p:sp>
    </p:spTree>
    <p:extLst>
      <p:ext uri="{BB962C8B-B14F-4D97-AF65-F5344CB8AC3E}">
        <p14:creationId xmlns:p14="http://schemas.microsoft.com/office/powerpoint/2010/main" val="38921491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r>
              <a:rPr lang="pt-BR" altLang="pt-BR" sz="1400">
                <a:solidFill>
                  <a:schemeClr val="tx1"/>
                </a:solidFill>
                <a:latin typeface="Arial"/>
              </a:rPr>
              <a:t>73 - </a:t>
            </a:r>
            <a:r>
              <a:rPr lang="pt-BR" sz="1400">
                <a:latin typeface="Arial"/>
                <a:cs typeface="Arial"/>
              </a:rPr>
              <a:t>Em uma eleição presidencial existem quatro candidatos. Os votos são informados por meio de código. Os códigos utilizados são:</a:t>
            </a:r>
            <a:endParaRPr lang="pt-BR">
              <a:cs typeface="Arial"/>
            </a:endParaRPr>
          </a:p>
          <a:p>
            <a:r>
              <a:rPr lang="pt-BR" sz="1400">
                <a:latin typeface="Consolas"/>
                <a:cs typeface="Arial"/>
              </a:rPr>
              <a:t>1 , 2, 3, 4  - Votos para os respectivos candidatos 
(você deve montar a tabela </a:t>
            </a:r>
            <a:r>
              <a:rPr lang="pt-BR" sz="1400" err="1">
                <a:latin typeface="Consolas"/>
                <a:cs typeface="Arial"/>
              </a:rPr>
              <a:t>ex</a:t>
            </a:r>
            <a:r>
              <a:rPr lang="pt-BR" sz="1400">
                <a:latin typeface="Consolas"/>
                <a:cs typeface="Arial"/>
              </a:rPr>
              <a:t>: 1 - Jose/ 2- João/</a:t>
            </a:r>
            <a:r>
              <a:rPr lang="pt-BR" sz="1400" err="1">
                <a:latin typeface="Consolas"/>
                <a:cs typeface="Arial"/>
              </a:rPr>
              <a:t>etc</a:t>
            </a:r>
            <a:r>
              <a:rPr lang="pt-BR" sz="1400">
                <a:latin typeface="Consolas"/>
                <a:cs typeface="Arial"/>
              </a:rPr>
              <a:t>)
5 - Voto Nulo
6 - Voto em Branco</a:t>
            </a:r>
            <a:endParaRPr lang="pt-BR">
              <a:cs typeface="Arial"/>
            </a:endParaRPr>
          </a:p>
          <a:p>
            <a:r>
              <a:rPr lang="pt-BR" sz="1400">
                <a:latin typeface="Arial"/>
                <a:cs typeface="Arial"/>
              </a:rPr>
              <a:t>Faça um programa que calcule e mostre:</a:t>
            </a:r>
            <a:endParaRPr lang="pt-BR"/>
          </a:p>
          <a:p>
            <a:pPr marL="1028700" lvl="1">
              <a:buFont typeface="Arial" panose="02020603050405020304" pitchFamily="18" charset="0"/>
              <a:buChar char="•"/>
            </a:pPr>
            <a:r>
              <a:rPr lang="pt-BR" sz="1400">
                <a:latin typeface="Arial"/>
                <a:cs typeface="Arial"/>
              </a:rPr>
              <a:t>O total de votos para cada candidato;</a:t>
            </a:r>
            <a:endParaRPr lang="pt-BR"/>
          </a:p>
          <a:p>
            <a:pPr marL="1028700" lvl="1">
              <a:buFont typeface="Arial" panose="02020603050405020304" pitchFamily="18" charset="0"/>
              <a:buChar char="•"/>
            </a:pPr>
            <a:r>
              <a:rPr lang="pt-BR" sz="1400">
                <a:latin typeface="Arial"/>
                <a:cs typeface="Arial"/>
              </a:rPr>
              <a:t>O total de votos nulos;</a:t>
            </a:r>
            <a:endParaRPr lang="pt-BR"/>
          </a:p>
          <a:p>
            <a:pPr marL="1028700" lvl="1">
              <a:buFont typeface="Arial" panose="02020603050405020304" pitchFamily="18" charset="0"/>
              <a:buChar char="•"/>
            </a:pPr>
            <a:r>
              <a:rPr lang="pt-BR" sz="1400">
                <a:latin typeface="Arial"/>
                <a:cs typeface="Arial"/>
              </a:rPr>
              <a:t>O total de votos em branco;</a:t>
            </a:r>
            <a:endParaRPr lang="pt-BR"/>
          </a:p>
          <a:p>
            <a:pPr marL="1028700" lvl="1">
              <a:buFont typeface="Arial" panose="02020603050405020304" pitchFamily="18" charset="0"/>
              <a:buChar char="•"/>
            </a:pPr>
            <a:r>
              <a:rPr lang="pt-BR" sz="1400">
                <a:latin typeface="Arial"/>
                <a:cs typeface="Arial"/>
              </a:rPr>
              <a:t>A percentagem de votos nulos sobre o total de votos;</a:t>
            </a:r>
            <a:endParaRPr lang="pt-BR"/>
          </a:p>
          <a:p>
            <a:pPr marL="1028700" lvl="1">
              <a:buFont typeface="Arial" panose="02020603050405020304" pitchFamily="18" charset="0"/>
              <a:buChar char="•"/>
            </a:pPr>
            <a:r>
              <a:rPr lang="pt-BR" sz="1400">
                <a:latin typeface="Arial"/>
                <a:cs typeface="Arial"/>
              </a:rPr>
              <a:t>A percentagem de votos em branco sobre o total de votos. Para finalizar o conjunto de votos tem-se o valor zero.</a:t>
            </a:r>
            <a:endParaRPr lang="pt-B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9197988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74 - </a:t>
            </a:r>
            <a:r>
              <a:rPr lang="pt-BR" sz="1400">
                <a:latin typeface="Arial"/>
                <a:cs typeface="Arial"/>
              </a:rPr>
              <a:t>Faça um Programa que leia um vetor de 5 números inteiros e mostre-os.</a:t>
            </a:r>
            <a:endParaRPr lang="pt-BR">
              <a:cs typeface="Aria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5830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75 - </a:t>
            </a:r>
            <a:r>
              <a:rPr lang="pt-BR" sz="1400">
                <a:latin typeface="Arial"/>
                <a:cs typeface="Arial"/>
              </a:rPr>
              <a:t>Faça um Programa que leia um vetor de 10 números reais e mostre-os na ordem inversa.</a:t>
            </a:r>
          </a:p>
          <a:p>
            <a:pPr algn="just"/>
            <a:endParaRPr lang="pt-BR" sz="1400">
              <a:cs typeface="Aria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767593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76 - </a:t>
            </a:r>
            <a:r>
              <a:rPr lang="pt-BR" sz="1400">
                <a:latin typeface="Arial"/>
                <a:cs typeface="Arial"/>
              </a:rPr>
              <a:t>Faça um Programa que leia 4 notas, mostre as notas e a média na tela.</a:t>
            </a:r>
            <a:endParaRPr lang="pt-B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2894945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77 - </a:t>
            </a:r>
            <a:r>
              <a:rPr lang="pt-BR" sz="1400">
                <a:latin typeface="Arial"/>
                <a:cs typeface="Arial"/>
              </a:rPr>
              <a:t>Faça um Programa que leia um vetor de 10 caracteres, e diga quantas consoantes foram lidas. Imprima as consoantes.</a:t>
            </a:r>
            <a:endParaRPr lang="pt-BR">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0580769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CC4142B6-89E1-D29D-364B-6B8F0F4F5F25}"/>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7411" name="Text Box 3">
            <a:extLst>
              <a:ext uri="{FF2B5EF4-FFF2-40B4-BE49-F238E27FC236}">
                <a16:creationId xmlns:a16="http://schemas.microsoft.com/office/drawing/2014/main" id="{FA118EB1-2FED-AC1C-5B7F-E6244B53E9E2}"/>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7 - Faça um algoritmo que calcule a área de um triângulo.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78 - </a:t>
            </a:r>
            <a:r>
              <a:rPr lang="pt-BR" sz="1400">
                <a:latin typeface="Arial"/>
                <a:cs typeface="Arial"/>
              </a:rPr>
              <a:t>Faça um Programa que leia 20 números inteiros e armazene-os num vetor. Armazene os números pares no vetor PAR e os números IMPARES no vetor impar. Imprima os três vetores.</a:t>
            </a:r>
            <a:endParaRPr lang="pt-BR">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8149952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79 - </a:t>
            </a:r>
            <a:r>
              <a:rPr lang="pt-BR" sz="1400">
                <a:latin typeface="Arial"/>
                <a:cs typeface="Arial"/>
              </a:rPr>
              <a:t>Faça um Programa que peça as quatro notas de 10 alunos, calcule e armazene num vetor a média de cada aluno, imprima o número de alunos com média maior ou igual a 7.0.</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2207394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80 - </a:t>
            </a:r>
            <a:r>
              <a:rPr lang="pt-BR" sz="1400">
                <a:latin typeface="Arial"/>
                <a:cs typeface="Arial"/>
              </a:rPr>
              <a:t>Faça um Programa que peça a idade e a altura de 5 pessoas, armazene cada informação no seu respectivo vetor. Imprima a idade e a altura na ordem inversa a ordem lida.</a:t>
            </a:r>
            <a:endParaRPr lang="pt-BR" sz="1400">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7115839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404977" y="1282979"/>
            <a:ext cx="9217025" cy="43350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81 - </a:t>
            </a:r>
            <a:r>
              <a:rPr lang="pt-BR" sz="1400">
                <a:latin typeface="Arial"/>
                <a:cs typeface="Arial"/>
              </a:rPr>
              <a:t>Considere os cenários de problemas a serem resolvidos:</a:t>
            </a:r>
            <a:endParaRPr lang="pt-BR" sz="1400">
              <a:cs typeface="Arial"/>
            </a:endParaRPr>
          </a:p>
          <a:p>
            <a:pPr algn="just"/>
            <a:r>
              <a:rPr lang="pt-BR" sz="1400">
                <a:latin typeface="Arial"/>
                <a:cs typeface="Arial"/>
              </a:rPr>
              <a:t>1- Um berçário deseja informatizar suas operações.</a:t>
            </a:r>
            <a:endParaRPr lang="pt-BR"/>
          </a:p>
          <a:p>
            <a:pPr algn="just"/>
            <a:r>
              <a:rPr lang="pt-BR" sz="1400">
                <a:latin typeface="Arial"/>
                <a:cs typeface="Arial"/>
              </a:rPr>
              <a:t>Quando um bebê nasce, algumas informações são armazenadas sobre ele, tais como: nome, data do nascimento, peso do nascimento, altura, a mãe deste bebê e o médico que fez seu parto. Para as mães, o berçário também deseja manter um controle, guardando informações como: nome, endereço, telefone e data de nascimento. Para os médicos, é importante saber: CRM, nome, telefone celular e especialidade.</a:t>
            </a:r>
            <a:endParaRPr lang="pt-BR"/>
          </a:p>
          <a:p>
            <a:pPr algn="just"/>
            <a:r>
              <a:rPr lang="pt-BR" sz="1400">
                <a:latin typeface="Arial"/>
                <a:cs typeface="Arial"/>
              </a:rPr>
              <a:t>Para resolver o cenário 1 faça:</a:t>
            </a:r>
            <a:endParaRPr lang="pt-BR"/>
          </a:p>
          <a:p>
            <a:pPr algn="just"/>
            <a:r>
              <a:rPr lang="pt-BR" sz="1400">
                <a:latin typeface="Arial"/>
                <a:cs typeface="Arial"/>
              </a:rPr>
              <a:t>A) Levantamento de requisitos (funcionais e não funcionais);</a:t>
            </a:r>
            <a:endParaRPr lang="pt-BR"/>
          </a:p>
          <a:p>
            <a:pPr algn="just"/>
            <a:r>
              <a:rPr lang="pt-BR" sz="1400">
                <a:latin typeface="Arial"/>
                <a:cs typeface="Arial"/>
              </a:rPr>
              <a:t>B) Diagramas UML (Caso de Uso);</a:t>
            </a:r>
            <a:endParaRPr lang="pt-BR"/>
          </a:p>
          <a:p>
            <a:pPr algn="just"/>
            <a:r>
              <a:rPr lang="pt-BR" sz="1400">
                <a:latin typeface="Arial"/>
                <a:cs typeface="Arial"/>
              </a:rPr>
              <a:t>C) Documento com levantamento de requisitos e diagramas UML;</a:t>
            </a:r>
            <a:endParaRPr lang="pt-BR"/>
          </a:p>
          <a:p>
            <a:pPr algn="just"/>
            <a:r>
              <a:rPr lang="pt-BR" sz="1400">
                <a:latin typeface="Arial"/>
                <a:cs typeface="Arial"/>
              </a:rPr>
              <a:t>D) Algoritmo em </a:t>
            </a:r>
            <a:r>
              <a:rPr lang="pt-BR" sz="1400" err="1">
                <a:latin typeface="Arial"/>
                <a:cs typeface="Arial"/>
              </a:rPr>
              <a:t>python</a:t>
            </a:r>
            <a:r>
              <a:rPr lang="pt-BR" sz="1400">
                <a:latin typeface="Arial"/>
                <a:cs typeface="Arial"/>
              </a:rPr>
              <a:t>.</a:t>
            </a:r>
            <a:endParaRPr lang="pt-BR"/>
          </a:p>
          <a:p>
            <a:pPr algn="just"/>
            <a:r>
              <a:rPr lang="pt-BR" sz="1400">
                <a:latin typeface="Arial"/>
                <a:cs typeface="Arial"/>
              </a:rPr>
              <a:t>E) Apresentação da atividade (Em slides)</a:t>
            </a:r>
            <a:endParaRPr lang="pt-BR"/>
          </a:p>
          <a:p>
            <a:pPr algn="just"/>
            <a:r>
              <a:rPr lang="pt-BR" sz="1400">
                <a:latin typeface="Arial"/>
                <a:cs typeface="Arial"/>
              </a:rPr>
              <a:t>F) Ao finalizar a atividade coloque na pasta compartilhada no Microsoft Teams (crie uma pasta com a descrição “AtivAva1DevAlg” dentro de ambas as pastas dos membros da dupla).</a:t>
            </a:r>
            <a:endParaRPr lang="pt-B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2526755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82 - </a:t>
            </a:r>
            <a:r>
              <a:rPr lang="pt-BR" sz="1400">
                <a:latin typeface="Arial"/>
                <a:cs typeface="Arial"/>
              </a:rPr>
              <a:t>Faça um programa que peça 10 números inteiros, calcule e mostre a quantidade de números pares e a quantidade de números impares</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4469455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83 - </a:t>
            </a:r>
            <a:r>
              <a:rPr lang="pt-BR" sz="1400">
                <a:latin typeface="Arial"/>
                <a:cs typeface="Arial"/>
              </a:rPr>
              <a:t>Escreva um algoritmo que solicite ao usuário a entrada de 5 números, e que exiba o somatório desses números na tela. Após exibir a soma, o programa deve mostrar também os números que o usuário digitou, um por linha.</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6901656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84 - </a:t>
            </a:r>
            <a:r>
              <a:rPr lang="pt-BR" sz="1400">
                <a:latin typeface="Arial"/>
                <a:cs typeface="Arial"/>
              </a:rPr>
              <a:t>Escreva um algoritmo que leia um vetor com 10 posições de números inteiros. Em seguida receba um novo valor do usuário e verifique se este valor se encontra no vetor.</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8009736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85 - </a:t>
            </a:r>
            <a:r>
              <a:rPr lang="pt-BR" sz="1400">
                <a:latin typeface="Arial"/>
                <a:cs typeface="Arial"/>
              </a:rPr>
              <a:t>Escrever um algoritmo para ler a quantidade de horas/aula de duas professor e o valor por hora recebido por cada uma. Mostrar na tela qual dos professores tem salário total maior.</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0405717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86 - </a:t>
            </a:r>
            <a:r>
              <a:rPr lang="pt-BR" sz="1400">
                <a:latin typeface="Arial"/>
                <a:cs typeface="Arial"/>
              </a:rPr>
              <a:t>Faça um algoritmo que receba o valor do salário de uma pessoa e o valor de um financiamento pretendido. Caso o financiamento seja menor ou igual a 5 vezes o salário da pessoa, o algoritmo deverá escrever “Financiamento Concedido"; senão, ele deverá escrever "Financiamento Negado". Independente de conceder ou não o financiamento, o algoritmo escreverá depois a frase "Obrigado por Consultar"</a:t>
            </a:r>
            <a:endParaRPr 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cs typeface="Arial"/>
            </a:endParaRPr>
          </a:p>
          <a:p>
            <a:pPr algn="just"/>
            <a:endParaRPr lang="pt-BR" altLang="pt-BR" sz="1400">
              <a:solidFill>
                <a:schemeClr val="tx1"/>
              </a:solidFill>
            </a:endParaRPr>
          </a:p>
          <a:p>
            <a:pPr algn="just"/>
            <a:endParaRPr lang="pt-BR" sz="1400">
              <a:cs typeface="Arial"/>
            </a:endParaRPr>
          </a:p>
          <a:p>
            <a:endParaRPr lang="pt-BR" altLang="pt-BR" sz="1400">
              <a:solidFill>
                <a:schemeClr val="tx1"/>
              </a:solidFill>
            </a:endParaRPr>
          </a:p>
          <a:p>
            <a:pPr indent="0"/>
            <a:endParaRPr lang="pt-BR" altLang="pt-BR" sz="1400">
              <a:solidFill>
                <a:schemeClr val="tx1"/>
              </a:solidFill>
            </a:endParaRPr>
          </a:p>
          <a:p>
            <a:br>
              <a:rPr lang="en-US"/>
            </a:br>
            <a:endParaRPr lang="en-US"/>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128578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87 - </a:t>
            </a:r>
            <a:r>
              <a:rPr lang="pt-BR" sz="1400">
                <a:latin typeface="Arial"/>
                <a:cs typeface="Arial"/>
              </a:rPr>
              <a:t>Crie um algoritmo para uma empresa de transportes que, a partir do peso de uma encomenda fornecida pelo usuário, calcule o preço da remessa conforme a seguinte tabela:</a:t>
            </a:r>
            <a:endParaRPr lang="pt-BR" sz="1400">
              <a:solidFill>
                <a:schemeClr val="tx1"/>
              </a:solidFill>
              <a:cs typeface="Arial"/>
            </a:endParaRPr>
          </a:p>
          <a:p>
            <a:pPr algn="just"/>
            <a:endParaRPr lang="pt-BR" altLang="pt-BR" sz="1400">
              <a:solidFill>
                <a:schemeClr val="tx1"/>
              </a:solidFill>
              <a:cs typeface="Arial"/>
            </a:endParaRPr>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pic>
        <p:nvPicPr>
          <p:cNvPr id="3" name="Imagem 3" descr="Tabela&#10;&#10;Descrição gerada automaticamente">
            <a:extLst>
              <a:ext uri="{FF2B5EF4-FFF2-40B4-BE49-F238E27FC236}">
                <a16:creationId xmlns:a16="http://schemas.microsoft.com/office/drawing/2014/main" id="{FA61C536-5645-CCBC-6F59-ACCB035E379B}"/>
              </a:ext>
            </a:extLst>
          </p:cNvPr>
          <p:cNvPicPr>
            <a:picLocks noChangeAspect="1"/>
          </p:cNvPicPr>
          <p:nvPr/>
        </p:nvPicPr>
        <p:blipFill>
          <a:blip r:embed="rId3"/>
          <a:stretch>
            <a:fillRect/>
          </a:stretch>
        </p:blipFill>
        <p:spPr>
          <a:xfrm>
            <a:off x="736880" y="2380606"/>
            <a:ext cx="7481347" cy="2470749"/>
          </a:xfrm>
          <a:prstGeom prst="rect">
            <a:avLst/>
          </a:prstGeom>
        </p:spPr>
      </p:pic>
    </p:spTree>
    <p:extLst>
      <p:ext uri="{BB962C8B-B14F-4D97-AF65-F5344CB8AC3E}">
        <p14:creationId xmlns:p14="http://schemas.microsoft.com/office/powerpoint/2010/main" val="27567503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47049A0C-6618-9525-773A-F3532EAC54FB}"/>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19459" name="Text Box 3">
            <a:extLst>
              <a:ext uri="{FF2B5EF4-FFF2-40B4-BE49-F238E27FC236}">
                <a16:creationId xmlns:a16="http://schemas.microsoft.com/office/drawing/2014/main" id="{6429F90F-05A7-8AED-0C41-731A15CE3478}"/>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spcAft>
                <a:spcPct val="0"/>
              </a:spcAft>
            </a:pPr>
            <a:r>
              <a:rPr lang="pt-BR" altLang="pt-BR" sz="3200">
                <a:solidFill>
                  <a:schemeClr val="tx1"/>
                </a:solidFill>
              </a:rPr>
              <a:t>8 - Faça um algoritmo que calcule o custo estimado de uma viagem de carro.</a:t>
            </a:r>
          </a:p>
          <a:p>
            <a:pPr>
              <a:spcAft>
                <a:spcPct val="0"/>
              </a:spcAft>
            </a:pPr>
            <a:r>
              <a:rPr lang="pt-BR" altLang="pt-BR" sz="3200">
                <a:solidFill>
                  <a:schemeClr val="tx1"/>
                </a:solidFill>
              </a:rPr>
              <a:t>Posteriormente imprima o resultado.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360363" y="1511300"/>
            <a:ext cx="921702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88 - </a:t>
            </a:r>
            <a:r>
              <a:rPr lang="pt-BR" sz="1400">
                <a:latin typeface="Arial"/>
                <a:cs typeface="Arial"/>
              </a:rPr>
              <a:t>Máquina de café</a:t>
            </a:r>
            <a:endParaRPr lang="pt-BR" sz="1400">
              <a:solidFill>
                <a:schemeClr val="tx1"/>
              </a:solidFill>
              <a:cs typeface="Arial"/>
            </a:endParaRPr>
          </a:p>
          <a:p>
            <a:pPr algn="just"/>
            <a:r>
              <a:rPr lang="pt-BR" sz="1400">
                <a:latin typeface="Arial"/>
                <a:cs typeface="Arial"/>
              </a:rPr>
              <a:t>Uma máquina de vender café funciona da seguinte forma: o usuário seleciona um tipo de café, insere algumas notas ou moedas na máquina e, se a quantia paga for suficiente para pagar o café desejado, a máquina enche um copo descartável com o tipo de café selecionado e dá o troco em moedas. Faça um programa para imitar esse comportamento: o usuário informa qual é o tipo de café desejado e o valor pago, e o seu programa deve dizer qual deve ser o valor do troco e quantas moedas são necessárias para pagar esse troco. Considere a existência de moedas com os seguintes valores: R$ 1.00, R$ 0.50, R$ 0.25, R$ 0.10, R$ 0.05 e R$ 0.01.A tabela de preços é dada abaixo:</a:t>
            </a:r>
            <a:endParaRPr lang="pt-BR"/>
          </a:p>
          <a:p>
            <a:pPr algn="just"/>
            <a:endParaRPr lang="pt-BR" altLang="pt-BR" sz="1400">
              <a:solidFill>
                <a:schemeClr val="tx1"/>
              </a:solidFill>
              <a:cs typeface="Arial"/>
            </a:endParaRPr>
          </a:p>
          <a:p>
            <a:br>
              <a:rPr lang="en-US"/>
            </a:br>
            <a:endParaRPr lang="en-US"/>
          </a:p>
          <a:p>
            <a:endParaRPr lang="pt-BR" altLang="pt-BR" sz="1400">
              <a:solidFill>
                <a:schemeClr val="tx1"/>
              </a:solidFill>
            </a:endParaRPr>
          </a:p>
          <a:p>
            <a:endParaRPr lang="pt-BR" altLang="pt-BR" sz="1400">
              <a:solidFill>
                <a:schemeClr val="tx1"/>
              </a:solidFill>
            </a:endParaRPr>
          </a:p>
          <a:p>
            <a:endParaRPr lang="pt-BR" altLang="pt-BR" sz="1400">
              <a:solidFill>
                <a:schemeClr val="tx1"/>
              </a:solidFil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endParaRPr>
          </a:p>
          <a:p>
            <a:pPr>
              <a:spcAft>
                <a:spcPct val="0"/>
              </a:spcAft>
            </a:pPr>
            <a:endParaRPr lang="pt-BR" altLang="pt-BR" sz="1400">
              <a:solidFill>
                <a:schemeClr val="tx1"/>
              </a:solidFill>
              <a:latin typeface="Arial"/>
              <a:cs typeface="Arial"/>
            </a:endParaRPr>
          </a:p>
        </p:txBody>
      </p:sp>
      <p:pic>
        <p:nvPicPr>
          <p:cNvPr id="2" name="Imagem 3" descr="Tabela&#10;&#10;Descrição gerada automaticamente">
            <a:extLst>
              <a:ext uri="{FF2B5EF4-FFF2-40B4-BE49-F238E27FC236}">
                <a16:creationId xmlns:a16="http://schemas.microsoft.com/office/drawing/2014/main" id="{AE09F6E9-638F-E4BC-8F58-EE26472B1F24}"/>
              </a:ext>
            </a:extLst>
          </p:cNvPr>
          <p:cNvPicPr>
            <a:picLocks noChangeAspect="1"/>
          </p:cNvPicPr>
          <p:nvPr/>
        </p:nvPicPr>
        <p:blipFill>
          <a:blip r:embed="rId3"/>
          <a:stretch>
            <a:fillRect/>
          </a:stretch>
        </p:blipFill>
        <p:spPr>
          <a:xfrm>
            <a:off x="3474283" y="3981848"/>
            <a:ext cx="2620780" cy="1342202"/>
          </a:xfrm>
          <a:prstGeom prst="rect">
            <a:avLst/>
          </a:prstGeom>
        </p:spPr>
      </p:pic>
    </p:spTree>
    <p:extLst>
      <p:ext uri="{BB962C8B-B14F-4D97-AF65-F5344CB8AC3E}">
        <p14:creationId xmlns:p14="http://schemas.microsoft.com/office/powerpoint/2010/main" val="26633182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71233"/>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altLang="pt-BR" sz="1400">
                <a:solidFill>
                  <a:schemeClr val="tx1"/>
                </a:solidFill>
                <a:latin typeface="Arial"/>
              </a:rPr>
              <a:t>89 - </a:t>
            </a:r>
            <a:r>
              <a:rPr lang="pt-BR" sz="1400">
                <a:latin typeface="Arial"/>
                <a:cs typeface="Arial"/>
              </a:rPr>
              <a:t>Fatura da Águas Guariroba –as regras que a Águas Guariroba utiliza para cobrar a fatura de água e esgoto de clientes residenciais estão expressas na tabela abaixo. Repare que existem 6 faixas de consumo e que cada uma possui uma franquia de consumo e um valor diferente para cada metro cúbico (m³) consumido.</a:t>
            </a:r>
            <a:endParaRPr lang="pt-BR" sz="1400">
              <a:cs typeface="Arial"/>
            </a:endParaRPr>
          </a:p>
          <a:p>
            <a:pPr algn="just"/>
            <a:endParaRPr lang="pt-BR" altLang="pt-BR" sz="1400">
              <a:solidFill>
                <a:schemeClr val="tx1"/>
              </a:solidFill>
              <a:cs typeface="Arial"/>
            </a:endParaRPr>
          </a:p>
          <a:p>
            <a:br>
              <a:rPr lang="en-US"/>
            </a:br>
            <a:endParaRPr lang="en-US"/>
          </a:p>
          <a:p>
            <a:endParaRPr lang="pt-BR" altLang="pt-BR" sz="1400">
              <a:solidFill>
                <a:schemeClr val="tx1"/>
              </a:solidFill>
            </a:endParaRPr>
          </a:p>
          <a:p>
            <a:endParaRPr lang="pt-BR" altLang="pt-BR" sz="1400">
              <a:solidFill>
                <a:schemeClr val="tx1"/>
              </a:solidFill>
            </a:endParaRPr>
          </a:p>
          <a:p>
            <a:r>
              <a:rPr lang="pt-BR" sz="1400">
                <a:latin typeface="Arial"/>
                <a:cs typeface="Arial"/>
              </a:rPr>
              <a:t>O valor de uma fatura é calculado distribuindo-se o consumo total de água de água pelas faixas de consumo. Caso um cliente tenha consumido menos de 5 m³, deve pagar a tarifa mínima (R$ 37,47) mas se consumiu digamos, 12 m³ de água, 5 m³ são cobrados pela 1ª faixa, outros 5 m³ pela 2ª faixa e os 2 m³ restantes são cobrados pela 3ª faixa. O valor do esgoto é calculado como sendo 80% do valor cobrado pela água. A coluna “Totais” mostra quanto seria cobrado de um cliente que tenha consumido toda a franquia das faixas correspondentes (com exceção da última faixa, que não possui franquia de consumo).</a:t>
            </a:r>
            <a:endParaRPr lang="pt-B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cs typeface="Arial"/>
            </a:endParaRPr>
          </a:p>
          <a:p>
            <a:pPr>
              <a:spcAft>
                <a:spcPct val="0"/>
              </a:spcAft>
            </a:pPr>
            <a:endParaRPr lang="pt-BR" altLang="pt-BR" sz="1400">
              <a:solidFill>
                <a:schemeClr val="tx1"/>
              </a:solidFill>
              <a:latin typeface="Arial"/>
              <a:cs typeface="Arial"/>
            </a:endParaRPr>
          </a:p>
        </p:txBody>
      </p:sp>
      <p:pic>
        <p:nvPicPr>
          <p:cNvPr id="3" name="Imagem 3" descr="Tabela&#10;&#10;Descrição gerada automaticamente">
            <a:extLst>
              <a:ext uri="{FF2B5EF4-FFF2-40B4-BE49-F238E27FC236}">
                <a16:creationId xmlns:a16="http://schemas.microsoft.com/office/drawing/2014/main" id="{9982E873-1B22-31DE-9CC2-F636D1DE6AC9}"/>
              </a:ext>
            </a:extLst>
          </p:cNvPr>
          <p:cNvPicPr>
            <a:picLocks noChangeAspect="1"/>
          </p:cNvPicPr>
          <p:nvPr/>
        </p:nvPicPr>
        <p:blipFill>
          <a:blip r:embed="rId3"/>
          <a:stretch>
            <a:fillRect/>
          </a:stretch>
        </p:blipFill>
        <p:spPr>
          <a:xfrm>
            <a:off x="2699293" y="2078279"/>
            <a:ext cx="4403558" cy="2038146"/>
          </a:xfrm>
          <a:prstGeom prst="rect">
            <a:avLst/>
          </a:prstGeom>
        </p:spPr>
      </p:pic>
    </p:spTree>
    <p:extLst>
      <p:ext uri="{BB962C8B-B14F-4D97-AF65-F5344CB8AC3E}">
        <p14:creationId xmlns:p14="http://schemas.microsoft.com/office/powerpoint/2010/main" val="2729358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Com base nessas informações, elabore um programa que calcule o valor da fatura de um cliente com base em seu consumo de água, utilizando o exemplo a seguir para auxiliar na compreensão do problema.</a:t>
            </a:r>
            <a:endParaRPr lang="pt-BR"/>
          </a:p>
          <a:p>
            <a:pPr algn="just"/>
            <a:r>
              <a:rPr lang="pt-BR" sz="1400">
                <a:latin typeface="Arial"/>
                <a:cs typeface="Arial"/>
              </a:rPr>
              <a:t>Exemplo: Assuma que que um determinado domicílio consumiu 37 m³ de água num determinado mês. Para o cálculo da respectiva fatura, deve-se distribuir esse volume pelas faixas de consumo da tabela, como explicado abaixo:</a:t>
            </a:r>
            <a:endParaRPr lang="pt-BR"/>
          </a:p>
          <a:p>
            <a:pPr algn="just"/>
            <a:r>
              <a:rPr lang="pt-BR" sz="1400">
                <a:latin typeface="Arial"/>
                <a:cs typeface="Arial"/>
              </a:rPr>
              <a:t>(1) 1ª faixa (franquia de 5 m³) –O consumo dos primeiros 5(cinco) m³ de água são faturados pela tarifa mínima, que é de R$ 37,47. Dos 37 m³ consumidos, restam 32 m³ para serem faturados pelas demais faixas de consumo;</a:t>
            </a:r>
            <a:endParaRPr lang="pt-BR"/>
          </a:p>
          <a:p>
            <a:pPr algn="just"/>
            <a:r>
              <a:rPr lang="pt-BR" sz="1400">
                <a:latin typeface="Arial"/>
                <a:cs typeface="Arial"/>
              </a:rPr>
              <a:t>(2) 2ª faixa (franquia de 5 m³) –Os próximos 5 (cinco) m³ que ultrapassam o consumo da 1ª faixa são cobrados pelo valor de excedente da 2ª faixa de consumo da tabela abaixo (5m³ ×R$ 1,16 = R$ 5,80). Dos 37 m³ consumidos, 5 foram faturados pela 1ª faixa e outros 5 pela 2ª faixa restando, portanto, 27 m³ para serem faturados;</a:t>
            </a:r>
            <a:endParaRPr lang="pt-BR">
              <a:latin typeface="Arial"/>
            </a:endParaRPr>
          </a:p>
          <a:p>
            <a:pPr algn="just"/>
            <a:r>
              <a:rPr lang="pt-BR" sz="1400">
                <a:latin typeface="Arial"/>
                <a:cs typeface="Arial"/>
              </a:rPr>
              <a:t>(3) 3ª faixa (franquia de 5 m³) –Os próximos 5 (cinco) m³ que ultrapassam o consumo da 2ª faixa são cobrados pelo valor de excedente da 3ª faixa de consumo (5 m³ × R$ 6,46 = R$ 32,30). Até essa faixa, foram faturados 15 m³ e restam ainda 22 m³ para serem faturados;</a:t>
            </a:r>
            <a:endParaRPr lang="pt-BR">
              <a:latin typeface="Arial"/>
            </a:endParaRPr>
          </a:p>
          <a:p>
            <a:pPr algn="just"/>
            <a:r>
              <a:rPr lang="pt-BR" sz="1400">
                <a:latin typeface="Arial"/>
                <a:cs typeface="Arial"/>
              </a:rPr>
              <a:t>(4) 4ª faixa (franquia de 5 m³) –Os próximos 5 (cinco) m³ que ultrapassam o consumo da 3ª faixa são cobrados pelo valor de excedente da 4ª faixa de consumo (5 m³ × R$ 6,49 = R$ 32,45). Até essa faixa, foram faturados 20 m³ e restam ainda 17 m³ para serem faturados;</a:t>
            </a:r>
            <a:endParaRPr lang="pt-BR">
              <a:latin typeface="Arial"/>
            </a:endParaRPr>
          </a:p>
          <a:p>
            <a:pPr marL="342900" indent="-342900">
              <a:spcAft>
                <a:spcPct val="0"/>
              </a:spcAft>
              <a:buFont typeface="Arial" panose="02020603050405020304" pitchFamily="18" charset="0"/>
              <a:buChar char="•"/>
            </a:pPr>
            <a:endParaRPr lang="pt-BR" altLang="pt-BR" sz="1400">
              <a:solidFill>
                <a:schemeClr val="tx1"/>
              </a:solidFill>
              <a:cs typeface="Arial"/>
            </a:endParaRPr>
          </a:p>
          <a:p>
            <a:pPr>
              <a:spcAft>
                <a:spcPct val="0"/>
              </a:spcAft>
            </a:pPr>
            <a:endParaRPr lang="pt-BR" altLang="pt-BR" sz="1400">
              <a:solidFill>
                <a:schemeClr val="tx1"/>
              </a:solidFill>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33113954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(5) 5ª faixa (franquia de 10 m³) –Os próximos 10 (dez) m³ que ultrapassam o consumo da 4ª faixa são cobrados pelo valor de excedente da 5ª faixa de consumo (10 m³ × R$ 6,55 = R$ 65,50). Até essa faixa, foram faturados 30 m³ e restam ainda 7 m³ para serem faturados;</a:t>
            </a:r>
            <a:endParaRPr lang="pt-BR"/>
          </a:p>
          <a:p>
            <a:pPr algn="just"/>
            <a:r>
              <a:rPr lang="pt-BR" sz="1400">
                <a:latin typeface="Arial"/>
                <a:cs typeface="Arial"/>
              </a:rPr>
              <a:t>(6)6ª faixa (franquia livre) –Os próximos 7 (sete) m³ que ultrapassam o consumo da 5ª faixa são cobrados pelo valor de excedente da 6ª faixa de consumo (7 m³ × R$ 11,08 = R$ 77,56). Até essa faixa, foram faturados 37 m³, que foi o valor consumido pelo cliente;</a:t>
            </a:r>
            <a:endParaRPr lang="pt-BR"/>
          </a:p>
          <a:p>
            <a:pPr algn="just"/>
            <a:r>
              <a:rPr lang="pt-BR" sz="1400">
                <a:latin typeface="Arial"/>
                <a:cs typeface="Arial"/>
              </a:rPr>
              <a:t>(7) Para obter o valor da água consumida, deve-se somar o consumo em cada faixa, ou seja, R$ 37,47 + R$ 5,80 + R$ 32,30 + R$ 32,45 + R$ 65,50 + R$ 77,56 = R$ 251, 08;</a:t>
            </a:r>
            <a:endParaRPr lang="pt-BR"/>
          </a:p>
          <a:p>
            <a:pPr algn="just"/>
            <a:r>
              <a:rPr lang="pt-BR" sz="1400">
                <a:latin typeface="Arial"/>
                <a:cs typeface="Arial"/>
              </a:rPr>
              <a:t>(8) O valor referente ao esgoto corresponde a 80% do valor da água, ou seja, R$ 251,08 × 0,8 = R$ 200,86;</a:t>
            </a:r>
            <a:endParaRPr lang="pt-BR"/>
          </a:p>
          <a:p>
            <a:pPr>
              <a:spcAft>
                <a:spcPct val="0"/>
              </a:spcAft>
            </a:pPr>
            <a:r>
              <a:rPr lang="pt-BR" sz="1400">
                <a:latin typeface="Arial"/>
                <a:cs typeface="Arial"/>
              </a:rPr>
              <a:t>(9) O valor da fatura é dado pela soma do consumo de água pela do esgoto, ou seja, R$ 251,08 + R$ 200,86= R$ 451,94.</a:t>
            </a:r>
            <a:endParaRPr lang="pt-BR">
              <a:latin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105111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90 - Utilize uma lista para resolver o problema a seguir. Uma empresa paga seus vendedores com base em comissões. O vendedor recebe $200 por semana mais 9 por cento de suas vendas brutas daquela semana. Por exemplo, um vendedor que teve vendas brutas de $3000 em uma semana recebe $200 mais 9 por cento de $3000, ou seja, um total de $470. Escreva um programa (usando um </a:t>
            </a:r>
            <a:r>
              <a:rPr lang="pt-BR" sz="1400" err="1">
                <a:latin typeface="Arial"/>
                <a:cs typeface="Arial"/>
              </a:rPr>
              <a:t>array</a:t>
            </a:r>
            <a:r>
              <a:rPr lang="pt-BR" sz="1400">
                <a:latin typeface="Arial"/>
                <a:cs typeface="Arial"/>
              </a:rPr>
              <a:t> de contadores) que determine quantos vendedores receberam salários nos seguintes intervalos de valores:</a:t>
            </a:r>
            <a:endParaRPr lang="pt-BR">
              <a:cs typeface="Arial"/>
            </a:endParaRPr>
          </a:p>
          <a:p>
            <a:pPr marL="1028700" lvl="1" algn="just">
              <a:buFont typeface="Arial" panose="02020603050405020304" pitchFamily="18" charset="0"/>
              <a:buChar char="•"/>
            </a:pPr>
            <a:r>
              <a:rPr lang="pt-BR" sz="1400">
                <a:latin typeface="Arial"/>
                <a:cs typeface="Arial"/>
              </a:rPr>
              <a:t>$200 - $299</a:t>
            </a:r>
            <a:endParaRPr lang="pt-BR"/>
          </a:p>
          <a:p>
            <a:pPr marL="1028700" lvl="1" algn="just">
              <a:buFont typeface="Arial" panose="02020603050405020304" pitchFamily="18" charset="0"/>
              <a:buChar char="•"/>
            </a:pPr>
            <a:r>
              <a:rPr lang="pt-BR" sz="1400">
                <a:latin typeface="Arial"/>
                <a:cs typeface="Arial"/>
              </a:rPr>
              <a:t>$300 - $399</a:t>
            </a:r>
            <a:endParaRPr lang="pt-BR"/>
          </a:p>
          <a:p>
            <a:pPr marL="1028700" lvl="1" algn="just">
              <a:buFont typeface="Arial" panose="02020603050405020304" pitchFamily="18" charset="0"/>
              <a:buChar char="•"/>
            </a:pPr>
            <a:r>
              <a:rPr lang="pt-BR" sz="1400">
                <a:latin typeface="Arial"/>
                <a:cs typeface="Arial"/>
              </a:rPr>
              <a:t>$400 - $499</a:t>
            </a:r>
            <a:endParaRPr lang="pt-BR"/>
          </a:p>
          <a:p>
            <a:pPr marL="1028700" lvl="1" algn="just">
              <a:buFont typeface="Arial" panose="02020603050405020304" pitchFamily="18" charset="0"/>
              <a:buChar char="•"/>
            </a:pPr>
            <a:r>
              <a:rPr lang="pt-BR" sz="1400">
                <a:latin typeface="Arial"/>
                <a:cs typeface="Arial"/>
              </a:rPr>
              <a:t>$500 - $599</a:t>
            </a:r>
            <a:endParaRPr lang="pt-BR"/>
          </a:p>
          <a:p>
            <a:pPr marL="1028700" lvl="1" algn="just">
              <a:buFont typeface="Arial" panose="02020603050405020304" pitchFamily="18" charset="0"/>
              <a:buChar char="•"/>
            </a:pPr>
            <a:r>
              <a:rPr lang="pt-BR" sz="1400">
                <a:latin typeface="Arial"/>
                <a:cs typeface="Arial"/>
              </a:rPr>
              <a:t>$600 - $699</a:t>
            </a:r>
            <a:endParaRPr lang="pt-BR"/>
          </a:p>
          <a:p>
            <a:pPr marL="1028700" lvl="1" algn="just">
              <a:buFont typeface="Arial" panose="02020603050405020304" pitchFamily="18" charset="0"/>
              <a:buChar char="•"/>
            </a:pPr>
            <a:r>
              <a:rPr lang="pt-BR" sz="1400">
                <a:latin typeface="Arial"/>
                <a:cs typeface="Arial"/>
              </a:rPr>
              <a:t>$700 - $799</a:t>
            </a:r>
            <a:endParaRPr lang="pt-BR"/>
          </a:p>
          <a:p>
            <a:pPr marL="1028700" lvl="1" algn="just">
              <a:buFont typeface="Arial" panose="02020603050405020304" pitchFamily="18" charset="0"/>
              <a:buChar char="•"/>
            </a:pPr>
            <a:r>
              <a:rPr lang="pt-BR" sz="1400">
                <a:latin typeface="Arial"/>
                <a:cs typeface="Arial"/>
              </a:rPr>
              <a:t>$800 - $899</a:t>
            </a:r>
            <a:endParaRPr lang="pt-BR"/>
          </a:p>
          <a:p>
            <a:pPr marL="1028700" lvl="1" algn="just">
              <a:buFont typeface="Arial" panose="02020603050405020304" pitchFamily="18" charset="0"/>
              <a:buChar char="•"/>
            </a:pPr>
            <a:r>
              <a:rPr lang="pt-BR" sz="1400">
                <a:latin typeface="Arial"/>
                <a:cs typeface="Arial"/>
              </a:rPr>
              <a:t>$900 - $999</a:t>
            </a:r>
            <a:endParaRPr lang="pt-BR"/>
          </a:p>
          <a:p>
            <a:pPr marL="1028700" lvl="1" algn="just">
              <a:buFont typeface="Arial" panose="02020603050405020304" pitchFamily="18" charset="0"/>
              <a:buChar char="•"/>
            </a:pPr>
            <a:r>
              <a:rPr lang="pt-BR" sz="1400">
                <a:latin typeface="Arial"/>
                <a:cs typeface="Arial"/>
              </a:rPr>
              <a:t>$1000 em diante</a:t>
            </a:r>
            <a:endParaRPr lang="pt-BR"/>
          </a:p>
          <a:p>
            <a:pPr lvl="1" algn="just"/>
            <a:r>
              <a:rPr lang="pt-BR" sz="1400">
                <a:latin typeface="Arial"/>
                <a:cs typeface="Arial"/>
              </a:rPr>
              <a:t>Desafio: Crie uma fórmula para chegar na posição da lista a partir do salário, sem fazer vários </a:t>
            </a:r>
            <a:r>
              <a:rPr lang="pt-BR" sz="1400" i="1" err="1">
                <a:latin typeface="Arial"/>
                <a:cs typeface="Arial"/>
              </a:rPr>
              <a:t>ifs</a:t>
            </a:r>
            <a:r>
              <a:rPr lang="pt-BR" sz="1400">
                <a:latin typeface="Arial"/>
                <a:cs typeface="Arial"/>
              </a:rPr>
              <a:t> aninhados.</a:t>
            </a:r>
            <a:endParaRPr lang="pt-B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8980384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91 - Faça um programa que leia um número indeterminado de valores, correspondentes a notas, encerrando a entrada de dados quando for informado um valor igual a -1 (que não deve ser armazenado). Após esta entrada de dados, faça:</a:t>
            </a:r>
            <a:endParaRPr lang="pt-BR">
              <a:cs typeface="Arial"/>
            </a:endParaRPr>
          </a:p>
          <a:p>
            <a:pPr marL="1028700" lvl="1" algn="just">
              <a:buFont typeface="Arial" panose="02020603050405020304" pitchFamily="18" charset="0"/>
              <a:buChar char="•"/>
            </a:pPr>
            <a:r>
              <a:rPr lang="pt-BR" sz="1400">
                <a:latin typeface="Arial"/>
                <a:cs typeface="Arial"/>
              </a:rPr>
              <a:t>Mostre a quantidade de valores que foram lidos;</a:t>
            </a:r>
            <a:endParaRPr lang="pt-BR"/>
          </a:p>
          <a:p>
            <a:pPr marL="1028700" lvl="1" algn="just">
              <a:buFont typeface="Arial" panose="02020603050405020304" pitchFamily="18" charset="0"/>
              <a:buChar char="•"/>
            </a:pPr>
            <a:r>
              <a:rPr lang="pt-BR" sz="1400">
                <a:latin typeface="Arial"/>
                <a:cs typeface="Arial"/>
              </a:rPr>
              <a:t>Exiba todos os valores na ordem em que foram informados, um ao lado do outro;</a:t>
            </a:r>
            <a:endParaRPr lang="pt-BR"/>
          </a:p>
          <a:p>
            <a:pPr marL="1028700" lvl="1" algn="just">
              <a:buFont typeface="Arial" panose="02020603050405020304" pitchFamily="18" charset="0"/>
              <a:buChar char="•"/>
            </a:pPr>
            <a:r>
              <a:rPr lang="pt-BR" sz="1400">
                <a:latin typeface="Arial"/>
                <a:cs typeface="Arial"/>
              </a:rPr>
              <a:t>Exiba todos os valores na ordem inversa à que foram informados, um abaixo do outro;</a:t>
            </a:r>
            <a:endParaRPr lang="pt-BR"/>
          </a:p>
          <a:p>
            <a:pPr marL="1028700" lvl="1" algn="just">
              <a:buFont typeface="Arial" panose="02020603050405020304" pitchFamily="18" charset="0"/>
              <a:buChar char="•"/>
            </a:pPr>
            <a:r>
              <a:rPr lang="pt-BR" sz="1400">
                <a:latin typeface="Arial"/>
                <a:cs typeface="Arial"/>
              </a:rPr>
              <a:t>Calcule e mostre a soma dos valores;</a:t>
            </a:r>
            <a:endParaRPr lang="pt-BR"/>
          </a:p>
          <a:p>
            <a:pPr marL="1028700" lvl="1" algn="just">
              <a:buFont typeface="Arial" panose="02020603050405020304" pitchFamily="18" charset="0"/>
              <a:buChar char="•"/>
            </a:pPr>
            <a:r>
              <a:rPr lang="pt-BR" sz="1400">
                <a:latin typeface="Arial"/>
                <a:cs typeface="Arial"/>
              </a:rPr>
              <a:t>Calcule e mostre a média dos valores;</a:t>
            </a:r>
            <a:endParaRPr lang="pt-BR"/>
          </a:p>
          <a:p>
            <a:pPr marL="1028700" lvl="1" algn="just">
              <a:buFont typeface="Arial" panose="02020603050405020304" pitchFamily="18" charset="0"/>
              <a:buChar char="•"/>
            </a:pPr>
            <a:r>
              <a:rPr lang="pt-BR" sz="1400">
                <a:latin typeface="Arial"/>
                <a:cs typeface="Arial"/>
              </a:rPr>
              <a:t>Calcule e mostre a quantidade de valores acima da média calculada;</a:t>
            </a:r>
            <a:endParaRPr lang="pt-BR"/>
          </a:p>
          <a:p>
            <a:pPr marL="1028700" lvl="1" algn="just">
              <a:buFont typeface="Arial" panose="02020603050405020304" pitchFamily="18" charset="0"/>
              <a:buChar char="•"/>
            </a:pPr>
            <a:r>
              <a:rPr lang="pt-BR" sz="1400">
                <a:latin typeface="Arial"/>
                <a:cs typeface="Arial"/>
              </a:rPr>
              <a:t>Calcule e mostre a quantidade de valores abaixo de sete;</a:t>
            </a:r>
            <a:endParaRPr lang="pt-BR"/>
          </a:p>
          <a:p>
            <a:pPr marL="1028700" lvl="1" algn="just">
              <a:buFont typeface="Arial" panose="02020603050405020304" pitchFamily="18" charset="0"/>
              <a:buChar char="•"/>
            </a:pPr>
            <a:r>
              <a:rPr lang="pt-BR" sz="1400">
                <a:latin typeface="Arial"/>
                <a:cs typeface="Arial"/>
              </a:rPr>
              <a:t>Encerre o programa com uma mensagem;</a:t>
            </a:r>
            <a:endParaRPr lang="pt-BR"/>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4706219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92 - Utilizando listas faça um programa que faça 5 perguntas para uma pessoa sobre um crime. As perguntas são:</a:t>
            </a:r>
            <a:endParaRPr lang="pt-BR">
              <a:cs typeface="Arial"/>
            </a:endParaRPr>
          </a:p>
          <a:p>
            <a:pPr marL="1028700" lvl="1" algn="just">
              <a:buFont typeface="Arial" panose="02020603050405020304" pitchFamily="18" charset="0"/>
              <a:buChar char="•"/>
            </a:pPr>
            <a:r>
              <a:rPr lang="pt-BR" sz="1400">
                <a:latin typeface="Arial"/>
                <a:cs typeface="Arial"/>
              </a:rPr>
              <a:t>"Telefonou para a vítima?"</a:t>
            </a:r>
            <a:endParaRPr lang="pt-BR"/>
          </a:p>
          <a:p>
            <a:pPr marL="1028700" lvl="1" algn="just">
              <a:buFont typeface="Arial" panose="02020603050405020304" pitchFamily="18" charset="0"/>
              <a:buChar char="•"/>
            </a:pPr>
            <a:r>
              <a:rPr lang="pt-BR" sz="1400">
                <a:latin typeface="Arial"/>
                <a:cs typeface="Arial"/>
              </a:rPr>
              <a:t>"Esteve no local do crime?"</a:t>
            </a:r>
            <a:endParaRPr lang="pt-BR"/>
          </a:p>
          <a:p>
            <a:pPr marL="1028700" lvl="1" algn="just">
              <a:buFont typeface="Arial" panose="02020603050405020304" pitchFamily="18" charset="0"/>
              <a:buChar char="•"/>
            </a:pPr>
            <a:r>
              <a:rPr lang="pt-BR" sz="1400">
                <a:latin typeface="Arial"/>
                <a:cs typeface="Arial"/>
              </a:rPr>
              <a:t>"Mora perto da vítima?"</a:t>
            </a:r>
            <a:endParaRPr lang="pt-BR"/>
          </a:p>
          <a:p>
            <a:pPr marL="1028700" lvl="1" algn="just">
              <a:buFont typeface="Arial" panose="02020603050405020304" pitchFamily="18" charset="0"/>
              <a:buChar char="•"/>
            </a:pPr>
            <a:r>
              <a:rPr lang="pt-BR" sz="1400">
                <a:latin typeface="Arial"/>
                <a:cs typeface="Arial"/>
              </a:rPr>
              <a:t>"Devia para a vítima?"</a:t>
            </a:r>
            <a:endParaRPr lang="pt-BR"/>
          </a:p>
          <a:p>
            <a:pPr marL="1028700" lvl="1" algn="just">
              <a:buFont typeface="Arial" panose="02020603050405020304" pitchFamily="18" charset="0"/>
              <a:buChar char="•"/>
            </a:pPr>
            <a:r>
              <a:rPr lang="pt-BR" sz="1400">
                <a:latin typeface="Arial"/>
                <a:cs typeface="Arial"/>
              </a:rPr>
              <a:t>"Já trabalhou com a vítima?" O programa deve no final emitir uma classificação sobre a participação da pessoa no crime. Se a pessoa responder positivamente a 2 questões ela deve ser classificada como "Suspeita", entre 3 e 4 como "Cúmplice" e 5 como "Assassino". Caso contrário, ele será classificado como "Inocente".</a:t>
            </a:r>
            <a:endParaRPr lang="pt-B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25024666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93 - Faça um programa que receba a temperatura média de cada mês do ano e armazene-as em uma lista. Após isto, calcule a média anual das temperaturas e mostre todas as temperaturas acima da média anual, e em que mês elas ocorreram (mostrar o mês por extenso: 1 – Janeiro, 2 – Fevereiro, . . . ).</a:t>
            </a:r>
            <a:endParaRPr lang="pt-BR">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1805546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38791"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94 - Foram anotadas as idades e alturas de 30 alunos. Faça um Programa que determine quantos alunos com mais de 13 anos possuem altura inferior à média de altura desses alunos.</a:t>
            </a:r>
            <a:endParaRPr lang="pt-BR" sz="1400">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9801574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0FE39421-C245-173F-8BCB-2C918F3932BA}"/>
              </a:ext>
            </a:extLst>
          </p:cNvPr>
          <p:cNvSpPr>
            <a:spLocks noGrp="1" noChangeArrowheads="1"/>
          </p:cNvSpPr>
          <p:nvPr>
            <p:ph type="title"/>
          </p:nvPr>
        </p:nvSpPr>
        <p:spPr>
          <a:xfrm>
            <a:off x="503238" y="215900"/>
            <a:ext cx="7019925" cy="936625"/>
          </a:xfrm>
        </p:spPr>
        <p:txBody>
          <a:bodyPr tIns="32040"/>
          <a:lstStyle/>
          <a:p>
            <a:pP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Introdução a Programação</a:t>
            </a:r>
          </a:p>
        </p:txBody>
      </p:sp>
      <p:sp>
        <p:nvSpPr>
          <p:cNvPr id="44035" name="Text Box 3">
            <a:extLst>
              <a:ext uri="{FF2B5EF4-FFF2-40B4-BE49-F238E27FC236}">
                <a16:creationId xmlns:a16="http://schemas.microsoft.com/office/drawing/2014/main" id="{B4DCD0D1-0DD6-FBD2-D002-BEDBEA885EE5}"/>
              </a:ext>
            </a:extLst>
          </p:cNvPr>
          <p:cNvSpPr txBox="1">
            <a:spLocks noChangeArrowheads="1"/>
          </p:cNvSpPr>
          <p:nvPr/>
        </p:nvSpPr>
        <p:spPr bwMode="auto">
          <a:xfrm>
            <a:off x="126936" y="1355706"/>
            <a:ext cx="9450452" cy="397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7040" rIns="90000" bIns="45000" anchor="t"/>
          <a:lstStyle>
            <a:lvl1pPr>
              <a:lnSpc>
                <a:spcPct val="93000"/>
              </a:lnSpc>
              <a:spcAft>
                <a:spcPts val="11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DejaVu Sans" charset="0"/>
              </a:defRPr>
            </a:lvl1pPr>
            <a:lvl2pPr>
              <a:lnSpc>
                <a:spcPct val="93000"/>
              </a:lnSpc>
              <a:spcAft>
                <a:spcPts val="9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300">
                <a:solidFill>
                  <a:srgbClr val="000000"/>
                </a:solidFill>
                <a:latin typeface="Arial" panose="020B0604020202020204" pitchFamily="34" charset="0"/>
                <a:cs typeface="DejaVu Sans" charset="0"/>
              </a:defRPr>
            </a:lvl2pPr>
            <a:lvl3pPr>
              <a:lnSpc>
                <a:spcPct val="93000"/>
              </a:lnSpc>
              <a:spcAft>
                <a:spcPts val="6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DejaVu Sans" charset="0"/>
              </a:defRPr>
            </a:lvl3pPr>
            <a:lvl4pPr>
              <a:lnSpc>
                <a:spcPct val="93000"/>
              </a:lnSpc>
              <a:spcAft>
                <a:spcPts val="463"/>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4pPr>
            <a:lvl5pPr>
              <a:lnSpc>
                <a:spcPct val="93000"/>
              </a:lnSpc>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cs typeface="DejaVu Sans" charset="0"/>
              </a:defRPr>
            </a:lvl9pPr>
          </a:lstStyle>
          <a:p>
            <a:pPr algn="just"/>
            <a:r>
              <a:rPr lang="pt-BR" sz="1400">
                <a:latin typeface="Arial"/>
                <a:cs typeface="Arial"/>
              </a:rPr>
              <a:t>95 - A ACME Inc., uma empresa de 500 funcionários, está tendo problemas de espaço em disco no seu servidor de arquivos. Para tentar resolver este problema, o Administrador de Rede precisa saber qual o espaço ocupado pelos usuários, e identificar os usuários com maior espaço ocupado. Através de um programa, baixado da Internet, ele conseguiu gerar o seguinte arquivo, chamado "usuarios.txt":</a:t>
            </a:r>
            <a:endParaRPr lang="pt-BR" sz="1400">
              <a:cs typeface="Arial"/>
            </a:endParaRPr>
          </a:p>
          <a:p>
            <a:r>
              <a:rPr lang="pt-BR" sz="1400" err="1">
                <a:latin typeface="Consolas"/>
                <a:cs typeface="Arial"/>
              </a:rPr>
              <a:t>alexandre</a:t>
            </a:r>
            <a:r>
              <a:rPr lang="pt-BR" sz="1400">
                <a:latin typeface="Consolas"/>
                <a:cs typeface="Arial"/>
              </a:rPr>
              <a:t>       456123789
</a:t>
            </a:r>
            <a:r>
              <a:rPr lang="pt-BR" sz="1400" err="1">
                <a:latin typeface="Consolas"/>
                <a:cs typeface="Arial"/>
              </a:rPr>
              <a:t>anderson</a:t>
            </a:r>
            <a:r>
              <a:rPr lang="pt-BR" sz="1400">
                <a:latin typeface="Consolas"/>
                <a:cs typeface="Arial"/>
              </a:rPr>
              <a:t>        1245698456
</a:t>
            </a:r>
            <a:r>
              <a:rPr lang="pt-BR" sz="1400" err="1">
                <a:latin typeface="Consolas"/>
                <a:cs typeface="Arial"/>
              </a:rPr>
              <a:t>antonio</a:t>
            </a:r>
            <a:r>
              <a:rPr lang="pt-BR" sz="1400">
                <a:latin typeface="Consolas"/>
                <a:cs typeface="Arial"/>
              </a:rPr>
              <a:t>         123456456
</a:t>
            </a:r>
            <a:r>
              <a:rPr lang="pt-BR" sz="1400" err="1">
                <a:latin typeface="Consolas"/>
                <a:cs typeface="Arial"/>
              </a:rPr>
              <a:t>carlos</a:t>
            </a:r>
            <a:r>
              <a:rPr lang="pt-BR" sz="1400">
                <a:latin typeface="Consolas"/>
                <a:cs typeface="Arial"/>
              </a:rPr>
              <a:t>          91257581
</a:t>
            </a:r>
            <a:r>
              <a:rPr lang="pt-BR" sz="1400" err="1">
                <a:latin typeface="Consolas"/>
                <a:cs typeface="Arial"/>
              </a:rPr>
              <a:t>cesar</a:t>
            </a:r>
            <a:r>
              <a:rPr lang="pt-BR" sz="1400">
                <a:latin typeface="Consolas"/>
                <a:cs typeface="Arial"/>
              </a:rPr>
              <a:t>           987458
</a:t>
            </a:r>
            <a:r>
              <a:rPr lang="pt-BR" sz="1400" err="1">
                <a:latin typeface="Consolas"/>
                <a:cs typeface="Arial"/>
              </a:rPr>
              <a:t>rosemary</a:t>
            </a:r>
            <a:r>
              <a:rPr lang="pt-BR" sz="1400">
                <a:latin typeface="Consolas"/>
                <a:cs typeface="Arial"/>
              </a:rPr>
              <a:t>        789456125</a:t>
            </a:r>
            <a:endParaRPr lang="pt-BR" sz="1400">
              <a:cs typeface="Arial"/>
            </a:endParaRPr>
          </a:p>
          <a:p>
            <a:pPr algn="just"/>
            <a:r>
              <a:rPr lang="pt-BR" sz="1400">
                <a:latin typeface="Arial"/>
                <a:cs typeface="Arial"/>
              </a:rPr>
              <a:t>Neste arquivo, o nome do usuário possui 15 caracteres. A partir deste arquivo, você deve criar um programa que gere um relatório, chamado "relatório.txt", no seguinte </a:t>
            </a:r>
            <a:r>
              <a:rPr lang="pt-BR" sz="1400" err="1">
                <a:latin typeface="Arial"/>
                <a:cs typeface="Arial"/>
              </a:rPr>
              <a:t>formato:</a:t>
            </a:r>
            <a:r>
              <a:rPr lang="pt-BR" sz="1400" err="1">
                <a:latin typeface="Consolas"/>
                <a:cs typeface="Arial"/>
              </a:rPr>
              <a:t>ACME</a:t>
            </a:r>
            <a:r>
              <a:rPr lang="pt-BR" sz="1400">
                <a:latin typeface="Consolas"/>
                <a:cs typeface="Arial"/>
              </a:rPr>
              <a:t> Inc.               Uso do espaço em disco pelos usuários</a:t>
            </a:r>
            <a:endParaRPr lang="pt-BR" sz="1400">
              <a:cs typeface="Arial"/>
            </a:endParaRPr>
          </a:p>
          <a:p>
            <a:pPr algn="just"/>
            <a:endParaRPr lang="pt-BR" sz="1400">
              <a:cs typeface="Arial"/>
            </a:endParaRPr>
          </a:p>
          <a:p>
            <a:pPr algn="just"/>
            <a:endParaRPr lang="pt-BR" sz="1400">
              <a:cs typeface="Arial"/>
            </a:endParaRPr>
          </a:p>
          <a:p>
            <a:pPr algn="just"/>
            <a:br>
              <a:rPr lang="en-US"/>
            </a:br>
            <a:endParaRPr lang="en-US"/>
          </a:p>
          <a:p>
            <a:pPr algn="just"/>
            <a:endParaRPr lang="pt-BR" sz="1400">
              <a:cs typeface="Arial"/>
            </a:endParaRPr>
          </a:p>
          <a:p>
            <a:pPr algn="just"/>
            <a:endParaRPr lang="pt-BR" sz="1400">
              <a:cs typeface="Arial"/>
            </a:endParaRPr>
          </a:p>
          <a:p>
            <a:pPr>
              <a:spcAft>
                <a:spcPct val="0"/>
              </a:spcAft>
            </a:pPr>
            <a:endParaRPr lang="pt-BR" altLang="pt-BR" sz="1400">
              <a:solidFill>
                <a:schemeClr val="tx1"/>
              </a:solidFill>
              <a:latin typeface="Arial"/>
              <a:cs typeface="Arial"/>
            </a:endParaRPr>
          </a:p>
        </p:txBody>
      </p:sp>
    </p:spTree>
    <p:extLst>
      <p:ext uri="{BB962C8B-B14F-4D97-AF65-F5344CB8AC3E}">
        <p14:creationId xmlns:p14="http://schemas.microsoft.com/office/powerpoint/2010/main" val="15065786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
        <a:cs typeface="DejaVu Sans"/>
      </a:majorFont>
      <a:minorFont>
        <a:latin typeface="Arial"/>
        <a:ea typeface=""/>
        <a:cs typeface="DejaVu Sans"/>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2D02D13D8A994285288CC5DFE7FC74" ma:contentTypeVersion="2" ma:contentTypeDescription="Create a new document." ma:contentTypeScope="" ma:versionID="3a136fd94df9aaeffad2901032190733">
  <xsd:schema xmlns:xsd="http://www.w3.org/2001/XMLSchema" xmlns:xs="http://www.w3.org/2001/XMLSchema" xmlns:p="http://schemas.microsoft.com/office/2006/metadata/properties" xmlns:ns2="d8ce9499-3fb2-4c76-a728-cbf32496463f" targetNamespace="http://schemas.microsoft.com/office/2006/metadata/properties" ma:root="true" ma:fieldsID="4678370de21256a41b961fb95c4c3f28" ns2:_="">
    <xsd:import namespace="d8ce9499-3fb2-4c76-a728-cbf3249646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ce9499-3fb2-4c76-a728-cbf3249646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09C414-220A-4E76-9B44-23A2BCDB580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B44FAA3-51B1-4362-A235-E8CE635410E8}">
  <ds:schemaRefs>
    <ds:schemaRef ds:uri="http://schemas.microsoft.com/sharepoint/v3/contenttype/forms"/>
  </ds:schemaRefs>
</ds:datastoreItem>
</file>

<file path=customXml/itemProps3.xml><?xml version="1.0" encoding="utf-8"?>
<ds:datastoreItem xmlns:ds="http://schemas.openxmlformats.org/officeDocument/2006/customXml" ds:itemID="{3B190138-AF52-496A-A7B0-FF990213BA6E}">
  <ds:schemaRefs>
    <ds:schemaRef ds:uri="d8ce9499-3fb2-4c76-a728-cbf3249646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8463</Words>
  <Application>Microsoft Office PowerPoint</Application>
  <PresentationFormat>Personalizar</PresentationFormat>
  <Paragraphs>988</Paragraphs>
  <Slides>107</Slides>
  <Notes>106</Notes>
  <HiddenSlides>1</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107</vt:i4>
      </vt:variant>
    </vt:vector>
  </HeadingPairs>
  <TitlesOfParts>
    <vt:vector size="112" baseType="lpstr">
      <vt:lpstr>Arial</vt:lpstr>
      <vt:lpstr>Calibri</vt:lpstr>
      <vt:lpstr>Consolas</vt:lpstr>
      <vt:lpstr>Times New Roman</vt:lpstr>
      <vt:lpstr>Tema do Office</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Apresentação do PowerPoint</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lpstr>Introdução a Programação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Ederson</dc:creator>
  <cp:lastModifiedBy>Enilda Aparecida Mendes Da Rosa Caceres</cp:lastModifiedBy>
  <cp:revision>1</cp:revision>
  <cp:lastPrinted>1601-01-01T00:00:00Z</cp:lastPrinted>
  <dcterms:created xsi:type="dcterms:W3CDTF">2019-02-17T23:43:15Z</dcterms:created>
  <dcterms:modified xsi:type="dcterms:W3CDTF">2023-03-21T00:10:52Z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0x010100462D02D13D8A994285288CC5DFE7FC74</vt:lpwstr>
  </property>
</Properties>
</file>