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70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2" d="100"/>
          <a:sy n="112" d="100"/>
        </p:scale>
        <p:origin x="61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SAVEats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Annette Beatty, John Beatty, </a:t>
            </a:r>
            <a:r>
              <a:rPr lang="en-US" dirty="0" err="1"/>
              <a:t>Senyan</a:t>
            </a:r>
            <a:r>
              <a:rPr lang="en-US" dirty="0"/>
              <a:t> Luo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dirty="0"/>
          </a:p>
          <a:p>
            <a:r>
              <a:rPr lang="en-US" dirty="0"/>
              <a:t>Solution</a:t>
            </a:r>
            <a:endParaRPr dirty="0"/>
          </a:p>
          <a:p>
            <a:r>
              <a:rPr lang="en-US" dirty="0"/>
              <a:t>Process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Backlog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94CF-A585-FB44-909B-3A9CE0E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(Future Enhancements)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BF3-0EE4-6344-B11F-6DC23982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current location as an option</a:t>
            </a:r>
          </a:p>
          <a:p>
            <a:r>
              <a:rPr lang="en-US" dirty="0" err="1"/>
              <a:t>Twillo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SMS text to friends of the restaurant</a:t>
            </a:r>
          </a:p>
          <a:p>
            <a:r>
              <a:rPr lang="en-US" dirty="0"/>
              <a:t>Google calendar invite</a:t>
            </a:r>
          </a:p>
          <a:p>
            <a:r>
              <a:rPr lang="en-US" dirty="0"/>
              <a:t>Google map representation of the results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0F5-E694-0C45-A645-D8ED15E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7192-C3BF-BA45-ABE1-B709D776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find discounts without the ability of understanding the quality of the restaurant</a:t>
            </a:r>
          </a:p>
        </p:txBody>
      </p:sp>
    </p:spTree>
    <p:extLst>
      <p:ext uri="{BB962C8B-B14F-4D97-AF65-F5344CB8AC3E}">
        <p14:creationId xmlns:p14="http://schemas.microsoft.com/office/powerpoint/2010/main" val="117821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0049-E5BE-E042-9F9D-B4F4922B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6916-B6AB-C84C-AABE-8E6989FF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Marrying the discount ability of Groupon with the community knowledge of Yelp</a:t>
            </a:r>
          </a:p>
        </p:txBody>
      </p:sp>
    </p:spTree>
    <p:extLst>
      <p:ext uri="{BB962C8B-B14F-4D97-AF65-F5344CB8AC3E}">
        <p14:creationId xmlns:p14="http://schemas.microsoft.com/office/powerpoint/2010/main" val="36523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F396-6236-164F-BD67-EBBA1183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C87-5124-2647-93C6-95BBE8F8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Front-End Design</a:t>
            </a:r>
          </a:p>
          <a:p>
            <a:r>
              <a:rPr lang="en-US" dirty="0" err="1"/>
              <a:t>Zipcode</a:t>
            </a:r>
            <a:r>
              <a:rPr lang="en-US" dirty="0"/>
              <a:t> API – Translates </a:t>
            </a:r>
            <a:r>
              <a:rPr lang="en-US" dirty="0" err="1"/>
              <a:t>zipcode</a:t>
            </a:r>
            <a:r>
              <a:rPr lang="en-US" dirty="0"/>
              <a:t> to latitude/longitude</a:t>
            </a:r>
          </a:p>
          <a:p>
            <a:r>
              <a:rPr lang="en-US" dirty="0"/>
              <a:t>Groupon – Pulls discount data</a:t>
            </a:r>
          </a:p>
          <a:p>
            <a:r>
              <a:rPr lang="en-US" dirty="0"/>
              <a:t>Yelp – Pull enriched restaurant data</a:t>
            </a:r>
          </a:p>
        </p:txBody>
      </p:sp>
    </p:spTree>
    <p:extLst>
      <p:ext uri="{BB962C8B-B14F-4D97-AF65-F5344CB8AC3E}">
        <p14:creationId xmlns:p14="http://schemas.microsoft.com/office/powerpoint/2010/main" val="409209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4D3-CE4A-EF41-AF3A-2C5F29D4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63EB9-A1B4-F14F-867A-F789262B8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46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Computer 16x9</Template>
  <TotalTime>22</TotalTime>
  <Words>97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SAVEats</vt:lpstr>
      <vt:lpstr>Agenda</vt:lpstr>
      <vt:lpstr>Backlog (Future Enhancements)</vt:lpstr>
      <vt:lpstr>Problem</vt:lpstr>
      <vt:lpstr>Solution</vt:lpstr>
      <vt:lpstr>Process</vt:lpstr>
      <vt:lpstr>Demo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SAVEats</dc:title>
  <dc:creator>Beatty, Annette</dc:creator>
  <cp:lastModifiedBy>Beatty, Annette</cp:lastModifiedBy>
  <cp:revision>5</cp:revision>
  <dcterms:created xsi:type="dcterms:W3CDTF">2018-07-03T01:38:56Z</dcterms:created>
  <dcterms:modified xsi:type="dcterms:W3CDTF">2018-07-03T02:01:12Z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