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5BC9C-722E-4947-ACA0-BCECB47108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117850-615E-42FF-8AC3-1E9EAF3826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E7322-67A8-4209-8125-322F2574A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DD8A-8636-42CE-9E81-C30EC614F74F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B89D7-C799-463E-8F95-EF6C393C2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484F2-1AC8-4FD5-B25F-1CBE617A2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DF7E-2A0A-4D30-95B8-9497513ED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164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926B6-67C3-4BA2-94BA-ADEF214B2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B8A0AD-80F7-41E3-82C7-0410CDD6C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377CE-2568-4220-9EEC-F298F7DA6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DD8A-8636-42CE-9E81-C30EC614F74F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08F71-4B37-46CF-994C-ECF5AEB9C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93EF3-D0A3-4F08-B272-616CB3CDD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DF7E-2A0A-4D30-95B8-9497513ED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336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331465-0ED0-4413-A1D6-BBE76CDFFF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7A498F-C3E5-4D50-86AE-29300FE62D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1989A-E226-48DB-AC27-7BC5D40AE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DD8A-8636-42CE-9E81-C30EC614F74F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B1667-EC20-4E78-8E8C-58FF9F0EE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10AC0-1B6E-4EA7-BF2E-08C2F5843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DF7E-2A0A-4D30-95B8-9497513ED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338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A2EBD-01F0-4941-8949-583B960D6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6B7C8-3F92-4CC4-B281-17481E098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1CD20-B621-4810-A048-16F517EE0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DD8A-8636-42CE-9E81-C30EC614F74F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9D89B-F63B-48E8-BAAD-871DF2D81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4E372-536B-4725-8ABF-56119000C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DF7E-2A0A-4D30-95B8-9497513ED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042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78EC8-0748-4922-A21F-B04C77853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6FF12-552D-4C92-90D2-8996E31BD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93B2A-72C9-4FF2-9C7C-42C114E5D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DD8A-8636-42CE-9E81-C30EC614F74F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84B42-8366-4CF9-BDAE-6D0A95698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A64DA-FED0-4624-B169-2E6BCB81F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DF7E-2A0A-4D30-95B8-9497513ED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089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7132D-8B89-4F14-BD15-5F49A4B57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79F85-21FA-4A26-A553-EA3DFF7D73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0663E5-6CA8-4545-9F38-6C90BC3D7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0919EF-684B-4430-8ADE-1338BE31E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DD8A-8636-42CE-9E81-C30EC614F74F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6D35CA-A137-4104-8058-9ACC09557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5CA75F-FCBD-4C9E-99A1-A2A147D69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DF7E-2A0A-4D30-95B8-9497513ED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73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2CBB2-0064-45DD-8370-F45A34D77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047F6-1E9C-4569-8A09-1C026633E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7723A6-9852-4BB8-8DF3-EB8C2A38FF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88AED-5FE7-4DB1-8B14-67F86EC2A6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2ECF79-E75F-48CF-B088-BD68F76302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341161-8198-443D-8409-86AD0C022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DD8A-8636-42CE-9E81-C30EC614F74F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A87E2F-E506-4821-8078-1EC54C736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8C618-0A00-41EC-84B9-14AD1E786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DF7E-2A0A-4D30-95B8-9497513ED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36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875A4-389E-4AEF-A333-3DFF21EA8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3C9E86-23A4-4044-A067-32F95897E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DD8A-8636-42CE-9E81-C30EC614F74F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FDE992-9E12-4113-9EC0-B096892E8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0C3D7F-2985-474F-8687-A00B5731B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DF7E-2A0A-4D30-95B8-9497513ED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116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032E51-D11D-43B4-92D9-FDC04F94D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DD8A-8636-42CE-9E81-C30EC614F74F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3686C5-9B85-4B91-9695-BB5F596AD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490DBE-3315-4D96-B689-D6DE4647B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DF7E-2A0A-4D30-95B8-9497513ED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9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4B373-D65D-4365-B185-DF5B3E50A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BED84-D624-426C-A9A5-F9FACB1C1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08E7E5-39CA-44E4-B9C1-1442E62E3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376B7C-AAB7-44B3-B3A1-FB68029EC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DD8A-8636-42CE-9E81-C30EC614F74F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B6921F-BDED-479A-A20D-5C6F2BE6D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6128BE-19C3-4B18-BCAC-426E24C35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DF7E-2A0A-4D30-95B8-9497513ED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46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6219C-8FAF-461A-8C22-78CF4EEC2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3F638B-B6A1-464E-883B-7BE542313B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53C28-4F10-4EBF-8F1D-E21501773E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E70BA-7E49-4FD1-962A-A7A4642E0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DD8A-8636-42CE-9E81-C30EC614F74F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BCDB9-7064-46E8-8B64-D7733A2B3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072A1-6303-47DB-A8A8-AD1CC9B6E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FDF7E-2A0A-4D30-95B8-9497513ED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6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0B08B3-1B17-45EB-B665-5009A6E68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9C8745-F414-4B9B-859F-FC17816A0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5015C-C0B6-4C2C-BF7B-7B42E16B7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ADD8A-8636-42CE-9E81-C30EC614F74F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1D8AE-EFC5-41E8-AD5E-F91FA396C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14559-7C6B-4C21-9465-ADCE7DE65B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FDF7E-2A0A-4D30-95B8-9497513ED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345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E246B-A6C2-4CBF-BF95-47DDA8BCB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Course: POL 104</a:t>
            </a:r>
          </a:p>
          <a:p>
            <a:pPr marL="0" indent="0" algn="ctr">
              <a:buNone/>
            </a:pPr>
            <a:r>
              <a:rPr lang="en-US" dirty="0"/>
              <a:t>Section: 03</a:t>
            </a:r>
          </a:p>
          <a:p>
            <a:pPr marL="0" indent="0" algn="ctr">
              <a:buNone/>
            </a:pPr>
            <a:r>
              <a:rPr lang="en-US" dirty="0"/>
              <a:t>Name: Asif </a:t>
            </a:r>
            <a:r>
              <a:rPr lang="en-US" dirty="0" err="1"/>
              <a:t>Vudi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ID: 1911852642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208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1280DCF-8ABF-436A-89DA-89D6C6328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5225" y="479519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1400" dirty="0"/>
              <a:t>https://www.prothomalo.com/politics/gi4yx3n54j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2E7441-FFE1-48D1-BB9C-11913388948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624" y="0"/>
            <a:ext cx="7610475" cy="5060950"/>
          </a:xfrm>
        </p:spPr>
      </p:pic>
    </p:spTree>
    <p:extLst>
      <p:ext uri="{BB962C8B-B14F-4D97-AF65-F5344CB8AC3E}">
        <p14:creationId xmlns:p14="http://schemas.microsoft.com/office/powerpoint/2010/main" val="2789120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25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https://www.prothomalo.com/politics/gi4yx3n54j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Atifulislam Asif</dc:creator>
  <cp:lastModifiedBy>Atifulislam Asif</cp:lastModifiedBy>
  <cp:revision>1</cp:revision>
  <dcterms:created xsi:type="dcterms:W3CDTF">2023-04-06T22:44:23Z</dcterms:created>
  <dcterms:modified xsi:type="dcterms:W3CDTF">2023-04-06T22:48:34Z</dcterms:modified>
</cp:coreProperties>
</file>