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90"/>
  </p:sldMasterIdLst>
  <p:notesMasterIdLst>
    <p:notesMasterId r:id="rId615"/>
  </p:notesMasterIdLst>
  <p:sldIdLst>
    <p:sldId id="260" r:id="rId591"/>
    <p:sldId id="256" r:id="rId592"/>
    <p:sldId id="262" r:id="rId593"/>
    <p:sldId id="259" r:id="rId594"/>
    <p:sldId id="261" r:id="rId595"/>
    <p:sldId id="263" r:id="rId596"/>
    <p:sldId id="264" r:id="rId597"/>
    <p:sldId id="265" r:id="rId598"/>
    <p:sldId id="267" r:id="rId599"/>
    <p:sldId id="266" r:id="rId600"/>
    <p:sldId id="268" r:id="rId601"/>
    <p:sldId id="274" r:id="rId602"/>
    <p:sldId id="269" r:id="rId603"/>
    <p:sldId id="270" r:id="rId604"/>
    <p:sldId id="271" r:id="rId605"/>
    <p:sldId id="272" r:id="rId606"/>
    <p:sldId id="273" r:id="rId607"/>
    <p:sldId id="275" r:id="rId608"/>
    <p:sldId id="276" r:id="rId609"/>
    <p:sldId id="277" r:id="rId610"/>
    <p:sldId id="279" r:id="rId611"/>
    <p:sldId id="278" r:id="rId612"/>
    <p:sldId id="280" r:id="rId613"/>
    <p:sldId id="281" r:id="rId6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>
        <p:guide orient="horz" pos="22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424" Type="http://schemas.openxmlformats.org/officeDocument/2006/relationships/customXml" Target="../customXml/item424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slide" Target="slides/slide7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slide" Target="slides/slide12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slide" Target="slides/slide23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slide" Target="slides/slide9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customXml" Target="../customXml/item579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slideMaster" Target="slideMasters/slideMaster1.xml"/><Relationship Id="rId604" Type="http://schemas.openxmlformats.org/officeDocument/2006/relationships/slide" Target="slides/slide14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customXml" Target="../customXml/item548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notesMaster" Target="notesMasters/notesMaster1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slide" Target="slides/slide2.xml"/><Relationship Id="rId606" Type="http://schemas.openxmlformats.org/officeDocument/2006/relationships/slide" Target="slides/slide16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viewProps" Target="viewProps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customXml" Target="../customXml/item583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slide" Target="slides/slide4.xml"/><Relationship Id="rId608" Type="http://schemas.openxmlformats.org/officeDocument/2006/relationships/slide" Target="slides/slide1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tableStyles" Target="tableStyles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slide" Target="slides/slide2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slide" Target="slides/slide6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slide" Target="slides/slide11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slide" Target="slides/slide2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slide" Target="slides/slide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slide" Target="slides/slide13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slide" Target="slides/slide24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slide" Target="slides/slide1.xml"/><Relationship Id="rId605" Type="http://schemas.openxmlformats.org/officeDocument/2006/relationships/slide" Target="slides/slide15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presProps" Target="presProps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slide" Target="slides/slide3.xml"/><Relationship Id="rId607" Type="http://schemas.openxmlformats.org/officeDocument/2006/relationships/slide" Target="slides/slide17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theme" Target="theme/theme1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slide" Target="slides/slide1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slide" Target="slides/slide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slide" Target="slides/slide10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slide" Target="slides/slide2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B5AEA-C530-42DA-AB20-12628B504EE8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173BB-5F08-443A-9498-49C45A039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882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customXml" Target="../../customXml/item289.xml"/><Relationship Id="rId1" Type="http://schemas.openxmlformats.org/officeDocument/2006/relationships/customXml" Target="../../customXml/item171.xml"/><Relationship Id="rId4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Inicio de sesión (CU 14).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71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Consulta médica, aparece el formulario para captura de valores biométricos (CU 04).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19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Consulta médica, aparece el formulario con consulta / receta y una búsqueda / selección de medicamentos (CU 05).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232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es-MX" dirty="0"/>
              <a:t>Consulta registrada.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  <p:custDataLst>
              <p:custData r:id="rId2"/>
            </p:custDataLst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21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Historial biométrico, aparece una lista con el histórico de valores biométricos (CU 12).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3023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Historial clínico, aparece una lista con las consultas realizadas del paciente (CU 06).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2189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Página principal de coordinador, aparecen listas con las entradas y salidas de personal registradas, y búsquedas de personal para registrar salidas / entradas (CU 07, CU 08).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560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Catálogo de médicos, aparece una lista de médicos registrados, búsqueda de médicos y un formulario de registro de médico (CU 09).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426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Medico registrado.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740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Catálogo de recepcionistas, aparece una lista de recepcionistas registrados, búsqueda de recepcionistas y un formulario de registro de recepcionista (CU 10).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3387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Recepcionista registrado.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462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Página principal de recepcionista, aparece la lista de consultas del día (verde: paciente en turno), una búsqueda de pacientes para agregar a la lista (CU 03) y el formulario de registro de un nuevo paciente (CU 01).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13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Reporte de medicamentos recetados, aparecen filtros y una lista con las recetas foliadas y </a:t>
            </a:r>
            <a:r>
              <a:rPr lang="es-MX"/>
              <a:t>los medicamentos (CU 11).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19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El paciente fue registrado, aparece una opción para agregar al paciente a la lista (CU 03).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94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Catálogo de pacientes, aparece una lista, búsqueda de pacientes registrados y el formulario para modificar los datos de un paciente (CU 13).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09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paciente fue actualizado.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23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Citas, aparece un calendario de citas, una búsqueda de citas y el formulario para agendar una cita (CU 02).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5370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cita fue agendada.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913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Consulta de citas, aparece una lista con las citas de la búsqueda realizada.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28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Página principal de médico, aparece una lista de consultas.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173BB-5F08-443A-9498-49C45A039B5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71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D3E54-6D17-4B0C-9771-7562B0370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1409F-563B-4C3C-A8ED-D8120B7B2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283173-5130-4325-A620-99F2F217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BA07-EE24-4D61-AB6A-2BCC0C46BF74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7F5E4-6FC7-4859-B025-21454156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C4314-BA8A-4B0B-87C7-232EECD8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416C-575D-4D98-B802-E9865F59E3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30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BEA5-C795-4FF8-A237-4FB2FEE0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60FB6E-4CEF-4C53-9C71-A9405F98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B4DA1-32CC-4850-8AFA-6BBC033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BA07-EE24-4D61-AB6A-2BCC0C46BF74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FE1A93-90E3-4B22-8629-F7991681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631E77-01B2-4FBF-A767-101908CD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416C-575D-4D98-B802-E9865F59E3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57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0023D-4B7E-4F83-9D31-585FC3846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DE82D1-7C47-4CB4-BDF1-2A28B8C4C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ABE96-CB72-4BF2-B521-A2A703D2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BA07-EE24-4D61-AB6A-2BCC0C46BF74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382D4-8B85-4041-A672-A649AAF5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522AE-0D71-4052-AFCC-E8B0DFDC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416C-575D-4D98-B802-E9865F59E3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88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E6AB-22EB-46A5-99AC-A7AED7C9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396B1-AD3C-4B0A-A066-BBDFD088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69CB78-DA02-45FF-A02F-FC99A714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BA07-EE24-4D61-AB6A-2BCC0C46BF74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72A4DF-CDA8-4A84-8187-9C01E600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6185A4-51C1-43E8-B500-15EFC3F2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416C-575D-4D98-B802-E9865F59E3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0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57E38-CB60-4EA1-BA7F-05D700BC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244609-0F77-4659-9E57-CD94FC418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07E03-C6FD-4B1F-B51A-D446D508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BA07-EE24-4D61-AB6A-2BCC0C46BF74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FC263-8310-489B-B56B-08F2C37E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A2418-2D67-494D-A5AE-762054FF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416C-575D-4D98-B802-E9865F59E3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46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2C993-1948-4206-B3DA-27989232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1297C6-FF41-49C8-B033-AA4B6A412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603306-C53A-454E-A101-4A5777C60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87837C-3239-4FC3-9E4C-67F92DD4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BA07-EE24-4D61-AB6A-2BCC0C46BF74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B02A20-BCE6-4B53-A8FC-0BBBA328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4F4E8-0BE5-498C-B2E1-FFE21A06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416C-575D-4D98-B802-E9865F59E3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917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23BC3-EF1A-4BAF-8476-2C5891E9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810C3A-5FB1-43D6-900D-671E2FF96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E08B1A-AA66-4469-9358-A9202D7C4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3B5E96-4814-427C-B8C9-9020187AA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A53AA3-B240-4DA8-B26E-62D3A03BF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706AF9-C87D-4F58-9098-12A708BE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BA07-EE24-4D61-AB6A-2BCC0C46BF74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38B547-19DE-415F-84E7-82969D77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057927-595C-4468-9728-96AAC08E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416C-575D-4D98-B802-E9865F59E3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65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AC0AE-E9D3-4BCE-AA02-8C08AC79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493054-EFB8-4991-A0B8-8F6ABCAB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BA07-EE24-4D61-AB6A-2BCC0C46BF74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4441DB-8248-4B4E-AA79-615042CF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897D6B-A017-4B52-BE9B-B961BCDD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416C-575D-4D98-B802-E9865F59E3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08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91D6D4-499E-45F9-AD1E-D1B93294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BA07-EE24-4D61-AB6A-2BCC0C46BF74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5224F1-EFEB-41EC-B679-169C56CB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929F4F-2804-4F93-82C0-184DF7F0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416C-575D-4D98-B802-E9865F59E3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50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07C91-A197-4E81-8A7F-79832423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16D29-38BD-4870-8A1C-241671FB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3BBC52-EDFD-4939-A55D-82F4D240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581CC-2E04-425C-B7B3-C187DF40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BA07-EE24-4D61-AB6A-2BCC0C46BF74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1EC26F-5DC6-40EA-AD38-EBF0130C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4E764F-34F2-4F13-BF04-02A7B59F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416C-575D-4D98-B802-E9865F59E3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47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E0D9E-82BB-4741-875F-DC6C8588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6FFCE3-EF30-43CD-9D6B-29A10F695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49D1FA-576A-4F81-B336-BAA228095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1A2524-5066-4F3E-9F58-1050E717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BA07-EE24-4D61-AB6A-2BCC0C46BF74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6F1659-93E6-4A62-827E-A8FE55D6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9E2CA2-6796-4E5D-B94E-FBBECC5A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416C-575D-4D98-B802-E9865F59E3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31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C040E1-5937-4DD4-8A0F-94E0331B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19F807-B1F0-45CA-9520-9E4935BD2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D8688-0AB7-4012-A84D-667D3449F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7BA07-EE24-4D61-AB6A-2BCC0C46BF74}" type="datetimeFigureOut">
              <a:rPr lang="es-MX" smtClean="0"/>
              <a:t>25/05/2019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41B0EA-87DD-4630-97F4-5E83D00AC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2232F-5738-40ED-90B1-A45A8BFE2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416C-575D-4D98-B802-E9865F59E3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74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6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1.xml"/><Relationship Id="rId21" Type="http://schemas.openxmlformats.org/officeDocument/2006/relationships/customXml" Target="../../customXml/item232.xml"/><Relationship Id="rId42" Type="http://schemas.openxmlformats.org/officeDocument/2006/relationships/customXml" Target="../../customXml/item296.xml"/><Relationship Id="rId47" Type="http://schemas.openxmlformats.org/officeDocument/2006/relationships/customXml" Target="../../customXml/item265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270.xml"/><Relationship Id="rId11" Type="http://schemas.openxmlformats.org/officeDocument/2006/relationships/customXml" Target="../../customXml/item211.xml"/><Relationship Id="rId24" Type="http://schemas.openxmlformats.org/officeDocument/2006/relationships/customXml" Target="../../customXml/item249.xml"/><Relationship Id="rId32" Type="http://schemas.openxmlformats.org/officeDocument/2006/relationships/customXml" Target="../../customXml/item534.xml"/><Relationship Id="rId37" Type="http://schemas.openxmlformats.org/officeDocument/2006/relationships/customXml" Target="../../customXml/item382.xml"/><Relationship Id="rId40" Type="http://schemas.openxmlformats.org/officeDocument/2006/relationships/customXml" Target="../../customXml/item114.xml"/><Relationship Id="rId45" Type="http://schemas.openxmlformats.org/officeDocument/2006/relationships/customXml" Target="../../customXml/item155.xml"/><Relationship Id="rId53" Type="http://schemas.openxmlformats.org/officeDocument/2006/relationships/customXml" Target="../../customXml/item443.xml"/><Relationship Id="rId58" Type="http://schemas.openxmlformats.org/officeDocument/2006/relationships/customXml" Target="../../customXml/item284.xml"/><Relationship Id="rId66" Type="http://schemas.openxmlformats.org/officeDocument/2006/relationships/image" Target="../media/image4.png"/><Relationship Id="rId74" Type="http://schemas.openxmlformats.org/officeDocument/2006/relationships/image" Target="../media/image13.png"/><Relationship Id="rId5" Type="http://schemas.openxmlformats.org/officeDocument/2006/relationships/customXml" Target="../../customXml/item460.xml"/><Relationship Id="rId61" Type="http://schemas.openxmlformats.org/officeDocument/2006/relationships/slideLayout" Target="../slideLayouts/slideLayout1.xml"/><Relationship Id="rId19" Type="http://schemas.openxmlformats.org/officeDocument/2006/relationships/customXml" Target="../../customXml/item93.xml"/><Relationship Id="rId14" Type="http://schemas.openxmlformats.org/officeDocument/2006/relationships/customXml" Target="../../customXml/item205.xml"/><Relationship Id="rId22" Type="http://schemas.openxmlformats.org/officeDocument/2006/relationships/customXml" Target="../../customXml/item281.xml"/><Relationship Id="rId27" Type="http://schemas.openxmlformats.org/officeDocument/2006/relationships/customXml" Target="../../customXml/item472.xml"/><Relationship Id="rId30" Type="http://schemas.openxmlformats.org/officeDocument/2006/relationships/customXml" Target="../../customXml/item169.xml"/><Relationship Id="rId35" Type="http://schemas.openxmlformats.org/officeDocument/2006/relationships/customXml" Target="../../customXml/item12.xml"/><Relationship Id="rId43" Type="http://schemas.openxmlformats.org/officeDocument/2006/relationships/customXml" Target="../../customXml/item335.xml"/><Relationship Id="rId48" Type="http://schemas.openxmlformats.org/officeDocument/2006/relationships/customXml" Target="../../customXml/item517.xml"/><Relationship Id="rId56" Type="http://schemas.openxmlformats.org/officeDocument/2006/relationships/customXml" Target="../../customXml/item500.xml"/><Relationship Id="rId64" Type="http://schemas.openxmlformats.org/officeDocument/2006/relationships/image" Target="../media/image2.png"/><Relationship Id="rId69" Type="http://schemas.openxmlformats.org/officeDocument/2006/relationships/slide" Target="slide5.xml"/><Relationship Id="rId77" Type="http://schemas.openxmlformats.org/officeDocument/2006/relationships/image" Target="../media/image7.png"/><Relationship Id="rId8" Type="http://schemas.openxmlformats.org/officeDocument/2006/relationships/customXml" Target="../../customXml/item221.xml"/><Relationship Id="rId51" Type="http://schemas.openxmlformats.org/officeDocument/2006/relationships/customXml" Target="../../customXml/item516.xml"/><Relationship Id="rId72" Type="http://schemas.openxmlformats.org/officeDocument/2006/relationships/image" Target="../media/image9.png"/><Relationship Id="rId3" Type="http://schemas.openxmlformats.org/officeDocument/2006/relationships/customXml" Target="../../customXml/item489.xml"/><Relationship Id="rId12" Type="http://schemas.openxmlformats.org/officeDocument/2006/relationships/customXml" Target="../../customXml/item6.xml"/><Relationship Id="rId17" Type="http://schemas.openxmlformats.org/officeDocument/2006/relationships/customXml" Target="../../customXml/item580.xml"/><Relationship Id="rId25" Type="http://schemas.openxmlformats.org/officeDocument/2006/relationships/customXml" Target="../../customXml/item31.xml"/><Relationship Id="rId33" Type="http://schemas.openxmlformats.org/officeDocument/2006/relationships/customXml" Target="../../customXml/item153.xml"/><Relationship Id="rId38" Type="http://schemas.openxmlformats.org/officeDocument/2006/relationships/customXml" Target="../../customXml/item277.xml"/><Relationship Id="rId46" Type="http://schemas.openxmlformats.org/officeDocument/2006/relationships/customXml" Target="../../customXml/item142.xml"/><Relationship Id="rId59" Type="http://schemas.openxmlformats.org/officeDocument/2006/relationships/customXml" Target="../../customXml/item475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466.xml"/><Relationship Id="rId41" Type="http://schemas.openxmlformats.org/officeDocument/2006/relationships/customXml" Target="../../customXml/item546.xml"/><Relationship Id="rId54" Type="http://schemas.openxmlformats.org/officeDocument/2006/relationships/customXml" Target="../../customXml/item368.xml"/><Relationship Id="rId62" Type="http://schemas.openxmlformats.org/officeDocument/2006/relationships/notesSlide" Target="../notesSlides/notesSlide8.xml"/><Relationship Id="rId70" Type="http://schemas.openxmlformats.org/officeDocument/2006/relationships/slide" Target="slide6.xml"/><Relationship Id="rId75" Type="http://schemas.openxmlformats.org/officeDocument/2006/relationships/image" Target="../media/image14.png"/><Relationship Id="rId1" Type="http://schemas.openxmlformats.org/officeDocument/2006/relationships/customXml" Target="../../customXml/item170.xml"/><Relationship Id="rId6" Type="http://schemas.openxmlformats.org/officeDocument/2006/relationships/customXml" Target="../../customXml/item251.xml"/><Relationship Id="rId15" Type="http://schemas.openxmlformats.org/officeDocument/2006/relationships/customXml" Target="../../customXml/item354.xml"/><Relationship Id="rId23" Type="http://schemas.openxmlformats.org/officeDocument/2006/relationships/customXml" Target="../../customXml/item117.xml"/><Relationship Id="rId28" Type="http://schemas.openxmlformats.org/officeDocument/2006/relationships/customXml" Target="../../customXml/item62.xml"/><Relationship Id="rId36" Type="http://schemas.openxmlformats.org/officeDocument/2006/relationships/customXml" Target="../../customXml/item311.xml"/><Relationship Id="rId49" Type="http://schemas.openxmlformats.org/officeDocument/2006/relationships/customXml" Target="../../customXml/item192.xml"/><Relationship Id="rId57" Type="http://schemas.openxmlformats.org/officeDocument/2006/relationships/customXml" Target="../../customXml/item70.xml"/><Relationship Id="rId10" Type="http://schemas.openxmlformats.org/officeDocument/2006/relationships/customXml" Target="../../customXml/item307.xml"/><Relationship Id="rId31" Type="http://schemas.openxmlformats.org/officeDocument/2006/relationships/customXml" Target="../../customXml/item61.xml"/><Relationship Id="rId44" Type="http://schemas.openxmlformats.org/officeDocument/2006/relationships/customXml" Target="../../customXml/item537.xml"/><Relationship Id="rId52" Type="http://schemas.openxmlformats.org/officeDocument/2006/relationships/customXml" Target="../../customXml/item479.xml"/><Relationship Id="rId60" Type="http://schemas.openxmlformats.org/officeDocument/2006/relationships/customXml" Target="../../customXml/item465.xml"/><Relationship Id="rId65" Type="http://schemas.openxmlformats.org/officeDocument/2006/relationships/image" Target="../media/image3.png"/><Relationship Id="rId73" Type="http://schemas.openxmlformats.org/officeDocument/2006/relationships/slide" Target="slide4.xml"/><Relationship Id="rId78" Type="http://schemas.openxmlformats.org/officeDocument/2006/relationships/slide" Target="slide8.xml"/><Relationship Id="rId4" Type="http://schemas.openxmlformats.org/officeDocument/2006/relationships/customXml" Target="../../customXml/item477.xml"/><Relationship Id="rId9" Type="http://schemas.openxmlformats.org/officeDocument/2006/relationships/customXml" Target="../../customXml/item262.xml"/><Relationship Id="rId13" Type="http://schemas.openxmlformats.org/officeDocument/2006/relationships/customXml" Target="../../customXml/item80.xml"/><Relationship Id="rId18" Type="http://schemas.openxmlformats.org/officeDocument/2006/relationships/customXml" Target="../../customXml/item308.xml"/><Relationship Id="rId39" Type="http://schemas.openxmlformats.org/officeDocument/2006/relationships/customXml" Target="../../customXml/item250.xml"/><Relationship Id="rId34" Type="http://schemas.openxmlformats.org/officeDocument/2006/relationships/customXml" Target="../../customXml/item513.xml"/><Relationship Id="rId50" Type="http://schemas.openxmlformats.org/officeDocument/2006/relationships/customXml" Target="../../customXml/item299.xml"/><Relationship Id="rId55" Type="http://schemas.openxmlformats.org/officeDocument/2006/relationships/customXml" Target="../../customXml/item538.xml"/><Relationship Id="rId76" Type="http://schemas.openxmlformats.org/officeDocument/2006/relationships/image" Target="../media/image11.png"/><Relationship Id="rId7" Type="http://schemas.openxmlformats.org/officeDocument/2006/relationships/customXml" Target="../../customXml/item464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24.xml"/><Relationship Id="rId29" Type="http://schemas.openxmlformats.org/officeDocument/2006/relationships/customXml" Target="../../customXml/item2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4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2.xml"/><Relationship Id="rId13" Type="http://schemas.openxmlformats.org/officeDocument/2006/relationships/image" Target="../media/image2.png"/><Relationship Id="rId18" Type="http://schemas.openxmlformats.org/officeDocument/2006/relationships/slide" Target="slide13.xml"/><Relationship Id="rId3" Type="http://schemas.openxmlformats.org/officeDocument/2006/relationships/customXml" Target="../../customXml/item159.xml"/><Relationship Id="rId7" Type="http://schemas.openxmlformats.org/officeDocument/2006/relationships/customXml" Target="../../customXml/item449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1.xml"/><Relationship Id="rId16" Type="http://schemas.openxmlformats.org/officeDocument/2006/relationships/image" Target="../media/image5.png"/><Relationship Id="rId20" Type="http://schemas.openxmlformats.org/officeDocument/2006/relationships/image" Target="../media/image15.png"/><Relationship Id="rId1" Type="http://schemas.openxmlformats.org/officeDocument/2006/relationships/customXml" Target="../../customXml/item501.xml"/><Relationship Id="rId6" Type="http://schemas.openxmlformats.org/officeDocument/2006/relationships/customXml" Target="../../customXml/item217.xml"/><Relationship Id="rId11" Type="http://schemas.openxmlformats.org/officeDocument/2006/relationships/notesSlide" Target="../notesSlides/notesSlide9.xml"/><Relationship Id="rId5" Type="http://schemas.openxmlformats.org/officeDocument/2006/relationships/customXml" Target="../../customXml/item43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267.xml"/><Relationship Id="rId9" Type="http://schemas.openxmlformats.org/officeDocument/2006/relationships/customXml" Target="../../customXml/item531.xml"/><Relationship Id="rId1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7.xml"/><Relationship Id="rId13" Type="http://schemas.openxmlformats.org/officeDocument/2006/relationships/image" Target="../media/image3.png"/><Relationship Id="rId18" Type="http://schemas.openxmlformats.org/officeDocument/2006/relationships/slide" Target="slide14.xml"/><Relationship Id="rId3" Type="http://schemas.openxmlformats.org/officeDocument/2006/relationships/customXml" Target="../../customXml/item258.xml"/><Relationship Id="rId21" Type="http://schemas.openxmlformats.org/officeDocument/2006/relationships/slide" Target="slide12.xml"/><Relationship Id="rId7" Type="http://schemas.openxmlformats.org/officeDocument/2006/relationships/customXml" Target="../../customXml/item381.xml"/><Relationship Id="rId12" Type="http://schemas.openxmlformats.org/officeDocument/2006/relationships/image" Target="../media/image2.png"/><Relationship Id="rId17" Type="http://schemas.openxmlformats.org/officeDocument/2006/relationships/image" Target="../media/image9.png"/><Relationship Id="rId2" Type="http://schemas.openxmlformats.org/officeDocument/2006/relationships/customXml" Target="../../customXml/item342.xml"/><Relationship Id="rId16" Type="http://schemas.openxmlformats.org/officeDocument/2006/relationships/image" Target="../media/image6.png"/><Relationship Id="rId20" Type="http://schemas.openxmlformats.org/officeDocument/2006/relationships/image" Target="../media/image16.png"/><Relationship Id="rId1" Type="http://schemas.openxmlformats.org/officeDocument/2006/relationships/customXml" Target="../../customXml/item422.xml"/><Relationship Id="rId6" Type="http://schemas.openxmlformats.org/officeDocument/2006/relationships/customXml" Target="../../customXml/item244.xml"/><Relationship Id="rId11" Type="http://schemas.openxmlformats.org/officeDocument/2006/relationships/image" Target="../media/image1.png"/><Relationship Id="rId24" Type="http://schemas.openxmlformats.org/officeDocument/2006/relationships/image" Target="../media/image17.png"/><Relationship Id="rId5" Type="http://schemas.openxmlformats.org/officeDocument/2006/relationships/customXml" Target="../../customXml/item32.xml"/><Relationship Id="rId15" Type="http://schemas.openxmlformats.org/officeDocument/2006/relationships/image" Target="../media/image5.png"/><Relationship Id="rId23" Type="http://schemas.openxmlformats.org/officeDocument/2006/relationships/slide" Target="slide17.xml"/><Relationship Id="rId10" Type="http://schemas.openxmlformats.org/officeDocument/2006/relationships/notesSlide" Target="../notesSlides/notesSlide10.xml"/><Relationship Id="rId19" Type="http://schemas.openxmlformats.org/officeDocument/2006/relationships/slide" Target="slide16.xml"/><Relationship Id="rId4" Type="http://schemas.openxmlformats.org/officeDocument/2006/relationships/customXml" Target="../../customXml/item36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4.png"/><Relationship Id="rId2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51.xml"/><Relationship Id="rId18" Type="http://schemas.openxmlformats.org/officeDocument/2006/relationships/notesSlide" Target="../notesSlides/notesSlide11.xml"/><Relationship Id="rId26" Type="http://schemas.openxmlformats.org/officeDocument/2006/relationships/image" Target="../media/image9.png"/><Relationship Id="rId3" Type="http://schemas.openxmlformats.org/officeDocument/2006/relationships/customXml" Target="../../customXml/item291.xml"/><Relationship Id="rId21" Type="http://schemas.openxmlformats.org/officeDocument/2006/relationships/image" Target="../media/image3.png"/><Relationship Id="rId34" Type="http://schemas.openxmlformats.org/officeDocument/2006/relationships/image" Target="../media/image11.png"/><Relationship Id="rId7" Type="http://schemas.openxmlformats.org/officeDocument/2006/relationships/customXml" Target="../../customXml/item507.xml"/><Relationship Id="rId12" Type="http://schemas.openxmlformats.org/officeDocument/2006/relationships/customXml" Target="../../customXml/item545.xml"/><Relationship Id="rId17" Type="http://schemas.openxmlformats.org/officeDocument/2006/relationships/slideLayout" Target="../slideLayouts/slideLayout1.xml"/><Relationship Id="rId25" Type="http://schemas.openxmlformats.org/officeDocument/2006/relationships/slide" Target="slide13.xml"/><Relationship Id="rId33" Type="http://schemas.openxmlformats.org/officeDocument/2006/relationships/image" Target="../media/image10.png"/><Relationship Id="rId2" Type="http://schemas.openxmlformats.org/officeDocument/2006/relationships/customXml" Target="../../customXml/item506.xml"/><Relationship Id="rId16" Type="http://schemas.openxmlformats.org/officeDocument/2006/relationships/customXml" Target="../../customXml/item148.xml"/><Relationship Id="rId20" Type="http://schemas.openxmlformats.org/officeDocument/2006/relationships/image" Target="../media/image2.png"/><Relationship Id="rId29" Type="http://schemas.openxmlformats.org/officeDocument/2006/relationships/slide" Target="slide12.xml"/><Relationship Id="rId1" Type="http://schemas.openxmlformats.org/officeDocument/2006/relationships/customXml" Target="../../customXml/item485.xml"/><Relationship Id="rId6" Type="http://schemas.openxmlformats.org/officeDocument/2006/relationships/customXml" Target="../../customXml/item247.xml"/><Relationship Id="rId11" Type="http://schemas.openxmlformats.org/officeDocument/2006/relationships/customXml" Target="../../customXml/item452.xml"/><Relationship Id="rId24" Type="http://schemas.openxmlformats.org/officeDocument/2006/relationships/image" Target="../media/image6.png"/><Relationship Id="rId32" Type="http://schemas.openxmlformats.org/officeDocument/2006/relationships/image" Target="../media/image17.png"/><Relationship Id="rId5" Type="http://schemas.openxmlformats.org/officeDocument/2006/relationships/customXml" Target="../../customXml/item542.xml"/><Relationship Id="rId15" Type="http://schemas.openxmlformats.org/officeDocument/2006/relationships/customXml" Target="../../customXml/item300.xml"/><Relationship Id="rId23" Type="http://schemas.openxmlformats.org/officeDocument/2006/relationships/image" Target="../media/image5.png"/><Relationship Id="rId28" Type="http://schemas.openxmlformats.org/officeDocument/2006/relationships/image" Target="../media/image16.png"/><Relationship Id="rId10" Type="http://schemas.openxmlformats.org/officeDocument/2006/relationships/customXml" Target="../../customXml/item288.xml"/><Relationship Id="rId19" Type="http://schemas.openxmlformats.org/officeDocument/2006/relationships/image" Target="../media/image1.png"/><Relationship Id="rId31" Type="http://schemas.openxmlformats.org/officeDocument/2006/relationships/slide" Target="slide17.xml"/><Relationship Id="rId4" Type="http://schemas.openxmlformats.org/officeDocument/2006/relationships/customXml" Target="../../customXml/item572.xml"/><Relationship Id="rId9" Type="http://schemas.openxmlformats.org/officeDocument/2006/relationships/customXml" Target="../../customXml/item367.xml"/><Relationship Id="rId14" Type="http://schemas.openxmlformats.org/officeDocument/2006/relationships/customXml" Target="../../customXml/item193.xml"/><Relationship Id="rId22" Type="http://schemas.openxmlformats.org/officeDocument/2006/relationships/image" Target="../media/image4.png"/><Relationship Id="rId27" Type="http://schemas.openxmlformats.org/officeDocument/2006/relationships/slide" Target="slide16.xml"/><Relationship Id="rId30" Type="http://schemas.openxmlformats.org/officeDocument/2006/relationships/image" Target="../media/image15.png"/><Relationship Id="rId35" Type="http://schemas.openxmlformats.org/officeDocument/2006/relationships/slide" Target="slide15.xml"/><Relationship Id="rId8" Type="http://schemas.openxmlformats.org/officeDocument/2006/relationships/customXml" Target="../../customXml/item47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93.xml"/><Relationship Id="rId18" Type="http://schemas.openxmlformats.org/officeDocument/2006/relationships/customXml" Target="../../customXml/item494.xml"/><Relationship Id="rId26" Type="http://schemas.openxmlformats.org/officeDocument/2006/relationships/notesSlide" Target="../notesSlides/notesSlide12.xml"/><Relationship Id="rId39" Type="http://schemas.openxmlformats.org/officeDocument/2006/relationships/image" Target="../media/image11.png"/><Relationship Id="rId21" Type="http://schemas.openxmlformats.org/officeDocument/2006/relationships/customXml" Target="../../customXml/item102.xml"/><Relationship Id="rId34" Type="http://schemas.openxmlformats.org/officeDocument/2006/relationships/image" Target="../media/image9.png"/><Relationship Id="rId7" Type="http://schemas.openxmlformats.org/officeDocument/2006/relationships/customXml" Target="../../customXml/item219.xml"/><Relationship Id="rId2" Type="http://schemas.openxmlformats.org/officeDocument/2006/relationships/customXml" Target="../../customXml/item504.xml"/><Relationship Id="rId16" Type="http://schemas.openxmlformats.org/officeDocument/2006/relationships/customXml" Target="../../customXml/item338.xml"/><Relationship Id="rId20" Type="http://schemas.openxmlformats.org/officeDocument/2006/relationships/customXml" Target="../../customXml/item371.xml"/><Relationship Id="rId29" Type="http://schemas.openxmlformats.org/officeDocument/2006/relationships/image" Target="../media/image3.png"/><Relationship Id="rId41" Type="http://schemas.openxmlformats.org/officeDocument/2006/relationships/slide" Target="slide12.xml"/><Relationship Id="rId1" Type="http://schemas.openxmlformats.org/officeDocument/2006/relationships/customXml" Target="../../customXml/item126.xml"/><Relationship Id="rId6" Type="http://schemas.openxmlformats.org/officeDocument/2006/relationships/customXml" Target="../../customXml/item77.xml"/><Relationship Id="rId11" Type="http://schemas.openxmlformats.org/officeDocument/2006/relationships/customXml" Target="../../customXml/item385.xml"/><Relationship Id="rId24" Type="http://schemas.openxmlformats.org/officeDocument/2006/relationships/customXml" Target="../../customXml/item14.xml"/><Relationship Id="rId32" Type="http://schemas.openxmlformats.org/officeDocument/2006/relationships/image" Target="../media/image6.png"/><Relationship Id="rId37" Type="http://schemas.openxmlformats.org/officeDocument/2006/relationships/image" Target="../media/image17.png"/><Relationship Id="rId40" Type="http://schemas.openxmlformats.org/officeDocument/2006/relationships/image" Target="../media/image12.png"/><Relationship Id="rId5" Type="http://schemas.openxmlformats.org/officeDocument/2006/relationships/customXml" Target="../../customXml/item412.xml"/><Relationship Id="rId15" Type="http://schemas.openxmlformats.org/officeDocument/2006/relationships/customXml" Target="../../customXml/item313.xml"/><Relationship Id="rId23" Type="http://schemas.openxmlformats.org/officeDocument/2006/relationships/customXml" Target="../../customXml/item100.xml"/><Relationship Id="rId28" Type="http://schemas.openxmlformats.org/officeDocument/2006/relationships/image" Target="../media/image2.png"/><Relationship Id="rId36" Type="http://schemas.openxmlformats.org/officeDocument/2006/relationships/image" Target="../media/image15.png"/><Relationship Id="rId10" Type="http://schemas.openxmlformats.org/officeDocument/2006/relationships/customXml" Target="../../customXml/item379.xml"/><Relationship Id="rId19" Type="http://schemas.openxmlformats.org/officeDocument/2006/relationships/customXml" Target="../../customXml/item453.xml"/><Relationship Id="rId31" Type="http://schemas.openxmlformats.org/officeDocument/2006/relationships/image" Target="../media/image5.png"/><Relationship Id="rId4" Type="http://schemas.openxmlformats.org/officeDocument/2006/relationships/customXml" Target="../../customXml/item363.xml"/><Relationship Id="rId9" Type="http://schemas.openxmlformats.org/officeDocument/2006/relationships/customXml" Target="../../customXml/item218.xml"/><Relationship Id="rId14" Type="http://schemas.openxmlformats.org/officeDocument/2006/relationships/customXml" Target="../../customXml/item110.xml"/><Relationship Id="rId22" Type="http://schemas.openxmlformats.org/officeDocument/2006/relationships/customXml" Target="../../customXml/item411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16.png"/><Relationship Id="rId8" Type="http://schemas.openxmlformats.org/officeDocument/2006/relationships/customXml" Target="../../customXml/item520.xml"/><Relationship Id="rId3" Type="http://schemas.openxmlformats.org/officeDocument/2006/relationships/customXml" Target="../../customXml/item431.xml"/><Relationship Id="rId12" Type="http://schemas.openxmlformats.org/officeDocument/2006/relationships/customXml" Target="../../customXml/item557.xml"/><Relationship Id="rId17" Type="http://schemas.openxmlformats.org/officeDocument/2006/relationships/customXml" Target="../../customXml/item552.xml"/><Relationship Id="rId25" Type="http://schemas.openxmlformats.org/officeDocument/2006/relationships/slideLayout" Target="../slideLayouts/slideLayout1.xml"/><Relationship Id="rId33" Type="http://schemas.openxmlformats.org/officeDocument/2006/relationships/slide" Target="slide13.xml"/><Relationship Id="rId38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92.xml"/><Relationship Id="rId18" Type="http://schemas.openxmlformats.org/officeDocument/2006/relationships/customXml" Target="../../customXml/item275.xml"/><Relationship Id="rId26" Type="http://schemas.openxmlformats.org/officeDocument/2006/relationships/customXml" Target="../../customXml/item423.xml"/><Relationship Id="rId39" Type="http://schemas.openxmlformats.org/officeDocument/2006/relationships/customXml" Target="../../customXml/item144.xml"/><Relationship Id="rId21" Type="http://schemas.openxmlformats.org/officeDocument/2006/relationships/customXml" Target="../../customXml/item84.xml"/><Relationship Id="rId34" Type="http://schemas.openxmlformats.org/officeDocument/2006/relationships/customXml" Target="../../customXml/item23.xml"/><Relationship Id="rId42" Type="http://schemas.openxmlformats.org/officeDocument/2006/relationships/customXml" Target="../../customXml/item503.xml"/><Relationship Id="rId47" Type="http://schemas.openxmlformats.org/officeDocument/2006/relationships/customXml" Target="../../customXml/item118.xml"/><Relationship Id="rId50" Type="http://schemas.openxmlformats.org/officeDocument/2006/relationships/image" Target="../media/image1.png"/><Relationship Id="rId55" Type="http://schemas.openxmlformats.org/officeDocument/2006/relationships/image" Target="../media/image6.png"/><Relationship Id="rId63" Type="http://schemas.openxmlformats.org/officeDocument/2006/relationships/slide" Target="slide14.xml"/><Relationship Id="rId7" Type="http://schemas.openxmlformats.org/officeDocument/2006/relationships/customXml" Target="../../customXml/item430.xml"/><Relationship Id="rId2" Type="http://schemas.openxmlformats.org/officeDocument/2006/relationships/customXml" Target="../../customXml/item432.xml"/><Relationship Id="rId16" Type="http://schemas.openxmlformats.org/officeDocument/2006/relationships/customXml" Target="../../customXml/item227.xml"/><Relationship Id="rId29" Type="http://schemas.openxmlformats.org/officeDocument/2006/relationships/customXml" Target="../../customXml/item286.xml"/><Relationship Id="rId11" Type="http://schemas.openxmlformats.org/officeDocument/2006/relationships/customXml" Target="../../customXml/item119.xml"/><Relationship Id="rId24" Type="http://schemas.openxmlformats.org/officeDocument/2006/relationships/customXml" Target="../../customXml/item207.xml"/><Relationship Id="rId32" Type="http://schemas.openxmlformats.org/officeDocument/2006/relationships/customXml" Target="../../customXml/item273.xml"/><Relationship Id="rId37" Type="http://schemas.openxmlformats.org/officeDocument/2006/relationships/customXml" Target="../../customXml/item108.xml"/><Relationship Id="rId40" Type="http://schemas.openxmlformats.org/officeDocument/2006/relationships/customXml" Target="../../customXml/item298.xml"/><Relationship Id="rId45" Type="http://schemas.openxmlformats.org/officeDocument/2006/relationships/customXml" Target="../../customXml/item349.xml"/><Relationship Id="rId53" Type="http://schemas.openxmlformats.org/officeDocument/2006/relationships/image" Target="../media/image4.png"/><Relationship Id="rId58" Type="http://schemas.openxmlformats.org/officeDocument/2006/relationships/image" Target="../media/image16.png"/><Relationship Id="rId5" Type="http://schemas.openxmlformats.org/officeDocument/2006/relationships/customXml" Target="../../customXml/item36.xml"/><Relationship Id="rId61" Type="http://schemas.openxmlformats.org/officeDocument/2006/relationships/image" Target="../media/image10.png"/><Relationship Id="rId19" Type="http://schemas.openxmlformats.org/officeDocument/2006/relationships/customXml" Target="../../customXml/item165.xml"/><Relationship Id="rId14" Type="http://schemas.openxmlformats.org/officeDocument/2006/relationships/customXml" Target="../../customXml/item360.xml"/><Relationship Id="rId22" Type="http://schemas.openxmlformats.org/officeDocument/2006/relationships/customXml" Target="../../customXml/item127.xml"/><Relationship Id="rId27" Type="http://schemas.openxmlformats.org/officeDocument/2006/relationships/customXml" Target="../../customXml/item309.xml"/><Relationship Id="rId30" Type="http://schemas.openxmlformats.org/officeDocument/2006/relationships/customXml" Target="../../customXml/item583.xml"/><Relationship Id="rId35" Type="http://schemas.openxmlformats.org/officeDocument/2006/relationships/customXml" Target="../../customXml/item54.xml"/><Relationship Id="rId43" Type="http://schemas.openxmlformats.org/officeDocument/2006/relationships/customXml" Target="../../customXml/item553.xml"/><Relationship Id="rId48" Type="http://schemas.openxmlformats.org/officeDocument/2006/relationships/slideLayout" Target="../slideLayouts/slideLayout1.xml"/><Relationship Id="rId56" Type="http://schemas.openxmlformats.org/officeDocument/2006/relationships/slide" Target="slide13.xml"/><Relationship Id="rId8" Type="http://schemas.openxmlformats.org/officeDocument/2006/relationships/customXml" Target="../../customXml/item22.xml"/><Relationship Id="rId51" Type="http://schemas.openxmlformats.org/officeDocument/2006/relationships/image" Target="../media/image2.png"/><Relationship Id="rId3" Type="http://schemas.openxmlformats.org/officeDocument/2006/relationships/customXml" Target="../../customXml/item96.xml"/><Relationship Id="rId12" Type="http://schemas.openxmlformats.org/officeDocument/2006/relationships/customXml" Target="../../customXml/item439.xml"/><Relationship Id="rId17" Type="http://schemas.openxmlformats.org/officeDocument/2006/relationships/customXml" Target="../../customXml/item223.xml"/><Relationship Id="rId25" Type="http://schemas.openxmlformats.org/officeDocument/2006/relationships/customXml" Target="../../customXml/item180.xml"/><Relationship Id="rId33" Type="http://schemas.openxmlformats.org/officeDocument/2006/relationships/customXml" Target="../../customXml/item149.xml"/><Relationship Id="rId38" Type="http://schemas.openxmlformats.org/officeDocument/2006/relationships/customXml" Target="../../customXml/item259.xml"/><Relationship Id="rId46" Type="http://schemas.openxmlformats.org/officeDocument/2006/relationships/customXml" Target="../../customXml/item209.xml"/><Relationship Id="rId59" Type="http://schemas.openxmlformats.org/officeDocument/2006/relationships/image" Target="../media/image15.png"/><Relationship Id="rId20" Type="http://schemas.openxmlformats.org/officeDocument/2006/relationships/customXml" Target="../../customXml/item220.xml"/><Relationship Id="rId41" Type="http://schemas.openxmlformats.org/officeDocument/2006/relationships/customXml" Target="../../customXml/item48.xml"/><Relationship Id="rId54" Type="http://schemas.openxmlformats.org/officeDocument/2006/relationships/image" Target="../media/image5.png"/><Relationship Id="rId62" Type="http://schemas.openxmlformats.org/officeDocument/2006/relationships/image" Target="../media/image11.png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129.xml"/><Relationship Id="rId15" Type="http://schemas.openxmlformats.org/officeDocument/2006/relationships/customXml" Target="../../customXml/item173.xml"/><Relationship Id="rId23" Type="http://schemas.openxmlformats.org/officeDocument/2006/relationships/customXml" Target="../../customXml/item558.xml"/><Relationship Id="rId28" Type="http://schemas.openxmlformats.org/officeDocument/2006/relationships/customXml" Target="../../customXml/item312.xml"/><Relationship Id="rId36" Type="http://schemas.openxmlformats.org/officeDocument/2006/relationships/customXml" Target="../../customXml/item241.xml"/><Relationship Id="rId49" Type="http://schemas.openxmlformats.org/officeDocument/2006/relationships/notesSlide" Target="../notesSlides/notesSlide13.xml"/><Relationship Id="rId57" Type="http://schemas.openxmlformats.org/officeDocument/2006/relationships/image" Target="../media/image9.png"/><Relationship Id="rId10" Type="http://schemas.openxmlformats.org/officeDocument/2006/relationships/customXml" Target="../../customXml/item581.xml"/><Relationship Id="rId31" Type="http://schemas.openxmlformats.org/officeDocument/2006/relationships/customXml" Target="../../customXml/item559.xml"/><Relationship Id="rId44" Type="http://schemas.openxmlformats.org/officeDocument/2006/relationships/customXml" Target="../../customXml/item440.xml"/><Relationship Id="rId52" Type="http://schemas.openxmlformats.org/officeDocument/2006/relationships/image" Target="../media/image3.png"/><Relationship Id="rId60" Type="http://schemas.openxmlformats.org/officeDocument/2006/relationships/image" Target="../media/image17.png"/><Relationship Id="rId4" Type="http://schemas.openxmlformats.org/officeDocument/2006/relationships/customXml" Target="../../customXml/item242.xml"/><Relationship Id="rId9" Type="http://schemas.openxmlformats.org/officeDocument/2006/relationships/customXml" Target="../../customXml/item13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23.xml"/><Relationship Id="rId18" Type="http://schemas.openxmlformats.org/officeDocument/2006/relationships/customXml" Target="../../customXml/item565.xml"/><Relationship Id="rId26" Type="http://schemas.openxmlformats.org/officeDocument/2006/relationships/customXml" Target="../../customXml/item530.xml"/><Relationship Id="rId39" Type="http://schemas.openxmlformats.org/officeDocument/2006/relationships/image" Target="../media/image15.png"/><Relationship Id="rId21" Type="http://schemas.openxmlformats.org/officeDocument/2006/relationships/customXml" Target="../../customXml/item331.xml"/><Relationship Id="rId34" Type="http://schemas.openxmlformats.org/officeDocument/2006/relationships/image" Target="../media/image5.png"/><Relationship Id="rId42" Type="http://schemas.openxmlformats.org/officeDocument/2006/relationships/image" Target="../media/image11.png"/><Relationship Id="rId7" Type="http://schemas.openxmlformats.org/officeDocument/2006/relationships/customXml" Target="../../customXml/item328.xml"/><Relationship Id="rId2" Type="http://schemas.openxmlformats.org/officeDocument/2006/relationships/customXml" Target="../../customXml/item568.xml"/><Relationship Id="rId16" Type="http://schemas.openxmlformats.org/officeDocument/2006/relationships/customXml" Target="../../customXml/item138.xml"/><Relationship Id="rId20" Type="http://schemas.openxmlformats.org/officeDocument/2006/relationships/customXml" Target="../../customXml/item95.xml"/><Relationship Id="rId29" Type="http://schemas.openxmlformats.org/officeDocument/2006/relationships/notesSlide" Target="../notesSlides/notesSlide14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467.xml"/><Relationship Id="rId6" Type="http://schemas.openxmlformats.org/officeDocument/2006/relationships/customXml" Target="../../customXml/item450.xml"/><Relationship Id="rId11" Type="http://schemas.openxmlformats.org/officeDocument/2006/relationships/customXml" Target="../../customXml/item271.xml"/><Relationship Id="rId24" Type="http://schemas.openxmlformats.org/officeDocument/2006/relationships/customXml" Target="../../customXml/item442.xml"/><Relationship Id="rId32" Type="http://schemas.openxmlformats.org/officeDocument/2006/relationships/image" Target="../media/image3.png"/><Relationship Id="rId37" Type="http://schemas.openxmlformats.org/officeDocument/2006/relationships/image" Target="../media/image9.png"/><Relationship Id="rId40" Type="http://schemas.openxmlformats.org/officeDocument/2006/relationships/image" Target="../media/image17.png"/><Relationship Id="rId5" Type="http://schemas.openxmlformats.org/officeDocument/2006/relationships/customXml" Target="../../customXml/item34.xml"/><Relationship Id="rId15" Type="http://schemas.openxmlformats.org/officeDocument/2006/relationships/customXml" Target="../../customXml/item329.xml"/><Relationship Id="rId23" Type="http://schemas.openxmlformats.org/officeDocument/2006/relationships/customXml" Target="../../customXml/item366.xml"/><Relationship Id="rId28" Type="http://schemas.openxmlformats.org/officeDocument/2006/relationships/slideLayout" Target="../slideLayouts/slideLayout1.xml"/><Relationship Id="rId36" Type="http://schemas.openxmlformats.org/officeDocument/2006/relationships/slide" Target="slide13.xml"/><Relationship Id="rId10" Type="http://schemas.openxmlformats.org/officeDocument/2006/relationships/customXml" Target="../../customXml/item268.xml"/><Relationship Id="rId19" Type="http://schemas.openxmlformats.org/officeDocument/2006/relationships/customXml" Target="../../customXml/item495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130.xml"/><Relationship Id="rId9" Type="http://schemas.openxmlformats.org/officeDocument/2006/relationships/customXml" Target="../../customXml/item525.xml"/><Relationship Id="rId14" Type="http://schemas.openxmlformats.org/officeDocument/2006/relationships/customXml" Target="../../customXml/item90.xml"/><Relationship Id="rId22" Type="http://schemas.openxmlformats.org/officeDocument/2006/relationships/customXml" Target="../../customXml/item226.xml"/><Relationship Id="rId27" Type="http://schemas.openxmlformats.org/officeDocument/2006/relationships/customXml" Target="../../customXml/item574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slide" Target="slide14.xml"/><Relationship Id="rId8" Type="http://schemas.openxmlformats.org/officeDocument/2006/relationships/customXml" Target="../../customXml/item206.xml"/><Relationship Id="rId3" Type="http://schemas.openxmlformats.org/officeDocument/2006/relationships/customXml" Target="../../customXml/item17.xml"/><Relationship Id="rId12" Type="http://schemas.openxmlformats.org/officeDocument/2006/relationships/customXml" Target="../../customXml/item320.xml"/><Relationship Id="rId17" Type="http://schemas.openxmlformats.org/officeDocument/2006/relationships/customXml" Target="../../customXml/item2.xml"/><Relationship Id="rId25" Type="http://schemas.openxmlformats.org/officeDocument/2006/relationships/customXml" Target="../../customXml/item245.xml"/><Relationship Id="rId33" Type="http://schemas.openxmlformats.org/officeDocument/2006/relationships/image" Target="../media/image4.png"/><Relationship Id="rId38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73.xml"/><Relationship Id="rId18" Type="http://schemas.openxmlformats.org/officeDocument/2006/relationships/customXml" Target="../../customXml/item357.xml"/><Relationship Id="rId26" Type="http://schemas.openxmlformats.org/officeDocument/2006/relationships/image" Target="../media/image2.png"/><Relationship Id="rId39" Type="http://schemas.openxmlformats.org/officeDocument/2006/relationships/slide" Target="slide24.xml"/><Relationship Id="rId21" Type="http://schemas.openxmlformats.org/officeDocument/2006/relationships/customXml" Target="../../customXml/item186.xml"/><Relationship Id="rId34" Type="http://schemas.openxmlformats.org/officeDocument/2006/relationships/slide" Target="slide20.xml"/><Relationship Id="rId7" Type="http://schemas.openxmlformats.org/officeDocument/2006/relationships/customXml" Target="../../customXml/item151.xml"/><Relationship Id="rId12" Type="http://schemas.openxmlformats.org/officeDocument/2006/relationships/customXml" Target="../../customXml/item579.xml"/><Relationship Id="rId17" Type="http://schemas.openxmlformats.org/officeDocument/2006/relationships/customXml" Target="../../customXml/item409.xml"/><Relationship Id="rId25" Type="http://schemas.openxmlformats.org/officeDocument/2006/relationships/image" Target="../media/image1.png"/><Relationship Id="rId33" Type="http://schemas.openxmlformats.org/officeDocument/2006/relationships/image" Target="../media/image11.png"/><Relationship Id="rId38" Type="http://schemas.openxmlformats.org/officeDocument/2006/relationships/image" Target="../media/image20.png"/><Relationship Id="rId2" Type="http://schemas.openxmlformats.org/officeDocument/2006/relationships/customXml" Target="../../customXml/item555.xml"/><Relationship Id="rId16" Type="http://schemas.openxmlformats.org/officeDocument/2006/relationships/customXml" Target="../../customXml/item257.xml"/><Relationship Id="rId20" Type="http://schemas.openxmlformats.org/officeDocument/2006/relationships/customXml" Target="../../customXml/item436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340.xml"/><Relationship Id="rId6" Type="http://schemas.openxmlformats.org/officeDocument/2006/relationships/customXml" Target="../../customXml/item27.xml"/><Relationship Id="rId11" Type="http://schemas.openxmlformats.org/officeDocument/2006/relationships/customXml" Target="../../customXml/item549.xml"/><Relationship Id="rId24" Type="http://schemas.openxmlformats.org/officeDocument/2006/relationships/notesSlide" Target="../notesSlides/notesSlide15.xml"/><Relationship Id="rId32" Type="http://schemas.openxmlformats.org/officeDocument/2006/relationships/image" Target="../media/image10.png"/><Relationship Id="rId37" Type="http://schemas.openxmlformats.org/officeDocument/2006/relationships/image" Target="../media/image19.png"/><Relationship Id="rId40" Type="http://schemas.openxmlformats.org/officeDocument/2006/relationships/image" Target="../media/image21.png"/><Relationship Id="rId5" Type="http://schemas.openxmlformats.org/officeDocument/2006/relationships/customXml" Target="../../customXml/item536.xml"/><Relationship Id="rId15" Type="http://schemas.openxmlformats.org/officeDocument/2006/relationships/customXml" Target="../../customXml/item462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4.png"/><Relationship Id="rId36" Type="http://schemas.openxmlformats.org/officeDocument/2006/relationships/slide" Target="slide22.xml"/><Relationship Id="rId10" Type="http://schemas.openxmlformats.org/officeDocument/2006/relationships/customXml" Target="../../customXml/item332.xml"/><Relationship Id="rId19" Type="http://schemas.openxmlformats.org/officeDocument/2006/relationships/customXml" Target="../../customXml/item71.xml"/><Relationship Id="rId31" Type="http://schemas.openxmlformats.org/officeDocument/2006/relationships/image" Target="../media/image9.png"/><Relationship Id="rId4" Type="http://schemas.openxmlformats.org/officeDocument/2006/relationships/customXml" Target="../../customXml/item51.xml"/><Relationship Id="rId9" Type="http://schemas.openxmlformats.org/officeDocument/2006/relationships/customXml" Target="../../customXml/item107.xml"/><Relationship Id="rId14" Type="http://schemas.openxmlformats.org/officeDocument/2006/relationships/customXml" Target="../../customXml/item65.xml"/><Relationship Id="rId22" Type="http://schemas.openxmlformats.org/officeDocument/2006/relationships/customXml" Target="../../customXml/item123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18.png"/><Relationship Id="rId8" Type="http://schemas.openxmlformats.org/officeDocument/2006/relationships/customXml" Target="../../customXml/item469.xml"/><Relationship Id="rId3" Type="http://schemas.openxmlformats.org/officeDocument/2006/relationships/customXml" Target="../../customXml/item38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378.xml"/><Relationship Id="rId7" Type="http://schemas.openxmlformats.org/officeDocument/2006/relationships/customXml" Target="../../customXml/item345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334.xml"/><Relationship Id="rId16" Type="http://schemas.openxmlformats.org/officeDocument/2006/relationships/slide" Target="slide4.xml"/><Relationship Id="rId1" Type="http://schemas.openxmlformats.org/officeDocument/2006/relationships/customXml" Target="../../customXml/item172.xml"/><Relationship Id="rId6" Type="http://schemas.openxmlformats.org/officeDocument/2006/relationships/customXml" Target="../../customXml/item417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426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67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24.xml"/><Relationship Id="rId18" Type="http://schemas.openxmlformats.org/officeDocument/2006/relationships/notesSlide" Target="../notesSlides/notesSlide16.xml"/><Relationship Id="rId26" Type="http://schemas.openxmlformats.org/officeDocument/2006/relationships/image" Target="../media/image9.png"/><Relationship Id="rId3" Type="http://schemas.openxmlformats.org/officeDocument/2006/relationships/customXml" Target="../../customXml/item445.xml"/><Relationship Id="rId21" Type="http://schemas.openxmlformats.org/officeDocument/2006/relationships/image" Target="../media/image3.png"/><Relationship Id="rId34" Type="http://schemas.openxmlformats.org/officeDocument/2006/relationships/slide" Target="slide24.xml"/><Relationship Id="rId7" Type="http://schemas.openxmlformats.org/officeDocument/2006/relationships/customXml" Target="../../customXml/item322.xml"/><Relationship Id="rId12" Type="http://schemas.openxmlformats.org/officeDocument/2006/relationships/customXml" Target="../../customXml/item113.xml"/><Relationship Id="rId17" Type="http://schemas.openxmlformats.org/officeDocument/2006/relationships/slideLayout" Target="../slideLayouts/slideLayout1.xml"/><Relationship Id="rId25" Type="http://schemas.openxmlformats.org/officeDocument/2006/relationships/slide" Target="slide21.xml"/><Relationship Id="rId33" Type="http://schemas.openxmlformats.org/officeDocument/2006/relationships/image" Target="../media/image14.png"/><Relationship Id="rId2" Type="http://schemas.openxmlformats.org/officeDocument/2006/relationships/customXml" Target="../../customXml/item290.xml"/><Relationship Id="rId16" Type="http://schemas.openxmlformats.org/officeDocument/2006/relationships/customXml" Target="../../customXml/item447.xml"/><Relationship Id="rId20" Type="http://schemas.openxmlformats.org/officeDocument/2006/relationships/image" Target="../media/image2.png"/><Relationship Id="rId29" Type="http://schemas.openxmlformats.org/officeDocument/2006/relationships/slide" Target="slide22.xml"/><Relationship Id="rId1" Type="http://schemas.openxmlformats.org/officeDocument/2006/relationships/customXml" Target="../../customXml/item325.xml"/><Relationship Id="rId6" Type="http://schemas.openxmlformats.org/officeDocument/2006/relationships/customXml" Target="../../customXml/item435.xml"/><Relationship Id="rId11" Type="http://schemas.openxmlformats.org/officeDocument/2006/relationships/customXml" Target="../../customXml/item294.xml"/><Relationship Id="rId24" Type="http://schemas.openxmlformats.org/officeDocument/2006/relationships/image" Target="../media/image6.png"/><Relationship Id="rId32" Type="http://schemas.openxmlformats.org/officeDocument/2006/relationships/image" Target="../media/image20.png"/><Relationship Id="rId5" Type="http://schemas.openxmlformats.org/officeDocument/2006/relationships/customXml" Target="../../customXml/item315.xml"/><Relationship Id="rId15" Type="http://schemas.openxmlformats.org/officeDocument/2006/relationships/customXml" Target="../../customXml/item302.xml"/><Relationship Id="rId23" Type="http://schemas.openxmlformats.org/officeDocument/2006/relationships/image" Target="../media/image5.png"/><Relationship Id="rId28" Type="http://schemas.openxmlformats.org/officeDocument/2006/relationships/image" Target="../media/image18.png"/><Relationship Id="rId10" Type="http://schemas.openxmlformats.org/officeDocument/2006/relationships/customXml" Target="../../customXml/item29.xml"/><Relationship Id="rId19" Type="http://schemas.openxmlformats.org/officeDocument/2006/relationships/image" Target="../media/image1.png"/><Relationship Id="rId31" Type="http://schemas.openxmlformats.org/officeDocument/2006/relationships/slide" Target="slide19.xml"/><Relationship Id="rId4" Type="http://schemas.openxmlformats.org/officeDocument/2006/relationships/customXml" Target="../../customXml/item589.xml"/><Relationship Id="rId9" Type="http://schemas.openxmlformats.org/officeDocument/2006/relationships/customXml" Target="../../customXml/item402.xml"/><Relationship Id="rId14" Type="http://schemas.openxmlformats.org/officeDocument/2006/relationships/customXml" Target="../../customXml/item233.xml"/><Relationship Id="rId22" Type="http://schemas.openxmlformats.org/officeDocument/2006/relationships/image" Target="../media/image4.png"/><Relationship Id="rId27" Type="http://schemas.openxmlformats.org/officeDocument/2006/relationships/image" Target="../media/image11.png"/><Relationship Id="rId30" Type="http://schemas.openxmlformats.org/officeDocument/2006/relationships/image" Target="../media/image19.png"/><Relationship Id="rId35" Type="http://schemas.openxmlformats.org/officeDocument/2006/relationships/image" Target="../media/image21.png"/><Relationship Id="rId8" Type="http://schemas.openxmlformats.org/officeDocument/2006/relationships/customXml" Target="../../customXml/item383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18.xml"/><Relationship Id="rId18" Type="http://schemas.openxmlformats.org/officeDocument/2006/relationships/customXml" Target="../../customXml/item44.xml"/><Relationship Id="rId26" Type="http://schemas.openxmlformats.org/officeDocument/2006/relationships/image" Target="../media/image3.png"/><Relationship Id="rId39" Type="http://schemas.openxmlformats.org/officeDocument/2006/relationships/slide" Target="slide20.xml"/><Relationship Id="rId21" Type="http://schemas.openxmlformats.org/officeDocument/2006/relationships/customXml" Target="../../customXml/item177.xml"/><Relationship Id="rId34" Type="http://schemas.openxmlformats.org/officeDocument/2006/relationships/image" Target="../media/image19.png"/><Relationship Id="rId7" Type="http://schemas.openxmlformats.org/officeDocument/2006/relationships/customXml" Target="../../customXml/item468.xml"/><Relationship Id="rId12" Type="http://schemas.openxmlformats.org/officeDocument/2006/relationships/customXml" Target="../../customXml/item145.xml"/><Relationship Id="rId17" Type="http://schemas.openxmlformats.org/officeDocument/2006/relationships/customXml" Target="../../customXml/item208.xml"/><Relationship Id="rId25" Type="http://schemas.openxmlformats.org/officeDocument/2006/relationships/image" Target="../media/image2.png"/><Relationship Id="rId33" Type="http://schemas.openxmlformats.org/officeDocument/2006/relationships/slide" Target="slide22.xml"/><Relationship Id="rId38" Type="http://schemas.openxmlformats.org/officeDocument/2006/relationships/image" Target="../media/image12.png"/><Relationship Id="rId2" Type="http://schemas.openxmlformats.org/officeDocument/2006/relationships/customXml" Target="../../customXml/item377.xml"/><Relationship Id="rId16" Type="http://schemas.openxmlformats.org/officeDocument/2006/relationships/customXml" Target="../../customXml/item73.xml"/><Relationship Id="rId20" Type="http://schemas.openxmlformats.org/officeDocument/2006/relationships/customXml" Target="../../customXml/item344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201.xml"/><Relationship Id="rId6" Type="http://schemas.openxmlformats.org/officeDocument/2006/relationships/customXml" Target="../../customXml/item280.xml"/><Relationship Id="rId11" Type="http://schemas.openxmlformats.org/officeDocument/2006/relationships/customXml" Target="../../customXml/item470.xml"/><Relationship Id="rId24" Type="http://schemas.openxmlformats.org/officeDocument/2006/relationships/image" Target="../media/image1.png"/><Relationship Id="rId32" Type="http://schemas.openxmlformats.org/officeDocument/2006/relationships/image" Target="../media/image18.png"/><Relationship Id="rId37" Type="http://schemas.openxmlformats.org/officeDocument/2006/relationships/image" Target="../media/image14.png"/><Relationship Id="rId40" Type="http://schemas.openxmlformats.org/officeDocument/2006/relationships/image" Target="../media/image21.png"/><Relationship Id="rId5" Type="http://schemas.openxmlformats.org/officeDocument/2006/relationships/customXml" Target="../../customXml/item421.xml"/><Relationship Id="rId15" Type="http://schemas.openxmlformats.org/officeDocument/2006/relationships/customXml" Target="../../customXml/item256.xml"/><Relationship Id="rId23" Type="http://schemas.openxmlformats.org/officeDocument/2006/relationships/notesSlide" Target="../notesSlides/notesSlide17.xml"/><Relationship Id="rId28" Type="http://schemas.openxmlformats.org/officeDocument/2006/relationships/image" Target="../media/image5.png"/><Relationship Id="rId36" Type="http://schemas.openxmlformats.org/officeDocument/2006/relationships/image" Target="../media/image20.png"/><Relationship Id="rId10" Type="http://schemas.openxmlformats.org/officeDocument/2006/relationships/customXml" Target="../../customXml/item229.xml"/><Relationship Id="rId19" Type="http://schemas.openxmlformats.org/officeDocument/2006/relationships/customXml" Target="../../customXml/item191.xml"/><Relationship Id="rId31" Type="http://schemas.openxmlformats.org/officeDocument/2006/relationships/image" Target="../media/image11.png"/><Relationship Id="rId4" Type="http://schemas.openxmlformats.org/officeDocument/2006/relationships/customXml" Target="../../customXml/item166.xml"/><Relationship Id="rId9" Type="http://schemas.openxmlformats.org/officeDocument/2006/relationships/customXml" Target="../../customXml/item266.xml"/><Relationship Id="rId14" Type="http://schemas.openxmlformats.org/officeDocument/2006/relationships/customXml" Target="../../customXml/item203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4.png"/><Relationship Id="rId30" Type="http://schemas.openxmlformats.org/officeDocument/2006/relationships/image" Target="../media/image9.png"/><Relationship Id="rId35" Type="http://schemas.openxmlformats.org/officeDocument/2006/relationships/slide" Target="slide19.xml"/><Relationship Id="rId8" Type="http://schemas.openxmlformats.org/officeDocument/2006/relationships/customXml" Target="../../customXml/item386.xml"/><Relationship Id="rId3" Type="http://schemas.openxmlformats.org/officeDocument/2006/relationships/customXml" Target="../../customXml/item238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66.xml"/><Relationship Id="rId18" Type="http://schemas.openxmlformats.org/officeDocument/2006/relationships/notesSlide" Target="../notesSlides/notesSlide18.xml"/><Relationship Id="rId26" Type="http://schemas.openxmlformats.org/officeDocument/2006/relationships/image" Target="../media/image9.png"/><Relationship Id="rId3" Type="http://schemas.openxmlformats.org/officeDocument/2006/relationships/customXml" Target="../../customXml/item539.xml"/><Relationship Id="rId21" Type="http://schemas.openxmlformats.org/officeDocument/2006/relationships/image" Target="../media/image3.png"/><Relationship Id="rId34" Type="http://schemas.openxmlformats.org/officeDocument/2006/relationships/slide" Target="slide24.xml"/><Relationship Id="rId7" Type="http://schemas.openxmlformats.org/officeDocument/2006/relationships/customXml" Target="../../customXml/item137.xml"/><Relationship Id="rId12" Type="http://schemas.openxmlformats.org/officeDocument/2006/relationships/customXml" Target="../../customXml/item125.xml"/><Relationship Id="rId17" Type="http://schemas.openxmlformats.org/officeDocument/2006/relationships/slideLayout" Target="../slideLayouts/slideLayout1.xml"/><Relationship Id="rId25" Type="http://schemas.openxmlformats.org/officeDocument/2006/relationships/slide" Target="slide23.xml"/><Relationship Id="rId33" Type="http://schemas.openxmlformats.org/officeDocument/2006/relationships/image" Target="../media/image14.png"/><Relationship Id="rId2" Type="http://schemas.openxmlformats.org/officeDocument/2006/relationships/customXml" Target="../../customXml/item9.xml"/><Relationship Id="rId16" Type="http://schemas.openxmlformats.org/officeDocument/2006/relationships/customXml" Target="../../customXml/item425.xml"/><Relationship Id="rId20" Type="http://schemas.openxmlformats.org/officeDocument/2006/relationships/image" Target="../media/image2.png"/><Relationship Id="rId29" Type="http://schemas.openxmlformats.org/officeDocument/2006/relationships/image" Target="../media/image18.png"/><Relationship Id="rId1" Type="http://schemas.openxmlformats.org/officeDocument/2006/relationships/customXml" Target="../../customXml/item330.xml"/><Relationship Id="rId6" Type="http://schemas.openxmlformats.org/officeDocument/2006/relationships/customXml" Target="../../customXml/item394.xml"/><Relationship Id="rId11" Type="http://schemas.openxmlformats.org/officeDocument/2006/relationships/customXml" Target="../../customXml/item398.xml"/><Relationship Id="rId24" Type="http://schemas.openxmlformats.org/officeDocument/2006/relationships/image" Target="../media/image6.png"/><Relationship Id="rId32" Type="http://schemas.openxmlformats.org/officeDocument/2006/relationships/image" Target="../media/image20.png"/><Relationship Id="rId5" Type="http://schemas.openxmlformats.org/officeDocument/2006/relationships/customXml" Target="../../customXml/item122.xml"/><Relationship Id="rId15" Type="http://schemas.openxmlformats.org/officeDocument/2006/relationships/customXml" Target="../../customXml/item8.xml"/><Relationship Id="rId23" Type="http://schemas.openxmlformats.org/officeDocument/2006/relationships/image" Target="../media/image5.png"/><Relationship Id="rId28" Type="http://schemas.openxmlformats.org/officeDocument/2006/relationships/slide" Target="slide20.xml"/><Relationship Id="rId10" Type="http://schemas.openxmlformats.org/officeDocument/2006/relationships/customXml" Target="../../customXml/item509.xml"/><Relationship Id="rId19" Type="http://schemas.openxmlformats.org/officeDocument/2006/relationships/image" Target="../media/image1.png"/><Relationship Id="rId31" Type="http://schemas.openxmlformats.org/officeDocument/2006/relationships/slide" Target="slide19.xml"/><Relationship Id="rId4" Type="http://schemas.openxmlformats.org/officeDocument/2006/relationships/customXml" Target="../../customXml/item346.xml"/><Relationship Id="rId9" Type="http://schemas.openxmlformats.org/officeDocument/2006/relationships/customXml" Target="../../customXml/item490.xml"/><Relationship Id="rId14" Type="http://schemas.openxmlformats.org/officeDocument/2006/relationships/customXml" Target="../../customXml/item482.xml"/><Relationship Id="rId22" Type="http://schemas.openxmlformats.org/officeDocument/2006/relationships/image" Target="../media/image4.png"/><Relationship Id="rId27" Type="http://schemas.openxmlformats.org/officeDocument/2006/relationships/image" Target="../media/image11.png"/><Relationship Id="rId30" Type="http://schemas.openxmlformats.org/officeDocument/2006/relationships/image" Target="../media/image19.png"/><Relationship Id="rId35" Type="http://schemas.openxmlformats.org/officeDocument/2006/relationships/image" Target="../media/image21.png"/><Relationship Id="rId8" Type="http://schemas.openxmlformats.org/officeDocument/2006/relationships/customXml" Target="../../customXml/item29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20.xml"/><Relationship Id="rId18" Type="http://schemas.openxmlformats.org/officeDocument/2006/relationships/customXml" Target="../../customXml/item25.xml"/><Relationship Id="rId26" Type="http://schemas.openxmlformats.org/officeDocument/2006/relationships/image" Target="../media/image3.png"/><Relationship Id="rId39" Type="http://schemas.openxmlformats.org/officeDocument/2006/relationships/slide" Target="slide22.xml"/><Relationship Id="rId21" Type="http://schemas.openxmlformats.org/officeDocument/2006/relationships/customXml" Target="../../customXml/item168.xml"/><Relationship Id="rId34" Type="http://schemas.openxmlformats.org/officeDocument/2006/relationships/image" Target="../media/image19.png"/><Relationship Id="rId7" Type="http://schemas.openxmlformats.org/officeDocument/2006/relationships/customXml" Target="../../customXml/item240.xml"/><Relationship Id="rId12" Type="http://schemas.openxmlformats.org/officeDocument/2006/relationships/customXml" Target="../../customXml/item405.xml"/><Relationship Id="rId17" Type="http://schemas.openxmlformats.org/officeDocument/2006/relationships/customXml" Target="../../customXml/item164.xml"/><Relationship Id="rId25" Type="http://schemas.openxmlformats.org/officeDocument/2006/relationships/image" Target="../media/image2.png"/><Relationship Id="rId33" Type="http://schemas.openxmlformats.org/officeDocument/2006/relationships/image" Target="../media/image18.png"/><Relationship Id="rId38" Type="http://schemas.openxmlformats.org/officeDocument/2006/relationships/image" Target="../media/image12.png"/><Relationship Id="rId2" Type="http://schemas.openxmlformats.org/officeDocument/2006/relationships/customXml" Target="../../customXml/item441.xml"/><Relationship Id="rId16" Type="http://schemas.openxmlformats.org/officeDocument/2006/relationships/customXml" Target="../../customXml/item458.xml"/><Relationship Id="rId20" Type="http://schemas.openxmlformats.org/officeDocument/2006/relationships/customXml" Target="../../customXml/item79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359.xml"/><Relationship Id="rId6" Type="http://schemas.openxmlformats.org/officeDocument/2006/relationships/customXml" Target="../../customXml/item461.xml"/><Relationship Id="rId11" Type="http://schemas.openxmlformats.org/officeDocument/2006/relationships/customXml" Target="../../customXml/item529.xml"/><Relationship Id="rId24" Type="http://schemas.openxmlformats.org/officeDocument/2006/relationships/image" Target="../media/image1.png"/><Relationship Id="rId32" Type="http://schemas.openxmlformats.org/officeDocument/2006/relationships/slide" Target="slide20.xml"/><Relationship Id="rId37" Type="http://schemas.openxmlformats.org/officeDocument/2006/relationships/image" Target="../media/image14.png"/><Relationship Id="rId40" Type="http://schemas.openxmlformats.org/officeDocument/2006/relationships/image" Target="../media/image21.png"/><Relationship Id="rId5" Type="http://schemas.openxmlformats.org/officeDocument/2006/relationships/customXml" Target="../../customXml/item399.xml"/><Relationship Id="rId15" Type="http://schemas.openxmlformats.org/officeDocument/2006/relationships/customXml" Target="../../customXml/item319.xml"/><Relationship Id="rId23" Type="http://schemas.openxmlformats.org/officeDocument/2006/relationships/notesSlide" Target="../notesSlides/notesSlide19.xml"/><Relationship Id="rId28" Type="http://schemas.openxmlformats.org/officeDocument/2006/relationships/image" Target="../media/image5.png"/><Relationship Id="rId36" Type="http://schemas.openxmlformats.org/officeDocument/2006/relationships/image" Target="../media/image20.png"/><Relationship Id="rId10" Type="http://schemas.openxmlformats.org/officeDocument/2006/relationships/customXml" Target="../../customXml/item355.xml"/><Relationship Id="rId19" Type="http://schemas.openxmlformats.org/officeDocument/2006/relationships/customXml" Target="../../customXml/item274.xml"/><Relationship Id="rId31" Type="http://schemas.openxmlformats.org/officeDocument/2006/relationships/image" Target="../media/image11.png"/><Relationship Id="rId4" Type="http://schemas.openxmlformats.org/officeDocument/2006/relationships/customXml" Target="../../customXml/item224.xml"/><Relationship Id="rId9" Type="http://schemas.openxmlformats.org/officeDocument/2006/relationships/customXml" Target="../../customXml/item407.xml"/><Relationship Id="rId14" Type="http://schemas.openxmlformats.org/officeDocument/2006/relationships/customXml" Target="../../customXml/item448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4.png"/><Relationship Id="rId30" Type="http://schemas.openxmlformats.org/officeDocument/2006/relationships/image" Target="../media/image9.png"/><Relationship Id="rId35" Type="http://schemas.openxmlformats.org/officeDocument/2006/relationships/slide" Target="slide19.xml"/><Relationship Id="rId8" Type="http://schemas.openxmlformats.org/officeDocument/2006/relationships/customXml" Target="../../customXml/item133.xml"/><Relationship Id="rId3" Type="http://schemas.openxmlformats.org/officeDocument/2006/relationships/customXml" Target="../../customXml/item3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6.xml"/><Relationship Id="rId13" Type="http://schemas.openxmlformats.org/officeDocument/2006/relationships/customXml" Target="../../customXml/item53.xml"/><Relationship Id="rId18" Type="http://schemas.openxmlformats.org/officeDocument/2006/relationships/image" Target="../media/image3.png"/><Relationship Id="rId26" Type="http://schemas.openxmlformats.org/officeDocument/2006/relationships/image" Target="../media/image19.png"/><Relationship Id="rId3" Type="http://schemas.openxmlformats.org/officeDocument/2006/relationships/customXml" Target="../../customXml/item204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194.xml"/><Relationship Id="rId12" Type="http://schemas.openxmlformats.org/officeDocument/2006/relationships/customXml" Target="../../customXml/item154.xml"/><Relationship Id="rId17" Type="http://schemas.openxmlformats.org/officeDocument/2006/relationships/image" Target="../media/image2.png"/><Relationship Id="rId25" Type="http://schemas.openxmlformats.org/officeDocument/2006/relationships/slide" Target="slide22.xml"/><Relationship Id="rId2" Type="http://schemas.openxmlformats.org/officeDocument/2006/relationships/customXml" Target="../../customXml/item356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29" Type="http://schemas.openxmlformats.org/officeDocument/2006/relationships/image" Target="../media/image21.png"/><Relationship Id="rId1" Type="http://schemas.openxmlformats.org/officeDocument/2006/relationships/customXml" Target="../../customXml/item519.xml"/><Relationship Id="rId6" Type="http://schemas.openxmlformats.org/officeDocument/2006/relationships/customXml" Target="../../customXml/item72.xml"/><Relationship Id="rId11" Type="http://schemas.openxmlformats.org/officeDocument/2006/relationships/customXml" Target="../../customXml/item202.xml"/><Relationship Id="rId24" Type="http://schemas.openxmlformats.org/officeDocument/2006/relationships/image" Target="../media/image18.png"/><Relationship Id="rId5" Type="http://schemas.openxmlformats.org/officeDocument/2006/relationships/customXml" Target="../../customXml/item562.xml"/><Relationship Id="rId15" Type="http://schemas.openxmlformats.org/officeDocument/2006/relationships/notesSlide" Target="../notesSlides/notesSlide20.xml"/><Relationship Id="rId23" Type="http://schemas.openxmlformats.org/officeDocument/2006/relationships/slide" Target="slide20.xml"/><Relationship Id="rId28" Type="http://schemas.openxmlformats.org/officeDocument/2006/relationships/image" Target="../media/image20.png"/><Relationship Id="rId10" Type="http://schemas.openxmlformats.org/officeDocument/2006/relationships/customXml" Target="../../customXml/item59.xml"/><Relationship Id="rId19" Type="http://schemas.openxmlformats.org/officeDocument/2006/relationships/image" Target="../media/image4.png"/><Relationship Id="rId31" Type="http://schemas.openxmlformats.org/officeDocument/2006/relationships/image" Target="../media/image14.png"/><Relationship Id="rId4" Type="http://schemas.openxmlformats.org/officeDocument/2006/relationships/customXml" Target="../../customXml/item120.xml"/><Relationship Id="rId9" Type="http://schemas.openxmlformats.org/officeDocument/2006/relationships/customXml" Target="../../customXml/item333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9.png"/><Relationship Id="rId27" Type="http://schemas.openxmlformats.org/officeDocument/2006/relationships/slide" Target="slide19.xml"/><Relationship Id="rId30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87.xml"/><Relationship Id="rId18" Type="http://schemas.openxmlformats.org/officeDocument/2006/relationships/slideLayout" Target="../slideLayouts/slideLayout1.xml"/><Relationship Id="rId26" Type="http://schemas.openxmlformats.org/officeDocument/2006/relationships/slide" Target="slide5.xml"/><Relationship Id="rId3" Type="http://schemas.openxmlformats.org/officeDocument/2006/relationships/customXml" Target="../../customXml/item505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237.xml"/><Relationship Id="rId12" Type="http://schemas.openxmlformats.org/officeDocument/2006/relationships/customXml" Target="../../customXml/item49.xml"/><Relationship Id="rId17" Type="http://schemas.openxmlformats.org/officeDocument/2006/relationships/customXml" Target="../../customXml/item560.xml"/><Relationship Id="rId25" Type="http://schemas.openxmlformats.org/officeDocument/2006/relationships/image" Target="../media/image6.png"/><Relationship Id="rId33" Type="http://schemas.openxmlformats.org/officeDocument/2006/relationships/image" Target="../media/image11.png"/><Relationship Id="rId2" Type="http://schemas.openxmlformats.org/officeDocument/2006/relationships/customXml" Target="../../customXml/item350.xml"/><Relationship Id="rId16" Type="http://schemas.openxmlformats.org/officeDocument/2006/relationships/customXml" Target="../../customXml/item42.xml"/><Relationship Id="rId20" Type="http://schemas.openxmlformats.org/officeDocument/2006/relationships/image" Target="../media/image1.png"/><Relationship Id="rId29" Type="http://schemas.openxmlformats.org/officeDocument/2006/relationships/slide" Target="slide6.xml"/><Relationship Id="rId1" Type="http://schemas.openxmlformats.org/officeDocument/2006/relationships/customXml" Target="../../customXml/item341.xml"/><Relationship Id="rId6" Type="http://schemas.openxmlformats.org/officeDocument/2006/relationships/customXml" Target="../../customXml/item152.xml"/><Relationship Id="rId11" Type="http://schemas.openxmlformats.org/officeDocument/2006/relationships/customXml" Target="../../customXml/item45.xml"/><Relationship Id="rId24" Type="http://schemas.openxmlformats.org/officeDocument/2006/relationships/image" Target="../media/image5.png"/><Relationship Id="rId32" Type="http://schemas.openxmlformats.org/officeDocument/2006/relationships/image" Target="../media/image10.png"/><Relationship Id="rId5" Type="http://schemas.openxmlformats.org/officeDocument/2006/relationships/customXml" Target="../../customXml/item348.xml"/><Relationship Id="rId15" Type="http://schemas.openxmlformats.org/officeDocument/2006/relationships/customXml" Target="../../customXml/item55.xml"/><Relationship Id="rId23" Type="http://schemas.openxmlformats.org/officeDocument/2006/relationships/image" Target="../media/image4.png"/><Relationship Id="rId28" Type="http://schemas.openxmlformats.org/officeDocument/2006/relationships/image" Target="../media/image7.png"/><Relationship Id="rId10" Type="http://schemas.openxmlformats.org/officeDocument/2006/relationships/customXml" Target="../../customXml/item459.xml"/><Relationship Id="rId19" Type="http://schemas.openxmlformats.org/officeDocument/2006/relationships/notesSlide" Target="../notesSlides/notesSlide2.xml"/><Relationship Id="rId31" Type="http://schemas.openxmlformats.org/officeDocument/2006/relationships/image" Target="../media/image9.png"/><Relationship Id="rId4" Type="http://schemas.openxmlformats.org/officeDocument/2006/relationships/customXml" Target="../../customXml/item556.xml"/><Relationship Id="rId9" Type="http://schemas.openxmlformats.org/officeDocument/2006/relationships/customXml" Target="../../customXml/item278.xml"/><Relationship Id="rId14" Type="http://schemas.openxmlformats.org/officeDocument/2006/relationships/customXml" Target="../../customXml/item301.xml"/><Relationship Id="rId22" Type="http://schemas.openxmlformats.org/officeDocument/2006/relationships/image" Target="../media/image3.png"/><Relationship Id="rId27" Type="http://schemas.openxmlformats.org/officeDocument/2006/relationships/slide" Target="slide8.xml"/><Relationship Id="rId30" Type="http://schemas.openxmlformats.org/officeDocument/2006/relationships/image" Target="../media/image8.png"/><Relationship Id="rId8" Type="http://schemas.openxmlformats.org/officeDocument/2006/relationships/customXml" Target="../../customXml/item18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14.xml"/><Relationship Id="rId18" Type="http://schemas.openxmlformats.org/officeDocument/2006/relationships/customXml" Target="../../customXml/item297.xml"/><Relationship Id="rId26" Type="http://schemas.openxmlformats.org/officeDocument/2006/relationships/notesSlide" Target="../notesSlides/notesSlide3.xml"/><Relationship Id="rId39" Type="http://schemas.openxmlformats.org/officeDocument/2006/relationships/slide" Target="slide4.xml"/><Relationship Id="rId21" Type="http://schemas.openxmlformats.org/officeDocument/2006/relationships/customXml" Target="../../customXml/item157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491.xml"/><Relationship Id="rId12" Type="http://schemas.openxmlformats.org/officeDocument/2006/relationships/customXml" Target="../../customXml/item588.xml"/><Relationship Id="rId17" Type="http://schemas.openxmlformats.org/officeDocument/2006/relationships/customXml" Target="../../customXml/item364.xml"/><Relationship Id="rId25" Type="http://schemas.openxmlformats.org/officeDocument/2006/relationships/slideLayout" Target="../slideLayouts/slideLayout1.xml"/><Relationship Id="rId33" Type="http://schemas.openxmlformats.org/officeDocument/2006/relationships/slide" Target="slide8.xml"/><Relationship Id="rId38" Type="http://schemas.openxmlformats.org/officeDocument/2006/relationships/image" Target="../media/image12.png"/><Relationship Id="rId2" Type="http://schemas.openxmlformats.org/officeDocument/2006/relationships/customXml" Target="../../customXml/item369.xml"/><Relationship Id="rId16" Type="http://schemas.openxmlformats.org/officeDocument/2006/relationships/customXml" Target="../../customXml/item282.xml"/><Relationship Id="rId20" Type="http://schemas.openxmlformats.org/officeDocument/2006/relationships/customXml" Target="../../customXml/item454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415.xml"/><Relationship Id="rId6" Type="http://schemas.openxmlformats.org/officeDocument/2006/relationships/customXml" Target="../../customXml/item304.xml"/><Relationship Id="rId11" Type="http://schemas.openxmlformats.org/officeDocument/2006/relationships/customXml" Target="../../customXml/item81.xml"/><Relationship Id="rId24" Type="http://schemas.openxmlformats.org/officeDocument/2006/relationships/customXml" Target="../../customXml/item19.xml"/><Relationship Id="rId32" Type="http://schemas.openxmlformats.org/officeDocument/2006/relationships/image" Target="../media/image6.png"/><Relationship Id="rId37" Type="http://schemas.openxmlformats.org/officeDocument/2006/relationships/image" Target="../media/image10.png"/><Relationship Id="rId40" Type="http://schemas.openxmlformats.org/officeDocument/2006/relationships/image" Target="../media/image11.png"/><Relationship Id="rId5" Type="http://schemas.openxmlformats.org/officeDocument/2006/relationships/customXml" Target="../../customXml/item264.xml"/><Relationship Id="rId15" Type="http://schemas.openxmlformats.org/officeDocument/2006/relationships/customXml" Target="../../customXml/item38.xml"/><Relationship Id="rId23" Type="http://schemas.openxmlformats.org/officeDocument/2006/relationships/customXml" Target="../../customXml/item199.xml"/><Relationship Id="rId28" Type="http://schemas.openxmlformats.org/officeDocument/2006/relationships/image" Target="../media/image2.png"/><Relationship Id="rId36" Type="http://schemas.openxmlformats.org/officeDocument/2006/relationships/image" Target="../media/image9.png"/><Relationship Id="rId10" Type="http://schemas.openxmlformats.org/officeDocument/2006/relationships/customXml" Target="../../customXml/item486.xml"/><Relationship Id="rId19" Type="http://schemas.openxmlformats.org/officeDocument/2006/relationships/customXml" Target="../../customXml/item101.xml"/><Relationship Id="rId31" Type="http://schemas.openxmlformats.org/officeDocument/2006/relationships/image" Target="../media/image5.png"/><Relationship Id="rId4" Type="http://schemas.openxmlformats.org/officeDocument/2006/relationships/customXml" Target="../../customXml/item255.xml"/><Relationship Id="rId9" Type="http://schemas.openxmlformats.org/officeDocument/2006/relationships/customXml" Target="../../customXml/item427.xml"/><Relationship Id="rId14" Type="http://schemas.openxmlformats.org/officeDocument/2006/relationships/customXml" Target="../../customXml/item410.xml"/><Relationship Id="rId22" Type="http://schemas.openxmlformats.org/officeDocument/2006/relationships/customXml" Target="../../customXml/item393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8.png"/><Relationship Id="rId8" Type="http://schemas.openxmlformats.org/officeDocument/2006/relationships/customXml" Target="../../customXml/item66.xml"/><Relationship Id="rId3" Type="http://schemas.openxmlformats.org/officeDocument/2006/relationships/customXml" Target="../../customXml/item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13" Type="http://schemas.openxmlformats.org/officeDocument/2006/relationships/customXml" Target="../../customXml/item135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502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86.xml"/><Relationship Id="rId12" Type="http://schemas.openxmlformats.org/officeDocument/2006/relationships/customXml" Target="../../customXml/item570.xml"/><Relationship Id="rId17" Type="http://schemas.openxmlformats.org/officeDocument/2006/relationships/notesSlide" Target="../notesSlides/notesSlide4.xml"/><Relationship Id="rId25" Type="http://schemas.openxmlformats.org/officeDocument/2006/relationships/slide" Target="slide8.xml"/><Relationship Id="rId2" Type="http://schemas.openxmlformats.org/officeDocument/2006/relationships/customXml" Target="../../customXml/item404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3.png"/><Relationship Id="rId29" Type="http://schemas.openxmlformats.org/officeDocument/2006/relationships/image" Target="../media/image9.png"/><Relationship Id="rId1" Type="http://schemas.openxmlformats.org/officeDocument/2006/relationships/customXml" Target="../../customXml/item174.xml"/><Relationship Id="rId6" Type="http://schemas.openxmlformats.org/officeDocument/2006/relationships/customXml" Target="../../customXml/item352.xml"/><Relationship Id="rId11" Type="http://schemas.openxmlformats.org/officeDocument/2006/relationships/customXml" Target="../../customXml/item518.xml"/><Relationship Id="rId24" Type="http://schemas.openxmlformats.org/officeDocument/2006/relationships/slide" Target="slide7.xml"/><Relationship Id="rId5" Type="http://schemas.openxmlformats.org/officeDocument/2006/relationships/customXml" Target="../../customXml/item514.xml"/><Relationship Id="rId15" Type="http://schemas.openxmlformats.org/officeDocument/2006/relationships/customXml" Target="../../customXml/item43.xml"/><Relationship Id="rId23" Type="http://schemas.openxmlformats.org/officeDocument/2006/relationships/image" Target="../media/image6.png"/><Relationship Id="rId28" Type="http://schemas.openxmlformats.org/officeDocument/2006/relationships/image" Target="../media/image13.png"/><Relationship Id="rId10" Type="http://schemas.openxmlformats.org/officeDocument/2006/relationships/customXml" Target="../../customXml/item60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85.xml"/><Relationship Id="rId9" Type="http://schemas.openxmlformats.org/officeDocument/2006/relationships/customXml" Target="../../customXml/item143.xml"/><Relationship Id="rId14" Type="http://schemas.openxmlformats.org/officeDocument/2006/relationships/customXml" Target="../../customXml/item276.xml"/><Relationship Id="rId22" Type="http://schemas.openxmlformats.org/officeDocument/2006/relationships/image" Target="../media/image5.png"/><Relationship Id="rId27" Type="http://schemas.openxmlformats.org/officeDocument/2006/relationships/slide" Target="slide4.xml"/><Relationship Id="rId30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3.xml"/><Relationship Id="rId18" Type="http://schemas.openxmlformats.org/officeDocument/2006/relationships/customXml" Target="../../customXml/item7.xml"/><Relationship Id="rId26" Type="http://schemas.openxmlformats.org/officeDocument/2006/relationships/image" Target="../media/image4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9.png"/><Relationship Id="rId7" Type="http://schemas.openxmlformats.org/officeDocument/2006/relationships/customXml" Target="../../customXml/item56.xml"/><Relationship Id="rId12" Type="http://schemas.openxmlformats.org/officeDocument/2006/relationships/customXml" Target="../../customXml/item131.xml"/><Relationship Id="rId17" Type="http://schemas.openxmlformats.org/officeDocument/2006/relationships/customXml" Target="../../customXml/item400.xml"/><Relationship Id="rId25" Type="http://schemas.openxmlformats.org/officeDocument/2006/relationships/image" Target="../media/image3.png"/><Relationship Id="rId33" Type="http://schemas.openxmlformats.org/officeDocument/2006/relationships/image" Target="../media/image13.png"/><Relationship Id="rId2" Type="http://schemas.openxmlformats.org/officeDocument/2006/relationships/customXml" Target="../../customXml/item228.xml"/><Relationship Id="rId16" Type="http://schemas.openxmlformats.org/officeDocument/2006/relationships/customXml" Target="../../customXml/item508.xml"/><Relationship Id="rId20" Type="http://schemas.openxmlformats.org/officeDocument/2006/relationships/customXml" Target="../../customXml/item216.xml"/><Relationship Id="rId29" Type="http://schemas.openxmlformats.org/officeDocument/2006/relationships/slide" Target="slide5.xml"/><Relationship Id="rId1" Type="http://schemas.openxmlformats.org/officeDocument/2006/relationships/customXml" Target="../../customXml/item263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183.xml"/><Relationship Id="rId24" Type="http://schemas.openxmlformats.org/officeDocument/2006/relationships/image" Target="../media/image2.png"/><Relationship Id="rId32" Type="http://schemas.openxmlformats.org/officeDocument/2006/relationships/slide" Target="slide4.xml"/><Relationship Id="rId37" Type="http://schemas.openxmlformats.org/officeDocument/2006/relationships/slide" Target="slide6.xml"/><Relationship Id="rId5" Type="http://schemas.openxmlformats.org/officeDocument/2006/relationships/customXml" Target="../../customXml/item88.xml"/><Relationship Id="rId15" Type="http://schemas.openxmlformats.org/officeDocument/2006/relationships/customXml" Target="../../customXml/item134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12.png"/><Relationship Id="rId10" Type="http://schemas.openxmlformats.org/officeDocument/2006/relationships/customXml" Target="../../customXml/item577.xml"/><Relationship Id="rId19" Type="http://schemas.openxmlformats.org/officeDocument/2006/relationships/customXml" Target="../../customXml/item161.xml"/><Relationship Id="rId31" Type="http://schemas.openxmlformats.org/officeDocument/2006/relationships/image" Target="../media/image7.png"/><Relationship Id="rId4" Type="http://schemas.openxmlformats.org/officeDocument/2006/relationships/customXml" Target="../../customXml/item457.xml"/><Relationship Id="rId9" Type="http://schemas.openxmlformats.org/officeDocument/2006/relationships/customXml" Target="../../customXml/item78.xml"/><Relationship Id="rId14" Type="http://schemas.openxmlformats.org/officeDocument/2006/relationships/customXml" Target="../../customXml/item235.xml"/><Relationship Id="rId22" Type="http://schemas.openxmlformats.org/officeDocument/2006/relationships/notesSlide" Target="../notesSlides/notesSlide5.xml"/><Relationship Id="rId27" Type="http://schemas.openxmlformats.org/officeDocument/2006/relationships/image" Target="../media/image5.png"/><Relationship Id="rId30" Type="http://schemas.openxmlformats.org/officeDocument/2006/relationships/slide" Target="slide8.xml"/><Relationship Id="rId35" Type="http://schemas.openxmlformats.org/officeDocument/2006/relationships/image" Target="../media/image11.png"/><Relationship Id="rId8" Type="http://schemas.openxmlformats.org/officeDocument/2006/relationships/customXml" Target="../../customXml/item444.xml"/><Relationship Id="rId3" Type="http://schemas.openxmlformats.org/officeDocument/2006/relationships/customXml" Target="../../customXml/item47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25.xml"/><Relationship Id="rId21" Type="http://schemas.openxmlformats.org/officeDocument/2006/relationships/customXml" Target="../../customXml/item433.xml"/><Relationship Id="rId34" Type="http://schemas.openxmlformats.org/officeDocument/2006/relationships/customXml" Target="../../customXml/item408.xml"/><Relationship Id="rId42" Type="http://schemas.openxmlformats.org/officeDocument/2006/relationships/customXml" Target="../../customXml/item188.xml"/><Relationship Id="rId47" Type="http://schemas.openxmlformats.org/officeDocument/2006/relationships/customXml" Target="../../customXml/item189.xml"/><Relationship Id="rId50" Type="http://schemas.openxmlformats.org/officeDocument/2006/relationships/image" Target="../media/image1.png"/><Relationship Id="rId55" Type="http://schemas.openxmlformats.org/officeDocument/2006/relationships/image" Target="../media/image6.png"/><Relationship Id="rId63" Type="http://schemas.openxmlformats.org/officeDocument/2006/relationships/slide" Target="slide10.xml"/><Relationship Id="rId7" Type="http://schemas.openxmlformats.org/officeDocument/2006/relationships/customXml" Target="../../customXml/item30.xml"/><Relationship Id="rId2" Type="http://schemas.openxmlformats.org/officeDocument/2006/relationships/customXml" Target="../../customXml/item128.xml"/><Relationship Id="rId16" Type="http://schemas.openxmlformats.org/officeDocument/2006/relationships/customXml" Target="../../customXml/item167.xml"/><Relationship Id="rId29" Type="http://schemas.openxmlformats.org/officeDocument/2006/relationships/customXml" Target="../../customXml/item532.xml"/><Relationship Id="rId11" Type="http://schemas.openxmlformats.org/officeDocument/2006/relationships/customXml" Target="../../customXml/item321.xml"/><Relationship Id="rId24" Type="http://schemas.openxmlformats.org/officeDocument/2006/relationships/customXml" Target="../../customXml/item109.xml"/><Relationship Id="rId32" Type="http://schemas.openxmlformats.org/officeDocument/2006/relationships/customXml" Target="../../customXml/item243.xml"/><Relationship Id="rId37" Type="http://schemas.openxmlformats.org/officeDocument/2006/relationships/customXml" Target="../../customXml/item347.xml"/><Relationship Id="rId40" Type="http://schemas.openxmlformats.org/officeDocument/2006/relationships/customXml" Target="../../customXml/item397.xml"/><Relationship Id="rId45" Type="http://schemas.openxmlformats.org/officeDocument/2006/relationships/customXml" Target="../../customXml/item139.xml"/><Relationship Id="rId53" Type="http://schemas.openxmlformats.org/officeDocument/2006/relationships/image" Target="../media/image4.png"/><Relationship Id="rId58" Type="http://schemas.openxmlformats.org/officeDocument/2006/relationships/image" Target="../media/image8.png"/><Relationship Id="rId5" Type="http://schemas.openxmlformats.org/officeDocument/2006/relationships/customXml" Target="../../customXml/item437.xml"/><Relationship Id="rId61" Type="http://schemas.openxmlformats.org/officeDocument/2006/relationships/image" Target="../media/image13.png"/><Relationship Id="rId19" Type="http://schemas.openxmlformats.org/officeDocument/2006/relationships/customXml" Target="../../customXml/item326.xml"/><Relationship Id="rId14" Type="http://schemas.openxmlformats.org/officeDocument/2006/relationships/customXml" Target="../../customXml/item40.xml"/><Relationship Id="rId22" Type="http://schemas.openxmlformats.org/officeDocument/2006/relationships/customXml" Target="../../customXml/item324.xml"/><Relationship Id="rId27" Type="http://schemas.openxmlformats.org/officeDocument/2006/relationships/customXml" Target="../../customXml/item391.xml"/><Relationship Id="rId30" Type="http://schemas.openxmlformats.org/officeDocument/2006/relationships/customXml" Target="../../customXml/item136.xml"/><Relationship Id="rId35" Type="http://schemas.openxmlformats.org/officeDocument/2006/relationships/customXml" Target="../../customXml/item239.xml"/><Relationship Id="rId43" Type="http://schemas.openxmlformats.org/officeDocument/2006/relationships/customXml" Target="../../customXml/item372.xml"/><Relationship Id="rId48" Type="http://schemas.openxmlformats.org/officeDocument/2006/relationships/slideLayout" Target="../slideLayouts/slideLayout1.xml"/><Relationship Id="rId56" Type="http://schemas.openxmlformats.org/officeDocument/2006/relationships/slide" Target="slide9.xml"/><Relationship Id="rId64" Type="http://schemas.openxmlformats.org/officeDocument/2006/relationships/image" Target="../media/image11.png"/><Relationship Id="rId8" Type="http://schemas.openxmlformats.org/officeDocument/2006/relationships/customXml" Target="../../customXml/item584.xml"/><Relationship Id="rId51" Type="http://schemas.openxmlformats.org/officeDocument/2006/relationships/image" Target="../media/image2.png"/><Relationship Id="rId3" Type="http://schemas.openxmlformats.org/officeDocument/2006/relationships/customXml" Target="../../customXml/item523.xml"/><Relationship Id="rId12" Type="http://schemas.openxmlformats.org/officeDocument/2006/relationships/customXml" Target="../../customXml/item246.xml"/><Relationship Id="rId17" Type="http://schemas.openxmlformats.org/officeDocument/2006/relationships/customXml" Target="../../customXml/item99.xml"/><Relationship Id="rId25" Type="http://schemas.openxmlformats.org/officeDocument/2006/relationships/customXml" Target="../../customXml/item361.xml"/><Relationship Id="rId33" Type="http://schemas.openxmlformats.org/officeDocument/2006/relationships/customXml" Target="../../customXml/item455.xml"/><Relationship Id="rId38" Type="http://schemas.openxmlformats.org/officeDocument/2006/relationships/customXml" Target="../../customXml/item87.xml"/><Relationship Id="rId46" Type="http://schemas.openxmlformats.org/officeDocument/2006/relationships/customXml" Target="../../customXml/item236.xml"/><Relationship Id="rId59" Type="http://schemas.openxmlformats.org/officeDocument/2006/relationships/image" Target="../media/image9.png"/><Relationship Id="rId20" Type="http://schemas.openxmlformats.org/officeDocument/2006/relationships/customXml" Target="../../customXml/item141.xml"/><Relationship Id="rId41" Type="http://schemas.openxmlformats.org/officeDocument/2006/relationships/customXml" Target="../../customXml/item20.xml"/><Relationship Id="rId54" Type="http://schemas.openxmlformats.org/officeDocument/2006/relationships/image" Target="../media/image5.png"/><Relationship Id="rId62" Type="http://schemas.openxmlformats.org/officeDocument/2006/relationships/image" Target="../media/image14.png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254.xml"/><Relationship Id="rId15" Type="http://schemas.openxmlformats.org/officeDocument/2006/relationships/customXml" Target="../../customXml/item586.xml"/><Relationship Id="rId23" Type="http://schemas.openxmlformats.org/officeDocument/2006/relationships/customXml" Target="../../customXml/item512.xml"/><Relationship Id="rId28" Type="http://schemas.openxmlformats.org/officeDocument/2006/relationships/customXml" Target="../../customXml/item68.xml"/><Relationship Id="rId36" Type="http://schemas.openxmlformats.org/officeDocument/2006/relationships/customXml" Target="../../customXml/item564.xml"/><Relationship Id="rId49" Type="http://schemas.openxmlformats.org/officeDocument/2006/relationships/notesSlide" Target="../notesSlides/notesSlide6.xml"/><Relationship Id="rId57" Type="http://schemas.openxmlformats.org/officeDocument/2006/relationships/slide" Target="slide6.xml"/><Relationship Id="rId10" Type="http://schemas.openxmlformats.org/officeDocument/2006/relationships/customXml" Target="../../customXml/item510.xml"/><Relationship Id="rId31" Type="http://schemas.openxmlformats.org/officeDocument/2006/relationships/customXml" Target="../../customXml/item380.xml"/><Relationship Id="rId44" Type="http://schemas.openxmlformats.org/officeDocument/2006/relationships/customXml" Target="../../customXml/item179.xml"/><Relationship Id="rId52" Type="http://schemas.openxmlformats.org/officeDocument/2006/relationships/image" Target="../media/image3.png"/><Relationship Id="rId60" Type="http://schemas.openxmlformats.org/officeDocument/2006/relationships/slide" Target="slide4.xml"/><Relationship Id="rId65" Type="http://schemas.openxmlformats.org/officeDocument/2006/relationships/image" Target="../media/image7.png"/><Relationship Id="rId4" Type="http://schemas.openxmlformats.org/officeDocument/2006/relationships/customXml" Target="../../customXml/item527.xml"/><Relationship Id="rId9" Type="http://schemas.openxmlformats.org/officeDocument/2006/relationships/customXml" Target="../../customXml/item488.xml"/><Relationship Id="rId13" Type="http://schemas.openxmlformats.org/officeDocument/2006/relationships/customXml" Target="../../customXml/item196.xml"/><Relationship Id="rId18" Type="http://schemas.openxmlformats.org/officeDocument/2006/relationships/customXml" Target="../../customXml/item146.xml"/><Relationship Id="rId39" Type="http://schemas.openxmlformats.org/officeDocument/2006/relationships/customXml" Target="../../customXml/item190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103.xml"/><Relationship Id="rId21" Type="http://schemas.openxmlformats.org/officeDocument/2006/relationships/customXml" Target="../../customXml/item388.xml"/><Relationship Id="rId42" Type="http://schemas.openxmlformats.org/officeDocument/2006/relationships/customXml" Target="../../customXml/item414.xml"/><Relationship Id="rId47" Type="http://schemas.openxmlformats.org/officeDocument/2006/relationships/customXml" Target="../../customXml/item587.xml"/><Relationship Id="rId63" Type="http://schemas.openxmlformats.org/officeDocument/2006/relationships/image" Target="../media/image5.png"/><Relationship Id="rId68" Type="http://schemas.openxmlformats.org/officeDocument/2006/relationships/slide" Target="slide4.xml"/><Relationship Id="rId2" Type="http://schemas.openxmlformats.org/officeDocument/2006/relationships/customXml" Target="../../customXml/item303.xml"/><Relationship Id="rId16" Type="http://schemas.openxmlformats.org/officeDocument/2006/relationships/customXml" Target="../../customXml/item487.xml"/><Relationship Id="rId29" Type="http://schemas.openxmlformats.org/officeDocument/2006/relationships/customXml" Target="../../customXml/item10.xml"/><Relationship Id="rId11" Type="http://schemas.openxmlformats.org/officeDocument/2006/relationships/customXml" Target="../../customXml/item585.xml"/><Relationship Id="rId24" Type="http://schemas.openxmlformats.org/officeDocument/2006/relationships/customXml" Target="../../customXml/item526.xml"/><Relationship Id="rId32" Type="http://schemas.openxmlformats.org/officeDocument/2006/relationships/customXml" Target="../../customXml/item318.xml"/><Relationship Id="rId37" Type="http://schemas.openxmlformats.org/officeDocument/2006/relationships/customXml" Target="../../customXml/item497.xml"/><Relationship Id="rId40" Type="http://schemas.openxmlformats.org/officeDocument/2006/relationships/customXml" Target="../../customXml/item15.xml"/><Relationship Id="rId45" Type="http://schemas.openxmlformats.org/officeDocument/2006/relationships/customXml" Target="../../customXml/item295.xml"/><Relationship Id="rId53" Type="http://schemas.openxmlformats.org/officeDocument/2006/relationships/customXml" Target="../../customXml/item403.xml"/><Relationship Id="rId58" Type="http://schemas.openxmlformats.org/officeDocument/2006/relationships/notesSlide" Target="../notesSlides/notesSlide7.xml"/><Relationship Id="rId66" Type="http://schemas.openxmlformats.org/officeDocument/2006/relationships/image" Target="../media/image8.png"/><Relationship Id="rId74" Type="http://schemas.openxmlformats.org/officeDocument/2006/relationships/image" Target="../media/image12.png"/><Relationship Id="rId5" Type="http://schemas.openxmlformats.org/officeDocument/2006/relationships/customXml" Target="../../customXml/item69.xml"/><Relationship Id="rId61" Type="http://schemas.openxmlformats.org/officeDocument/2006/relationships/image" Target="../media/image3.png"/><Relationship Id="rId19" Type="http://schemas.openxmlformats.org/officeDocument/2006/relationships/customXml" Target="../../customXml/item476.xml"/><Relationship Id="rId14" Type="http://schemas.openxmlformats.org/officeDocument/2006/relationships/customXml" Target="../../customXml/item33.xml"/><Relationship Id="rId22" Type="http://schemas.openxmlformats.org/officeDocument/2006/relationships/customXml" Target="../../customXml/item498.xml"/><Relationship Id="rId27" Type="http://schemas.openxmlformats.org/officeDocument/2006/relationships/customXml" Target="../../customXml/item521.xml"/><Relationship Id="rId30" Type="http://schemas.openxmlformats.org/officeDocument/2006/relationships/customXml" Target="../../customXml/item390.xml"/><Relationship Id="rId35" Type="http://schemas.openxmlformats.org/officeDocument/2006/relationships/customXml" Target="../../customXml/item105.xml"/><Relationship Id="rId43" Type="http://schemas.openxmlformats.org/officeDocument/2006/relationships/customXml" Target="../../customXml/item550.xml"/><Relationship Id="rId48" Type="http://schemas.openxmlformats.org/officeDocument/2006/relationships/customXml" Target="../../customXml/item150.xml"/><Relationship Id="rId56" Type="http://schemas.openxmlformats.org/officeDocument/2006/relationships/customXml" Target="../../customXml/item112.xml"/><Relationship Id="rId64" Type="http://schemas.openxmlformats.org/officeDocument/2006/relationships/image" Target="../media/image6.png"/><Relationship Id="rId69" Type="http://schemas.openxmlformats.org/officeDocument/2006/relationships/image" Target="../media/image13.png"/><Relationship Id="rId8" Type="http://schemas.openxmlformats.org/officeDocument/2006/relationships/customXml" Target="../../customXml/item375.xml"/><Relationship Id="rId51" Type="http://schemas.openxmlformats.org/officeDocument/2006/relationships/customXml" Target="../../customXml/item147.xml"/><Relationship Id="rId72" Type="http://schemas.openxmlformats.org/officeDocument/2006/relationships/image" Target="../media/image11.png"/><Relationship Id="rId3" Type="http://schemas.openxmlformats.org/officeDocument/2006/relationships/customXml" Target="../../customXml/item212.xml"/><Relationship Id="rId12" Type="http://schemas.openxmlformats.org/officeDocument/2006/relationships/customXml" Target="../../customXml/item389.xml"/><Relationship Id="rId17" Type="http://schemas.openxmlformats.org/officeDocument/2006/relationships/customXml" Target="../../customXml/item39.xml"/><Relationship Id="rId25" Type="http://schemas.openxmlformats.org/officeDocument/2006/relationships/customXml" Target="../../customXml/item234.xml"/><Relationship Id="rId33" Type="http://schemas.openxmlformats.org/officeDocument/2006/relationships/customXml" Target="../../customXml/item336.xml"/><Relationship Id="rId38" Type="http://schemas.openxmlformats.org/officeDocument/2006/relationships/customXml" Target="../../customXml/item499.xml"/><Relationship Id="rId46" Type="http://schemas.openxmlformats.org/officeDocument/2006/relationships/customXml" Target="../../customXml/item540.xml"/><Relationship Id="rId59" Type="http://schemas.openxmlformats.org/officeDocument/2006/relationships/image" Target="../media/image1.png"/><Relationship Id="rId67" Type="http://schemas.openxmlformats.org/officeDocument/2006/relationships/image" Target="../media/image9.png"/><Relationship Id="rId20" Type="http://schemas.openxmlformats.org/officeDocument/2006/relationships/customXml" Target="../../customXml/item115.xml"/><Relationship Id="rId41" Type="http://schemas.openxmlformats.org/officeDocument/2006/relationships/customXml" Target="../../customXml/item524.xml"/><Relationship Id="rId54" Type="http://schemas.openxmlformats.org/officeDocument/2006/relationships/customXml" Target="../../customXml/item222.xml"/><Relationship Id="rId62" Type="http://schemas.openxmlformats.org/officeDocument/2006/relationships/image" Target="../media/image4.png"/><Relationship Id="rId70" Type="http://schemas.openxmlformats.org/officeDocument/2006/relationships/image" Target="../media/image14.png"/><Relationship Id="rId75" Type="http://schemas.openxmlformats.org/officeDocument/2006/relationships/slide" Target="slide8.xml"/><Relationship Id="rId1" Type="http://schemas.openxmlformats.org/officeDocument/2006/relationships/customXml" Target="../../customXml/item162.xml"/><Relationship Id="rId6" Type="http://schemas.openxmlformats.org/officeDocument/2006/relationships/customXml" Target="../../customXml/item210.xml"/><Relationship Id="rId15" Type="http://schemas.openxmlformats.org/officeDocument/2006/relationships/customXml" Target="../../customXml/item571.xml"/><Relationship Id="rId23" Type="http://schemas.openxmlformats.org/officeDocument/2006/relationships/customXml" Target="../../customXml/item58.xml"/><Relationship Id="rId28" Type="http://schemas.openxmlformats.org/officeDocument/2006/relationships/customXml" Target="../../customXml/item285.xml"/><Relationship Id="rId36" Type="http://schemas.openxmlformats.org/officeDocument/2006/relationships/customXml" Target="../../customXml/item252.xml"/><Relationship Id="rId49" Type="http://schemas.openxmlformats.org/officeDocument/2006/relationships/customXml" Target="../../customXml/item52.xml"/><Relationship Id="rId57" Type="http://schemas.openxmlformats.org/officeDocument/2006/relationships/slideLayout" Target="../slideLayouts/slideLayout1.xml"/><Relationship Id="rId10" Type="http://schemas.openxmlformats.org/officeDocument/2006/relationships/customXml" Target="../../customXml/item484.xml"/><Relationship Id="rId31" Type="http://schemas.openxmlformats.org/officeDocument/2006/relationships/customXml" Target="../../customXml/item41.xml"/><Relationship Id="rId44" Type="http://schemas.openxmlformats.org/officeDocument/2006/relationships/customXml" Target="../../customXml/item522.xml"/><Relationship Id="rId52" Type="http://schemas.openxmlformats.org/officeDocument/2006/relationships/customXml" Target="../../customXml/item561.xml"/><Relationship Id="rId60" Type="http://schemas.openxmlformats.org/officeDocument/2006/relationships/image" Target="../media/image2.png"/><Relationship Id="rId65" Type="http://schemas.openxmlformats.org/officeDocument/2006/relationships/slide" Target="slide6.xml"/><Relationship Id="rId73" Type="http://schemas.openxmlformats.org/officeDocument/2006/relationships/image" Target="../media/image7.png"/><Relationship Id="rId4" Type="http://schemas.openxmlformats.org/officeDocument/2006/relationships/customXml" Target="../../customXml/item106.xml"/><Relationship Id="rId9" Type="http://schemas.openxmlformats.org/officeDocument/2006/relationships/customXml" Target="../../customXml/item563.xml"/><Relationship Id="rId13" Type="http://schemas.openxmlformats.org/officeDocument/2006/relationships/customXml" Target="../../customXml/item483.xml"/><Relationship Id="rId18" Type="http://schemas.openxmlformats.org/officeDocument/2006/relationships/customXml" Target="../../customXml/item305.xml"/><Relationship Id="rId39" Type="http://schemas.openxmlformats.org/officeDocument/2006/relationships/customXml" Target="../../customXml/item567.xml"/><Relationship Id="rId34" Type="http://schemas.openxmlformats.org/officeDocument/2006/relationships/customXml" Target="../../customXml/item198.xml"/><Relationship Id="rId50" Type="http://schemas.openxmlformats.org/officeDocument/2006/relationships/customXml" Target="../../customXml/item416.xml"/><Relationship Id="rId55" Type="http://schemas.openxmlformats.org/officeDocument/2006/relationships/customXml" Target="../../customXml/item4.xml"/><Relationship Id="rId7" Type="http://schemas.openxmlformats.org/officeDocument/2006/relationships/customXml" Target="../../customXml/item547.xml"/><Relationship Id="rId71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20EF697E-6A97-4160-BE12-88FCCC7655AF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79887" y="1929154"/>
            <a:ext cx="6035627" cy="152349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General</a:t>
            </a:r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SESIÓN</a:t>
            </a:r>
          </a:p>
        </p:txBody>
      </p:sp>
    </p:spTree>
    <p:extLst>
      <p:ext uri="{BB962C8B-B14F-4D97-AF65-F5344CB8AC3E}">
        <p14:creationId xmlns:p14="http://schemas.microsoft.com/office/powerpoint/2010/main" val="146227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sp>
        <p:nvSpPr>
          <p:cNvPr id="77" name="Content">
            <a:hlinkClick r:id="rId69" action="ppaction://hlinksldjump"/>
            <a:extLst>
              <a:ext uri="{FF2B5EF4-FFF2-40B4-BE49-F238E27FC236}">
                <a16:creationId xmlns:a16="http://schemas.microsoft.com/office/drawing/2014/main" id="{85A98EA4-1422-4156-855C-EAE2CB35734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359109" y="6159505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Agendar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0" name="Imagen 79">
            <a:hlinkClick r:id="rId70" action="ppaction://hlinksldjump"/>
            <a:extLst>
              <a:ext uri="{FF2B5EF4-FFF2-40B4-BE49-F238E27FC236}">
                <a16:creationId xmlns:a16="http://schemas.microsoft.com/office/drawing/2014/main" id="{6F522A15-DB18-40E9-83C0-7109DADEB2D3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036"/>
            <a:ext cx="378000" cy="378000"/>
          </a:xfrm>
          <a:prstGeom prst="rect">
            <a:avLst/>
          </a:prstGeom>
        </p:spPr>
      </p:pic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3138" y="1917606"/>
            <a:ext cx="950901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Citas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F959F7F-B03B-463C-833C-12A054BB23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250845" y="1920814"/>
            <a:ext cx="2191626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Agendar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cita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0E8EE3AB-CDA6-4BA2-BEAA-78ABF10AF0F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29031" y="654103"/>
            <a:ext cx="6555449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Diana Laura Martínez Mendoza</a:t>
            </a:r>
          </a:p>
        </p:txBody>
      </p:sp>
      <p:pic>
        <p:nvPicPr>
          <p:cNvPr id="78" name="Imagen 77">
            <a:hlinkClick r:id="rId73" action="ppaction://hlinksldjump"/>
            <a:extLst>
              <a:ext uri="{FF2B5EF4-FFF2-40B4-BE49-F238E27FC236}">
                <a16:creationId xmlns:a16="http://schemas.microsoft.com/office/drawing/2014/main" id="{2D0A31E8-C704-4CAA-9C10-8A41BFB8F9D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7" y="1404409"/>
            <a:ext cx="378000" cy="378000"/>
          </a:xfrm>
          <a:prstGeom prst="rect">
            <a:avLst/>
          </a:prstGeom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A08D47AC-0EF2-4B12-806D-851C588564CE}"/>
              </a:ext>
            </a:extLst>
          </p:cNvPr>
          <p:cNvGrpSpPr/>
          <p:nvPr/>
        </p:nvGrpSpPr>
        <p:grpSpPr>
          <a:xfrm>
            <a:off x="342016" y="2998622"/>
            <a:ext cx="5399999" cy="3625831"/>
            <a:chOff x="342016" y="2998622"/>
            <a:chExt cx="5399999" cy="3625831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AB9E5182-A3F9-44B8-82D9-EAC4F3A1DAF0}"/>
                </a:ext>
              </a:extLst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342016" y="2998622"/>
              <a:ext cx="5399999" cy="362583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D839544-7E65-45BB-9428-3D7A205A84DA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364624" y="3097600"/>
              <a:ext cx="818173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Mayo</a:t>
              </a:r>
            </a:p>
          </p:txBody>
        </p: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566DA7F5-915D-4D4E-B67E-05E11512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524" y="3085572"/>
              <a:ext cx="378000" cy="378000"/>
            </a:xfrm>
            <a:prstGeom prst="rect">
              <a:avLst/>
            </a:prstGeom>
          </p:spPr>
        </p:pic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7AA79B0E-0458-4DFF-A0E6-B24F2BD722DA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514004" y="3097600"/>
              <a:ext cx="73609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91" name="Imagen 90">
              <a:extLst>
                <a:ext uri="{FF2B5EF4-FFF2-40B4-BE49-F238E27FC236}">
                  <a16:creationId xmlns:a16="http://schemas.microsoft.com/office/drawing/2014/main" id="{FC90F015-61FB-476C-BAF3-24B6DAE7A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144" y="3085572"/>
              <a:ext cx="378000" cy="378000"/>
            </a:xfrm>
            <a:prstGeom prst="rect">
              <a:avLst/>
            </a:prstGeom>
          </p:spPr>
        </p:pic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2A2F75AD-C054-4142-BC4C-2A739FBD2893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364624" y="3567858"/>
              <a:ext cx="5361659" cy="353943"/>
            </a:xfrm>
            <a:prstGeom prst="rect">
              <a:avLst/>
            </a:prstGeom>
            <a:noFill/>
          </p:spPr>
          <p:txBody>
            <a:bodyPr wrap="square" lIns="91440" tIns="18288" rIns="91440" bIns="27432" numCol="7" rtlCol="0" anchor="ctr" anchorCtr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Dom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Lun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Mar Mie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Jue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Vie Sab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A66E104D-DFF3-49E8-8876-03231D9EF287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2880753" y="4193268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87CA93EA-C6E5-4B23-97FA-DFCC940D1D1B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3623703" y="4204515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DA1FE415-0DC1-4657-8293-9DE7C6C7D766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352742" y="4193525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05D369AF-2CD8-41D0-96D0-87823C4435A7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088841" y="4202729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A49B4A8E-36A7-4A24-98C8-9196EEECF50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880753" y="4607988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B98FA380-893C-49EF-A2F7-4465E7A4EA7B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3621472" y="4606092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CE410082-1BD8-4B88-A824-D9C3BE184F6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283813" y="4606092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108" name="Content">
              <a:extLst>
                <a:ext uri="{FF2B5EF4-FFF2-40B4-BE49-F238E27FC236}">
                  <a16:creationId xmlns:a16="http://schemas.microsoft.com/office/drawing/2014/main" id="{99240220-DFD2-469A-A4EC-41C047E47515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005495" y="4608020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BC95052B-6C48-46A2-B6C5-F6AB529DCF3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149907" y="4606091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  <p:sp>
          <p:nvSpPr>
            <p:cNvPr id="110" name="Content">
              <a:extLst>
                <a:ext uri="{FF2B5EF4-FFF2-40B4-BE49-F238E27FC236}">
                  <a16:creationId xmlns:a16="http://schemas.microsoft.com/office/drawing/2014/main" id="{FDA0C555-4FAA-48CC-8DA1-0E417012BF7E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395092" y="4604121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111" name="Content">
              <a:extLst>
                <a:ext uri="{FF2B5EF4-FFF2-40B4-BE49-F238E27FC236}">
                  <a16:creationId xmlns:a16="http://schemas.microsoft.com/office/drawing/2014/main" id="{7A0E297A-029A-4B8A-8614-44BCAC1A2E1F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2262" y="4604121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0AB2C5C9-8803-4092-84C7-12C1BC60C1A7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807504" y="5034903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3B78FCF4-C3A6-41F2-9640-DCD45F286119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3552543" y="5039319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4DB1EFA3-4F98-42DB-B789-0AADA5FB96DD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283813" y="5037539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6B1FFC4D-E350-43A3-9792-90F6A3ABFDDE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005495" y="5039467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3E03811E-2CC3-49D0-8BEC-530704157FF9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078403" y="5035568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CBA2A276-3578-40B4-BDAD-4998EAA41DAE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321819" y="5035568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118" name="Content">
              <a:extLst>
                <a:ext uri="{FF2B5EF4-FFF2-40B4-BE49-F238E27FC236}">
                  <a16:creationId xmlns:a16="http://schemas.microsoft.com/office/drawing/2014/main" id="{F2EDD98A-6133-41A9-8D6B-03123D31178E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73635" y="5035568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119" name="Content">
              <a:extLst>
                <a:ext uri="{FF2B5EF4-FFF2-40B4-BE49-F238E27FC236}">
                  <a16:creationId xmlns:a16="http://schemas.microsoft.com/office/drawing/2014/main" id="{B79AA8C4-AB0C-4F44-BE48-12BB2EC7874B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807504" y="5488025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546610D-23AF-431B-97C5-96D7E1EE65FF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3552543" y="5492441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1FE9CA31-A0DC-4A14-A1F8-CA6323A82C5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4283813" y="5490661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06FEB55E-EB18-4999-BFAC-02C33FD07F5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5005495" y="5492589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167098D5-5CB0-4B36-A57D-9529A21B43ED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078403" y="5488690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426977A0-465D-4720-B16C-31AAEB607D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321819" y="5488690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4752F384-22ED-41FA-A994-973912B9E39E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73635" y="5488690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A7E812E7-F428-4A47-973C-F24D770495D3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807504" y="5958021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27" name="Content">
              <a:extLst>
                <a:ext uri="{FF2B5EF4-FFF2-40B4-BE49-F238E27FC236}">
                  <a16:creationId xmlns:a16="http://schemas.microsoft.com/office/drawing/2014/main" id="{89C03EDA-62FB-4550-8E40-5B5760E3E54D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3552543" y="5962437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7B2B3036-C990-49B6-B71A-4D005CC67CE9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4283813" y="5960657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31</a:t>
              </a:r>
            </a:p>
          </p:txBody>
        </p: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A9D2DB92-2BA3-4A40-9C3B-70ADF30243C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078403" y="5958686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  <p:sp>
          <p:nvSpPr>
            <p:cNvPr id="131" name="Content">
              <a:extLst>
                <a:ext uri="{FF2B5EF4-FFF2-40B4-BE49-F238E27FC236}">
                  <a16:creationId xmlns:a16="http://schemas.microsoft.com/office/drawing/2014/main" id="{A55D7473-A93B-484A-844A-29BFED42FE88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1321819" y="5958686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32" name="Content">
              <a:extLst>
                <a:ext uri="{FF2B5EF4-FFF2-40B4-BE49-F238E27FC236}">
                  <a16:creationId xmlns:a16="http://schemas.microsoft.com/office/drawing/2014/main" id="{81DCC7BA-2AFB-4765-AFAE-A01C141CC20D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573635" y="5958686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</p:grpSp>
      <p:pic>
        <p:nvPicPr>
          <p:cNvPr id="138" name="Imagen 137">
            <a:extLst>
              <a:ext uri="{FF2B5EF4-FFF2-40B4-BE49-F238E27FC236}">
                <a16:creationId xmlns:a16="http://schemas.microsoft.com/office/drawing/2014/main" id="{CEECD00E-320E-4B73-8ACA-5BCF888B5C39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15" y="2493429"/>
            <a:ext cx="381600" cy="381600"/>
          </a:xfrm>
          <a:prstGeom prst="rect">
            <a:avLst/>
          </a:prstGeom>
        </p:spPr>
      </p:pic>
      <p:grpSp>
        <p:nvGrpSpPr>
          <p:cNvPr id="60" name="Grupo 59">
            <a:extLst>
              <a:ext uri="{FF2B5EF4-FFF2-40B4-BE49-F238E27FC236}">
                <a16:creationId xmlns:a16="http://schemas.microsoft.com/office/drawing/2014/main" id="{0C06830C-0350-43B9-8FD3-F9031DEEE8EE}"/>
              </a:ext>
            </a:extLst>
          </p:cNvPr>
          <p:cNvGrpSpPr/>
          <p:nvPr/>
        </p:nvGrpSpPr>
        <p:grpSpPr>
          <a:xfrm>
            <a:off x="337244" y="2451418"/>
            <a:ext cx="1201033" cy="464949"/>
            <a:chOff x="342017" y="2451420"/>
            <a:chExt cx="1201033" cy="464949"/>
          </a:xfrm>
        </p:grpSpPr>
        <p:sp>
          <p:nvSpPr>
            <p:cNvPr id="137" name="Content">
              <a:extLst>
                <a:ext uri="{FF2B5EF4-FFF2-40B4-BE49-F238E27FC236}">
                  <a16:creationId xmlns:a16="http://schemas.microsoft.com/office/drawing/2014/main" id="{643763F8-A77A-4FB9-9F48-E8ABCB17AEAD}"/>
                </a:ext>
              </a:extLst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342017" y="2451420"/>
              <a:ext cx="1201033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39" name="Imagen 138">
              <a:extLst>
                <a:ext uri="{FF2B5EF4-FFF2-40B4-BE49-F238E27FC236}">
                  <a16:creationId xmlns:a16="http://schemas.microsoft.com/office/drawing/2014/main" id="{869BA30B-325D-4C90-A7EC-2300FA52B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876" y="2493115"/>
              <a:ext cx="378000" cy="378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A5D0DEC-8F61-4B43-8EC0-F0DD2A2EDAE6}"/>
              </a:ext>
            </a:extLst>
          </p:cNvPr>
          <p:cNvGrpSpPr/>
          <p:nvPr/>
        </p:nvGrpSpPr>
        <p:grpSpPr>
          <a:xfrm>
            <a:off x="1633345" y="2453637"/>
            <a:ext cx="2606363" cy="464949"/>
            <a:chOff x="1635173" y="2450192"/>
            <a:chExt cx="2606363" cy="464949"/>
          </a:xfrm>
        </p:grpSpPr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4F9062D0-6D04-414B-BA2A-7F066168CF60}"/>
                </a:ext>
              </a:extLst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1635173" y="2450192"/>
              <a:ext cx="2606363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Septiembre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4" name="Imagen 143">
              <a:extLst>
                <a:ext uri="{FF2B5EF4-FFF2-40B4-BE49-F238E27FC236}">
                  <a16:creationId xmlns:a16="http://schemas.microsoft.com/office/drawing/2014/main" id="{ED1C75C8-F7F4-47AB-91B7-86E0A358A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495" y="2493666"/>
              <a:ext cx="378000" cy="378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FD1DB27-56FE-4EA6-9DF5-FF57383AC24F}"/>
              </a:ext>
            </a:extLst>
          </p:cNvPr>
          <p:cNvGrpSpPr/>
          <p:nvPr/>
        </p:nvGrpSpPr>
        <p:grpSpPr>
          <a:xfrm>
            <a:off x="6368080" y="2458071"/>
            <a:ext cx="5216400" cy="464949"/>
            <a:chOff x="6368080" y="2458071"/>
            <a:chExt cx="5216400" cy="464949"/>
          </a:xfrm>
        </p:grpSpPr>
        <p:sp>
          <p:nvSpPr>
            <p:cNvPr id="146" name="Content">
              <a:extLst>
                <a:ext uri="{FF2B5EF4-FFF2-40B4-BE49-F238E27FC236}">
                  <a16:creationId xmlns:a16="http://schemas.microsoft.com/office/drawing/2014/main" id="{3F496D84-F735-48E2-888E-6C7FEF45D19A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6368080" y="2458071"/>
              <a:ext cx="521640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paciente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7" name="Imagen 146">
              <a:extLst>
                <a:ext uri="{FF2B5EF4-FFF2-40B4-BE49-F238E27FC236}">
                  <a16:creationId xmlns:a16="http://schemas.microsoft.com/office/drawing/2014/main" id="{C4C8FE2F-36AA-42D1-825A-E9B64A3FD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228" y="2499746"/>
              <a:ext cx="381600" cy="3816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A8F7AA7-8372-4628-A865-A853DF1FED32}"/>
              </a:ext>
            </a:extLst>
          </p:cNvPr>
          <p:cNvGrpSpPr/>
          <p:nvPr/>
        </p:nvGrpSpPr>
        <p:grpSpPr>
          <a:xfrm>
            <a:off x="6368080" y="3549801"/>
            <a:ext cx="5216400" cy="464949"/>
            <a:chOff x="6368649" y="3002640"/>
            <a:chExt cx="5216400" cy="464949"/>
          </a:xfrm>
        </p:grpSpPr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48EEB696-9EDF-4AA5-BF19-1C31533C6C0F}"/>
                </a:ext>
              </a:extLst>
            </p:cNvPr>
            <p:cNvGrpSpPr/>
            <p:nvPr/>
          </p:nvGrpSpPr>
          <p:grpSpPr>
            <a:xfrm>
              <a:off x="6368649" y="3002640"/>
              <a:ext cx="5216400" cy="464949"/>
              <a:chOff x="7105414" y="2455437"/>
              <a:chExt cx="3332136" cy="464949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3E5D85FA-D4B6-4CF8-9052-FF986B1198D7}"/>
                  </a:ext>
                </a:extLst>
              </p:cNvPr>
              <p:cNvSpPr/>
              <p:nvPr/>
            </p:nvSpPr>
            <p:spPr>
              <a:xfrm>
                <a:off x="7105414" y="2455437"/>
                <a:ext cx="3332136" cy="46494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EFEB95E4-C0F5-4BD9-97E0-1D653BBEC660}"/>
                  </a:ext>
                </a:extLst>
              </p:cNvPr>
              <p:cNvSpPr txBox="1"/>
              <p:nvPr>
                <p:custDataLst>
                  <p:custData r:id="rId22"/>
                </p:custDataLst>
              </p:nvPr>
            </p:nvSpPr>
            <p:spPr>
              <a:xfrm>
                <a:off x="7105414" y="2511776"/>
                <a:ext cx="949422" cy="353943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27/05/2019</a:t>
                </a:r>
              </a:p>
            </p:txBody>
          </p:sp>
        </p:grpSp>
        <p:pic>
          <p:nvPicPr>
            <p:cNvPr id="148" name="Imagen 147">
              <a:extLst>
                <a:ext uri="{FF2B5EF4-FFF2-40B4-BE49-F238E27FC236}">
                  <a16:creationId xmlns:a16="http://schemas.microsoft.com/office/drawing/2014/main" id="{AB5FD89A-5C9A-41C2-A94D-6C3FC24CA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4828" y="3046884"/>
              <a:ext cx="378000" cy="378000"/>
            </a:xfrm>
            <a:prstGeom prst="rect">
              <a:avLst/>
            </a:prstGeom>
          </p:spPr>
        </p:pic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DA9765AC-2969-43EB-ABEF-4CA2FE26550A}"/>
              </a:ext>
            </a:extLst>
          </p:cNvPr>
          <p:cNvGrpSpPr/>
          <p:nvPr/>
        </p:nvGrpSpPr>
        <p:grpSpPr>
          <a:xfrm>
            <a:off x="6368080" y="3004042"/>
            <a:ext cx="5216400" cy="464949"/>
            <a:chOff x="6368080" y="2458071"/>
            <a:chExt cx="5216400" cy="464949"/>
          </a:xfrm>
        </p:grpSpPr>
        <p:sp>
          <p:nvSpPr>
            <p:cNvPr id="150" name="Content">
              <a:extLst>
                <a:ext uri="{FF2B5EF4-FFF2-40B4-BE49-F238E27FC236}">
                  <a16:creationId xmlns:a16="http://schemas.microsoft.com/office/drawing/2014/main" id="{5CB2FA18-71EB-4787-B548-A497D4F74FFA}"/>
                </a:ext>
              </a:extLst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6368080" y="2458071"/>
              <a:ext cx="521640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médico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51" name="Imagen 150">
              <a:extLst>
                <a:ext uri="{FF2B5EF4-FFF2-40B4-BE49-F238E27FC236}">
                  <a16:creationId xmlns:a16="http://schemas.microsoft.com/office/drawing/2014/main" id="{3C477022-9586-46F4-ABC8-3945946B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228" y="2499746"/>
              <a:ext cx="381600" cy="381600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76C6314-9349-4D09-A4A5-7EA072DC2D82}"/>
              </a:ext>
            </a:extLst>
          </p:cNvPr>
          <p:cNvGrpSpPr/>
          <p:nvPr/>
        </p:nvGrpSpPr>
        <p:grpSpPr>
          <a:xfrm>
            <a:off x="6368649" y="4097046"/>
            <a:ext cx="5216400" cy="464949"/>
            <a:chOff x="6368649" y="4097046"/>
            <a:chExt cx="5216400" cy="464949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1E747E52-3FC7-4591-AFEB-797DF27D64D3}"/>
                </a:ext>
              </a:extLst>
            </p:cNvPr>
            <p:cNvGrpSpPr/>
            <p:nvPr/>
          </p:nvGrpSpPr>
          <p:grpSpPr>
            <a:xfrm>
              <a:off x="6368649" y="4097046"/>
              <a:ext cx="5216400" cy="464949"/>
              <a:chOff x="7105414" y="2455437"/>
              <a:chExt cx="3332136" cy="464949"/>
            </a:xfrm>
          </p:grpSpPr>
          <p:sp>
            <p:nvSpPr>
              <p:cNvPr id="72" name="Rectángulo: esquinas redondeadas 71">
                <a:extLst>
                  <a:ext uri="{FF2B5EF4-FFF2-40B4-BE49-F238E27FC236}">
                    <a16:creationId xmlns:a16="http://schemas.microsoft.com/office/drawing/2014/main" id="{6ED382D2-13D9-4C15-B788-6ADBCC2E9A2D}"/>
                  </a:ext>
                </a:extLst>
              </p:cNvPr>
              <p:cNvSpPr/>
              <p:nvPr/>
            </p:nvSpPr>
            <p:spPr>
              <a:xfrm>
                <a:off x="7105414" y="2455437"/>
                <a:ext cx="3332136" cy="46494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3" name="Content">
                <a:extLst>
                  <a:ext uri="{FF2B5EF4-FFF2-40B4-BE49-F238E27FC236}">
                    <a16:creationId xmlns:a16="http://schemas.microsoft.com/office/drawing/2014/main" id="{42D4B236-5289-4F50-B581-B1151F6E9311}"/>
                  </a:ext>
                </a:extLst>
              </p:cNvPr>
              <p:cNvSpPr txBox="1"/>
              <p:nvPr>
                <p:custDataLst>
                  <p:custData r:id="rId20"/>
                </p:custDataLst>
              </p:nvPr>
            </p:nvSpPr>
            <p:spPr>
              <a:xfrm>
                <a:off x="7105414" y="2511776"/>
                <a:ext cx="506045" cy="353943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16:45</a:t>
                </a:r>
              </a:p>
            </p:txBody>
          </p:sp>
        </p:grpSp>
        <p:pic>
          <p:nvPicPr>
            <p:cNvPr id="152" name="Imagen 151">
              <a:extLst>
                <a:ext uri="{FF2B5EF4-FFF2-40B4-BE49-F238E27FC236}">
                  <a16:creationId xmlns:a16="http://schemas.microsoft.com/office/drawing/2014/main" id="{EE6BABAE-79E6-4199-B2BC-55560A411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4259" y="4140520"/>
              <a:ext cx="378000" cy="378000"/>
            </a:xfrm>
            <a:prstGeom prst="rect">
              <a:avLst/>
            </a:prstGeom>
          </p:spPr>
        </p:pic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6265FF06-5F2F-450E-A086-1633ABFBBBAE}"/>
              </a:ext>
            </a:extLst>
          </p:cNvPr>
          <p:cNvGrpSpPr/>
          <p:nvPr/>
        </p:nvGrpSpPr>
        <p:grpSpPr>
          <a:xfrm>
            <a:off x="4320670" y="2454408"/>
            <a:ext cx="929433" cy="464949"/>
            <a:chOff x="3606848" y="2450192"/>
            <a:chExt cx="929433" cy="464949"/>
          </a:xfrm>
        </p:grpSpPr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F8705DF7-4349-469B-B2D4-88817DB5EF25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3606848" y="2450192"/>
              <a:ext cx="929433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13</a:t>
              </a:r>
            </a:p>
          </p:txBody>
        </p: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75F3E4FD-DDFF-429F-AFD2-CBE963B90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388" y="2491887"/>
              <a:ext cx="378000" cy="378000"/>
            </a:xfrm>
            <a:prstGeom prst="rect">
              <a:avLst/>
            </a:prstGeom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A70B45C-716D-465C-B60C-146A8ED3BEAC}"/>
              </a:ext>
            </a:extLst>
          </p:cNvPr>
          <p:cNvGrpSpPr/>
          <p:nvPr/>
        </p:nvGrpSpPr>
        <p:grpSpPr>
          <a:xfrm>
            <a:off x="3162389" y="1502122"/>
            <a:ext cx="5882113" cy="4183845"/>
            <a:chOff x="3973086" y="2128119"/>
            <a:chExt cx="5882113" cy="4183845"/>
          </a:xfrm>
        </p:grpSpPr>
        <p:sp>
          <p:nvSpPr>
            <p:cNvPr id="104" name="Content">
              <a:extLst>
                <a:ext uri="{FF2B5EF4-FFF2-40B4-BE49-F238E27FC236}">
                  <a16:creationId xmlns:a16="http://schemas.microsoft.com/office/drawing/2014/main" id="{C4A7587B-008B-4558-96CC-17525BA983CF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973086" y="2128119"/>
              <a:ext cx="5882113" cy="4183845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165275F4-3857-4A5B-9302-F4619B4EDF2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007229" y="2158687"/>
              <a:ext cx="3358676" cy="4770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13 </a:t>
              </a:r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r>
                <a:rPr lang="en-US" sz="28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2019</a:t>
              </a:r>
            </a:p>
          </p:txBody>
        </p:sp>
        <p:sp>
          <p:nvSpPr>
            <p:cNvPr id="135" name="Content">
              <a:hlinkClick r:id="rId78" action="ppaction://hlinksldjump"/>
              <a:extLst>
                <a:ext uri="{FF2B5EF4-FFF2-40B4-BE49-F238E27FC236}">
                  <a16:creationId xmlns:a16="http://schemas.microsoft.com/office/drawing/2014/main" id="{1F5A82CF-D9E2-46EF-A40C-3D42A8E56DC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8183988" y="5738918"/>
              <a:ext cx="1591200" cy="464949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Listo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CE4963BA-499F-4C38-B05B-079873D1542A}"/>
                </a:ext>
              </a:extLst>
            </p:cNvPr>
            <p:cNvGrpSpPr/>
            <p:nvPr/>
          </p:nvGrpSpPr>
          <p:grpSpPr>
            <a:xfrm>
              <a:off x="4080832" y="2906853"/>
              <a:ext cx="5400000" cy="464949"/>
              <a:chOff x="1754450" y="2455437"/>
              <a:chExt cx="4341550" cy="464949"/>
            </a:xfrm>
          </p:grpSpPr>
          <p:sp>
            <p:nvSpPr>
              <p:cNvPr id="140" name="Content">
                <a:extLst>
                  <a:ext uri="{FF2B5EF4-FFF2-40B4-BE49-F238E27FC236}">
                    <a16:creationId xmlns:a16="http://schemas.microsoft.com/office/drawing/2014/main" id="{3BEBCC10-A4C7-4D39-888B-477A0F24DF9F}"/>
                  </a:ext>
                </a:extLst>
              </p:cNvPr>
              <p:cNvSpPr/>
              <p:nvPr>
                <p:custDataLst>
                  <p:custData r:id="rId17"/>
                </p:custDataLst>
              </p:nvPr>
            </p:nvSpPr>
            <p:spPr>
              <a:xfrm>
                <a:off x="1754450" y="2455437"/>
                <a:ext cx="4341550" cy="464949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Aldo Francisco Méndez García</a:t>
                </a:r>
              </a:p>
            </p:txBody>
          </p:sp>
          <p:sp>
            <p:nvSpPr>
              <p:cNvPr id="141" name="Content">
                <a:extLst>
                  <a:ext uri="{FF2B5EF4-FFF2-40B4-BE49-F238E27FC236}">
                    <a16:creationId xmlns:a16="http://schemas.microsoft.com/office/drawing/2014/main" id="{9F8DC4B1-D1A0-4915-9EC4-00330733BAE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5308274" y="2510938"/>
                <a:ext cx="787726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09:00</a:t>
                </a:r>
              </a:p>
            </p:txBody>
          </p:sp>
        </p:grpSp>
        <p:grpSp>
          <p:nvGrpSpPr>
            <p:cNvPr id="157" name="Grupo 156">
              <a:extLst>
                <a:ext uri="{FF2B5EF4-FFF2-40B4-BE49-F238E27FC236}">
                  <a16:creationId xmlns:a16="http://schemas.microsoft.com/office/drawing/2014/main" id="{1D759476-E870-413F-A39D-2A76889FB85F}"/>
                </a:ext>
              </a:extLst>
            </p:cNvPr>
            <p:cNvGrpSpPr/>
            <p:nvPr/>
          </p:nvGrpSpPr>
          <p:grpSpPr>
            <a:xfrm>
              <a:off x="4080832" y="3454974"/>
              <a:ext cx="5400000" cy="464949"/>
              <a:chOff x="1754450" y="2455437"/>
              <a:chExt cx="4341550" cy="464949"/>
            </a:xfrm>
          </p:grpSpPr>
          <p:sp>
            <p:nvSpPr>
              <p:cNvPr id="158" name="Content">
                <a:extLst>
                  <a:ext uri="{FF2B5EF4-FFF2-40B4-BE49-F238E27FC236}">
                    <a16:creationId xmlns:a16="http://schemas.microsoft.com/office/drawing/2014/main" id="{AE0FA708-B8FE-40D2-B3C4-D91E11CD906C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1754450" y="2455437"/>
                <a:ext cx="4341550" cy="464949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Aldo Francisco Méndez García</a:t>
                </a:r>
              </a:p>
            </p:txBody>
          </p:sp>
          <p:sp>
            <p:nvSpPr>
              <p:cNvPr id="159" name="Content">
                <a:extLst>
                  <a:ext uri="{FF2B5EF4-FFF2-40B4-BE49-F238E27FC236}">
                    <a16:creationId xmlns:a16="http://schemas.microsoft.com/office/drawing/2014/main" id="{8199E9BD-C23F-4EE2-8D1B-7494F45F5DC0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5308274" y="2510938"/>
                <a:ext cx="787726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09:20</a:t>
                </a:r>
              </a:p>
            </p:txBody>
          </p: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3B3C7FD8-FAB3-4B8B-84EB-A8485F0B458A}"/>
                </a:ext>
              </a:extLst>
            </p:cNvPr>
            <p:cNvGrpSpPr/>
            <p:nvPr/>
          </p:nvGrpSpPr>
          <p:grpSpPr>
            <a:xfrm>
              <a:off x="4078979" y="3997427"/>
              <a:ext cx="5400000" cy="464949"/>
              <a:chOff x="1754450" y="2455437"/>
              <a:chExt cx="4341550" cy="464949"/>
            </a:xfrm>
          </p:grpSpPr>
          <p:sp>
            <p:nvSpPr>
              <p:cNvPr id="161" name="Content">
                <a:extLst>
                  <a:ext uri="{FF2B5EF4-FFF2-40B4-BE49-F238E27FC236}">
                    <a16:creationId xmlns:a16="http://schemas.microsoft.com/office/drawing/2014/main" id="{E7D0BF83-5BE4-4C72-B989-D3F02C8813D8}"/>
                  </a:ext>
                </a:extLst>
              </p:cNvPr>
              <p:cNvSpPr/>
              <p:nvPr>
                <p:custDataLst>
                  <p:custData r:id="rId13"/>
                </p:custDataLst>
              </p:nvPr>
            </p:nvSpPr>
            <p:spPr>
              <a:xfrm>
                <a:off x="1754450" y="2455437"/>
                <a:ext cx="4341550" cy="464949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Aldo Francisco Méndez García</a:t>
                </a:r>
              </a:p>
            </p:txBody>
          </p:sp>
          <p:sp>
            <p:nvSpPr>
              <p:cNvPr id="162" name="Content">
                <a:extLst>
                  <a:ext uri="{FF2B5EF4-FFF2-40B4-BE49-F238E27FC236}">
                    <a16:creationId xmlns:a16="http://schemas.microsoft.com/office/drawing/2014/main" id="{B36ACA03-7D34-4ED7-9950-1D0A73B17182}"/>
                  </a:ext>
                </a:extLst>
              </p:cNvPr>
              <p:cNvSpPr txBox="1"/>
              <p:nvPr>
                <p:custDataLst>
                  <p:custData r:id="rId14"/>
                </p:custDataLst>
              </p:nvPr>
            </p:nvSpPr>
            <p:spPr>
              <a:xfrm>
                <a:off x="5308274" y="2510938"/>
                <a:ext cx="787726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09:40</a:t>
                </a:r>
              </a:p>
            </p:txBody>
          </p:sp>
        </p:grpSp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6DF58FF5-25AA-4978-A65C-E6B9F4961EFB}"/>
                </a:ext>
              </a:extLst>
            </p:cNvPr>
            <p:cNvGrpSpPr/>
            <p:nvPr/>
          </p:nvGrpSpPr>
          <p:grpSpPr>
            <a:xfrm>
              <a:off x="4080753" y="4554145"/>
              <a:ext cx="5400000" cy="464949"/>
              <a:chOff x="1754450" y="2455437"/>
              <a:chExt cx="4341550" cy="464949"/>
            </a:xfrm>
          </p:grpSpPr>
          <p:sp>
            <p:nvSpPr>
              <p:cNvPr id="164" name="Content">
                <a:extLst>
                  <a:ext uri="{FF2B5EF4-FFF2-40B4-BE49-F238E27FC236}">
                    <a16:creationId xmlns:a16="http://schemas.microsoft.com/office/drawing/2014/main" id="{185C2AF8-BBEE-49C5-826F-D02141E3DC36}"/>
                  </a:ext>
                </a:extLst>
              </p:cNvPr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1754450" y="2455437"/>
                <a:ext cx="4341550" cy="464949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Aldo Francisco Méndez García</a:t>
                </a:r>
              </a:p>
            </p:txBody>
          </p:sp>
          <p:sp>
            <p:nvSpPr>
              <p:cNvPr id="165" name="Content">
                <a:extLst>
                  <a:ext uri="{FF2B5EF4-FFF2-40B4-BE49-F238E27FC236}">
                    <a16:creationId xmlns:a16="http://schemas.microsoft.com/office/drawing/2014/main" id="{D987B01F-DC5D-461D-AB6A-1D465DBB04FC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5308274" y="2510938"/>
                <a:ext cx="787726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10:00</a:t>
                </a:r>
              </a:p>
            </p:txBody>
          </p:sp>
        </p:grp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E14509F4-CB05-4DCC-AEF9-1DB2964DCD11}"/>
                </a:ext>
              </a:extLst>
            </p:cNvPr>
            <p:cNvGrpSpPr/>
            <p:nvPr/>
          </p:nvGrpSpPr>
          <p:grpSpPr>
            <a:xfrm>
              <a:off x="4078979" y="5110863"/>
              <a:ext cx="5400000" cy="464949"/>
              <a:chOff x="1754450" y="2455437"/>
              <a:chExt cx="4341550" cy="464949"/>
            </a:xfrm>
          </p:grpSpPr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3590F0F2-3B99-4031-9A81-EE6E789074C5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>
                <a:off x="1754450" y="2455437"/>
                <a:ext cx="4341550" cy="464949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Aldo Francisco Méndez García</a:t>
                </a:r>
              </a:p>
            </p:txBody>
          </p:sp>
          <p:sp>
            <p:nvSpPr>
              <p:cNvPr id="168" name="Content">
                <a:extLst>
                  <a:ext uri="{FF2B5EF4-FFF2-40B4-BE49-F238E27FC236}">
                    <a16:creationId xmlns:a16="http://schemas.microsoft.com/office/drawing/2014/main" id="{7AAB84C3-B40D-41B7-8B9C-6898F386B2DD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5308274" y="2510938"/>
                <a:ext cx="787726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10:20</a:t>
                </a:r>
              </a:p>
            </p:txBody>
          </p:sp>
        </p:grpSp>
        <p:grpSp>
          <p:nvGrpSpPr>
            <p:cNvPr id="169" name="Grupo 168">
              <a:extLst>
                <a:ext uri="{FF2B5EF4-FFF2-40B4-BE49-F238E27FC236}">
                  <a16:creationId xmlns:a16="http://schemas.microsoft.com/office/drawing/2014/main" id="{56971B89-B005-47C9-8502-CA871524B07D}"/>
                </a:ext>
              </a:extLst>
            </p:cNvPr>
            <p:cNvGrpSpPr/>
            <p:nvPr/>
          </p:nvGrpSpPr>
          <p:grpSpPr>
            <a:xfrm>
              <a:off x="9566792" y="2902592"/>
              <a:ext cx="208396" cy="2673220"/>
              <a:chOff x="8818804" y="2455437"/>
              <a:chExt cx="208396" cy="3435994"/>
            </a:xfrm>
          </p:grpSpPr>
          <p:sp>
            <p:nvSpPr>
              <p:cNvPr id="170" name="Rectángulo: esquinas redondeadas 169">
                <a:extLst>
                  <a:ext uri="{FF2B5EF4-FFF2-40B4-BE49-F238E27FC236}">
                    <a16:creationId xmlns:a16="http://schemas.microsoft.com/office/drawing/2014/main" id="{3D6A3169-349A-4239-8925-C311EB9F662A}"/>
                  </a:ext>
                </a:extLst>
              </p:cNvPr>
              <p:cNvSpPr/>
              <p:nvPr/>
            </p:nvSpPr>
            <p:spPr>
              <a:xfrm>
                <a:off x="8818804" y="2455437"/>
                <a:ext cx="208396" cy="3435994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1" name="Rectángulo: esquinas redondeadas 170">
                <a:extLst>
                  <a:ext uri="{FF2B5EF4-FFF2-40B4-BE49-F238E27FC236}">
                    <a16:creationId xmlns:a16="http://schemas.microsoft.com/office/drawing/2014/main" id="{1EC2983C-310A-464B-B79A-8E5F1EC10694}"/>
                  </a:ext>
                </a:extLst>
              </p:cNvPr>
              <p:cNvSpPr/>
              <p:nvPr/>
            </p:nvSpPr>
            <p:spPr>
              <a:xfrm>
                <a:off x="8818804" y="2455437"/>
                <a:ext cx="208396" cy="1916538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217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16F15250-4C9F-40F4-9552-2ABC5EF106E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79887" y="1929154"/>
            <a:ext cx="5915402" cy="152349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Médico</a:t>
            </a:r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SESIÓN</a:t>
            </a:r>
          </a:p>
        </p:txBody>
      </p:sp>
    </p:spTree>
    <p:extLst>
      <p:ext uri="{BB962C8B-B14F-4D97-AF65-F5344CB8AC3E}">
        <p14:creationId xmlns:p14="http://schemas.microsoft.com/office/powerpoint/2010/main" val="1577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987E0CB-3AF7-4A94-9887-74DDD475AA19}"/>
              </a:ext>
            </a:extLst>
          </p:cNvPr>
          <p:cNvGrpSpPr/>
          <p:nvPr/>
        </p:nvGrpSpPr>
        <p:grpSpPr>
          <a:xfrm>
            <a:off x="344100" y="2455437"/>
            <a:ext cx="5400000" cy="464949"/>
            <a:chOff x="1754450" y="2455437"/>
            <a:chExt cx="4341550" cy="464949"/>
          </a:xfrm>
        </p:grpSpPr>
        <p:sp>
          <p:nvSpPr>
            <p:cNvPr id="50" name="Content">
              <a:hlinkClick r:id="rId18" action="ppaction://hlinksldjump"/>
              <a:extLst>
                <a:ext uri="{FF2B5EF4-FFF2-40B4-BE49-F238E27FC236}">
                  <a16:creationId xmlns:a16="http://schemas.microsoft.com/office/drawing/2014/main" id="{80DCABE1-FB86-4A05-9ED4-25B44BE75515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Mario Hurtado López</a:t>
              </a:r>
            </a:p>
          </p:txBody>
        </p:sp>
        <p:sp>
          <p:nvSpPr>
            <p:cNvPr id="51" name="Content">
              <a:hlinkClick r:id="rId18" action="ppaction://hlinksldjump"/>
              <a:extLst>
                <a:ext uri="{FF2B5EF4-FFF2-40B4-BE49-F238E27FC236}">
                  <a16:creationId xmlns:a16="http://schemas.microsoft.com/office/drawing/2014/main" id="{247315F3-AE31-4E4E-9ADB-C3AEF584CD7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5342906" y="2511613"/>
              <a:ext cx="63692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12:40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0C744EB-D211-46ED-A0CC-79F1169E87B9}"/>
              </a:ext>
            </a:extLst>
          </p:cNvPr>
          <p:cNvGrpSpPr/>
          <p:nvPr/>
        </p:nvGrpSpPr>
        <p:grpSpPr>
          <a:xfrm>
            <a:off x="344100" y="3002798"/>
            <a:ext cx="5400000" cy="464949"/>
            <a:chOff x="1754450" y="2455437"/>
            <a:chExt cx="4341550" cy="464949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9AA2CDFB-B117-4771-B6D5-787EA98924ED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Cristian Ubaldo Promotor</a:t>
              </a: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92946712-E941-4878-9147-32284C7F91D1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5344547" y="2508559"/>
              <a:ext cx="63692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13:00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47CC6A51-E2E6-46D0-9167-E66C23FABA6B}"/>
              </a:ext>
            </a:extLst>
          </p:cNvPr>
          <p:cNvGrpSpPr/>
          <p:nvPr/>
        </p:nvGrpSpPr>
        <p:grpSpPr>
          <a:xfrm>
            <a:off x="344100" y="3550001"/>
            <a:ext cx="5400000" cy="464949"/>
            <a:chOff x="1754450" y="2455437"/>
            <a:chExt cx="4341550" cy="464949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34D9C56A-182B-49A0-9577-5D60BA1599C5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Víctor Javier García Mascareñas</a:t>
              </a: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431B6C4F-DDF7-470D-A469-0F38AF267E08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342906" y="2505464"/>
              <a:ext cx="63692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13:20</a:t>
              </a:r>
            </a:p>
          </p:txBody>
        </p:sp>
      </p:grpSp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63138" y="1917606"/>
            <a:ext cx="2321469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Mis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consultas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grpSp>
        <p:nvGrpSpPr>
          <p:cNvPr id="100" name="Grupo 99">
            <a:extLst>
              <a:ext uri="{FF2B5EF4-FFF2-40B4-BE49-F238E27FC236}">
                <a16:creationId xmlns:a16="http://schemas.microsoft.com/office/drawing/2014/main" id="{C4D409F6-D4A5-4505-A882-3AFEE27E6177}"/>
              </a:ext>
            </a:extLst>
          </p:cNvPr>
          <p:cNvGrpSpPr/>
          <p:nvPr/>
        </p:nvGrpSpPr>
        <p:grpSpPr>
          <a:xfrm>
            <a:off x="5885223" y="2455437"/>
            <a:ext cx="208396" cy="3435995"/>
            <a:chOff x="8818804" y="2455436"/>
            <a:chExt cx="208396" cy="3435995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702C45A5-747C-4687-8F8C-F44F1F402B4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E0A4567E-4CC8-4290-86C9-494CBF0546DF}"/>
                </a:ext>
              </a:extLst>
            </p:cNvPr>
            <p:cNvSpPr/>
            <p:nvPr/>
          </p:nvSpPr>
          <p:spPr>
            <a:xfrm>
              <a:off x="8818804" y="2455436"/>
              <a:ext cx="208396" cy="32262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1BBF6AF0-3722-405E-9155-CB2C10D8E8F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8277"/>
            <a:ext cx="378000" cy="378000"/>
          </a:xfrm>
          <a:prstGeom prst="rect">
            <a:avLst/>
          </a:prstGeom>
        </p:spPr>
      </p:pic>
      <p:sp>
        <p:nvSpPr>
          <p:cNvPr id="86" name="Content">
            <a:extLst>
              <a:ext uri="{FF2B5EF4-FFF2-40B4-BE49-F238E27FC236}">
                <a16:creationId xmlns:a16="http://schemas.microsoft.com/office/drawing/2014/main" id="{B4555BC4-68D8-48BD-850A-B69EE90A162E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5449941" y="654103"/>
            <a:ext cx="609404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Martín Andrés Juarez Benitez</a:t>
            </a:r>
          </a:p>
        </p:txBody>
      </p:sp>
    </p:spTree>
    <p:extLst>
      <p:ext uri="{BB962C8B-B14F-4D97-AF65-F5344CB8AC3E}">
        <p14:creationId xmlns:p14="http://schemas.microsoft.com/office/powerpoint/2010/main" val="143793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63138" y="1917606"/>
            <a:ext cx="2044149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Biométricos</a:t>
            </a:r>
            <a:endParaRPr lang="en-US" sz="2800" dirty="0">
              <a:solidFill>
                <a:srgbClr val="00B05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0E8EE3AB-CDA6-4BA2-BEAA-78ABF10AF0FE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5449941" y="654103"/>
            <a:ext cx="609404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Martín Andrés Juarez Benitez</a:t>
            </a:r>
          </a:p>
        </p:txBody>
      </p:sp>
      <p:sp>
        <p:nvSpPr>
          <p:cNvPr id="78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B5B90BF3-CB18-4DA6-83C7-7D83A25B56D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307287" y="1917606"/>
            <a:ext cx="1568058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Consulta</a:t>
            </a: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DD6B420-87F5-4127-B801-5D0F25160D1D}"/>
              </a:ext>
            </a:extLst>
          </p:cNvPr>
          <p:cNvGrpSpPr/>
          <p:nvPr/>
        </p:nvGrpSpPr>
        <p:grpSpPr>
          <a:xfrm>
            <a:off x="342017" y="2455437"/>
            <a:ext cx="5400000" cy="464949"/>
            <a:chOff x="7105414" y="2462723"/>
            <a:chExt cx="3332136" cy="464949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BC95ED0E-CD6A-483E-9A74-A67B04B5E0BA}"/>
                </a:ext>
              </a:extLst>
            </p:cNvPr>
            <p:cNvSpPr/>
            <p:nvPr/>
          </p:nvSpPr>
          <p:spPr>
            <a:xfrm>
              <a:off x="7105414" y="2462723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4830FEB1-3A14-439B-B6F9-5923E10A855E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105414" y="2511776"/>
              <a:ext cx="99085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Temperatura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6D084F74-4AD9-4D3F-85E9-93C11B1A3BAD}"/>
              </a:ext>
            </a:extLst>
          </p:cNvPr>
          <p:cNvGrpSpPr/>
          <p:nvPr/>
        </p:nvGrpSpPr>
        <p:grpSpPr>
          <a:xfrm>
            <a:off x="342017" y="3001988"/>
            <a:ext cx="5400000" cy="464949"/>
            <a:chOff x="7105414" y="2462723"/>
            <a:chExt cx="3332136" cy="464949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7379E6CF-4424-4BCB-91A1-E327A24122AD}"/>
                </a:ext>
              </a:extLst>
            </p:cNvPr>
            <p:cNvSpPr/>
            <p:nvPr/>
          </p:nvSpPr>
          <p:spPr>
            <a:xfrm>
              <a:off x="7105414" y="2462723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F6CF298E-CA90-4099-82C9-9E4798B137C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105414" y="2511776"/>
              <a:ext cx="44045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Peso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CEB79D68-C278-46DF-99C4-82900F484766}"/>
              </a:ext>
            </a:extLst>
          </p:cNvPr>
          <p:cNvGrpSpPr/>
          <p:nvPr/>
        </p:nvGrpSpPr>
        <p:grpSpPr>
          <a:xfrm>
            <a:off x="342017" y="3552687"/>
            <a:ext cx="5400000" cy="464949"/>
            <a:chOff x="7105414" y="2462723"/>
            <a:chExt cx="3332136" cy="464949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79D46A8A-E0E9-4D7E-9E32-6CE281B34655}"/>
                </a:ext>
              </a:extLst>
            </p:cNvPr>
            <p:cNvSpPr/>
            <p:nvPr/>
          </p:nvSpPr>
          <p:spPr>
            <a:xfrm>
              <a:off x="7105414" y="2462723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6A806A12-802A-494C-97B6-50A41EA328D6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7105414" y="2511776"/>
              <a:ext cx="62819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Presión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" name="Imagen 2">
            <a:hlinkClick r:id="rId19" action="ppaction://hlinksldjump"/>
            <a:extLst>
              <a:ext uri="{FF2B5EF4-FFF2-40B4-BE49-F238E27FC236}">
                <a16:creationId xmlns:a16="http://schemas.microsoft.com/office/drawing/2014/main" id="{E0B22018-8578-404C-8938-2E3D1863E5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743"/>
            <a:ext cx="378000" cy="378000"/>
          </a:xfrm>
          <a:prstGeom prst="rect">
            <a:avLst/>
          </a:prstGeom>
        </p:spPr>
      </p:pic>
      <p:grpSp>
        <p:nvGrpSpPr>
          <p:cNvPr id="93" name="Grupo 92">
            <a:extLst>
              <a:ext uri="{FF2B5EF4-FFF2-40B4-BE49-F238E27FC236}">
                <a16:creationId xmlns:a16="http://schemas.microsoft.com/office/drawing/2014/main" id="{1E12B1AD-AEE5-420D-A85D-3126B4E6DB37}"/>
              </a:ext>
            </a:extLst>
          </p:cNvPr>
          <p:cNvGrpSpPr/>
          <p:nvPr/>
        </p:nvGrpSpPr>
        <p:grpSpPr>
          <a:xfrm>
            <a:off x="342017" y="4094061"/>
            <a:ext cx="5400000" cy="464949"/>
            <a:chOff x="7105414" y="2462723"/>
            <a:chExt cx="3332136" cy="464949"/>
          </a:xfrm>
        </p:grpSpPr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F9F7AE2E-99FD-4F64-9CA8-0918742A5FDA}"/>
                </a:ext>
              </a:extLst>
            </p:cNvPr>
            <p:cNvSpPr/>
            <p:nvPr/>
          </p:nvSpPr>
          <p:spPr>
            <a:xfrm>
              <a:off x="7105414" y="2462723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8D4C332E-6C66-44C8-99DB-0235956C4BD0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7105414" y="2511776"/>
              <a:ext cx="673811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Estatura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3" name="Imagen 32">
            <a:hlinkClick r:id="rId21" action="ppaction://hlinksldjump"/>
            <a:extLst>
              <a:ext uri="{FF2B5EF4-FFF2-40B4-BE49-F238E27FC236}">
                <a16:creationId xmlns:a16="http://schemas.microsoft.com/office/drawing/2014/main" id="{CC0710D2-299F-46D7-82AB-71E85A5450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8277"/>
            <a:ext cx="378000" cy="378000"/>
          </a:xfrm>
          <a:prstGeom prst="rect">
            <a:avLst/>
          </a:prstGeom>
        </p:spPr>
      </p:pic>
      <p:pic>
        <p:nvPicPr>
          <p:cNvPr id="35" name="Imagen 34">
            <a:hlinkClick r:id="rId23" action="ppaction://hlinksldjump"/>
            <a:extLst>
              <a:ext uri="{FF2B5EF4-FFF2-40B4-BE49-F238E27FC236}">
                <a16:creationId xmlns:a16="http://schemas.microsoft.com/office/drawing/2014/main" id="{FD4FD813-8F95-4065-BFA1-30309C1650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63" y="1406409"/>
            <a:ext cx="378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5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sp>
        <p:nvSpPr>
          <p:cNvPr id="81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63138" y="1917606"/>
            <a:ext cx="2044149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Biométricos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0E8EE3AB-CDA6-4BA2-BEAA-78ABF10AF0FE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5449941" y="654103"/>
            <a:ext cx="609404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Martín Andrés Juarez Benitez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B5B90BF3-CB18-4DA6-83C7-7D83A25B56D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307287" y="1917606"/>
            <a:ext cx="1568058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Consulta</a:t>
            </a:r>
          </a:p>
        </p:txBody>
      </p:sp>
      <p:pic>
        <p:nvPicPr>
          <p:cNvPr id="3" name="Imagen 2">
            <a:hlinkClick r:id="rId27" action="ppaction://hlinksldjump"/>
            <a:extLst>
              <a:ext uri="{FF2B5EF4-FFF2-40B4-BE49-F238E27FC236}">
                <a16:creationId xmlns:a16="http://schemas.microsoft.com/office/drawing/2014/main" id="{E0B22018-8578-404C-8938-2E3D1863E54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743"/>
            <a:ext cx="378000" cy="378000"/>
          </a:xfrm>
          <a:prstGeom prst="rect">
            <a:avLst/>
          </a:prstGeom>
        </p:spPr>
      </p:pic>
      <p:pic>
        <p:nvPicPr>
          <p:cNvPr id="33" name="Imagen 32">
            <a:hlinkClick r:id="rId29" action="ppaction://hlinksldjump"/>
            <a:extLst>
              <a:ext uri="{FF2B5EF4-FFF2-40B4-BE49-F238E27FC236}">
                <a16:creationId xmlns:a16="http://schemas.microsoft.com/office/drawing/2014/main" id="{CC0710D2-299F-46D7-82AB-71E85A5450E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8277"/>
            <a:ext cx="378000" cy="378000"/>
          </a:xfrm>
          <a:prstGeom prst="rect">
            <a:avLst/>
          </a:prstGeom>
        </p:spPr>
      </p:pic>
      <p:pic>
        <p:nvPicPr>
          <p:cNvPr id="35" name="Imagen 34">
            <a:hlinkClick r:id="rId31" action="ppaction://hlinksldjump"/>
            <a:extLst>
              <a:ext uri="{FF2B5EF4-FFF2-40B4-BE49-F238E27FC236}">
                <a16:creationId xmlns:a16="http://schemas.microsoft.com/office/drawing/2014/main" id="{FD4FD813-8F95-4065-BFA1-30309C1650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63" y="1406409"/>
            <a:ext cx="378000" cy="378000"/>
          </a:xfrm>
          <a:prstGeom prst="rect">
            <a:avLst/>
          </a:prstGeom>
        </p:spPr>
      </p:pic>
      <p:grpSp>
        <p:nvGrpSpPr>
          <p:cNvPr id="51" name="Grupo 50">
            <a:extLst>
              <a:ext uri="{FF2B5EF4-FFF2-40B4-BE49-F238E27FC236}">
                <a16:creationId xmlns:a16="http://schemas.microsoft.com/office/drawing/2014/main" id="{20B927FA-E748-4BE6-8E98-A8F3D77E1087}"/>
              </a:ext>
            </a:extLst>
          </p:cNvPr>
          <p:cNvGrpSpPr/>
          <p:nvPr/>
        </p:nvGrpSpPr>
        <p:grpSpPr>
          <a:xfrm>
            <a:off x="342017" y="2457668"/>
            <a:ext cx="5399998" cy="1244301"/>
            <a:chOff x="8212950" y="4647130"/>
            <a:chExt cx="3332136" cy="1244301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E1255FBD-F464-4A69-A1CA-8AB6377D4107}"/>
                </a:ext>
              </a:extLst>
            </p:cNvPr>
            <p:cNvSpPr/>
            <p:nvPr/>
          </p:nvSpPr>
          <p:spPr>
            <a:xfrm>
              <a:off x="8212950" y="4647130"/>
              <a:ext cx="3332136" cy="12443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7CADD6C8-465B-4377-AF1D-CA4886A1495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8212950" y="4703469"/>
              <a:ext cx="94483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Diagnóstico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095957F-E17A-4EDF-BD72-E84E1495C601}"/>
              </a:ext>
            </a:extLst>
          </p:cNvPr>
          <p:cNvGrpSpPr/>
          <p:nvPr/>
        </p:nvGrpSpPr>
        <p:grpSpPr>
          <a:xfrm>
            <a:off x="342016" y="3778851"/>
            <a:ext cx="5399999" cy="1244301"/>
            <a:chOff x="8212950" y="4647130"/>
            <a:chExt cx="3332136" cy="1244301"/>
          </a:xfrm>
        </p:grpSpPr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143CEF2F-FCF2-4907-AC56-6D992B2E29BD}"/>
                </a:ext>
              </a:extLst>
            </p:cNvPr>
            <p:cNvSpPr/>
            <p:nvPr/>
          </p:nvSpPr>
          <p:spPr>
            <a:xfrm>
              <a:off x="8212950" y="4647130"/>
              <a:ext cx="3332136" cy="12443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E71B6FEE-606B-4B2B-B577-02B3DC83BA1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8212950" y="4703469"/>
              <a:ext cx="106717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Instrucciones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65811152-EC2D-415C-A705-4CECB6DF2482}"/>
              </a:ext>
            </a:extLst>
          </p:cNvPr>
          <p:cNvGrpSpPr/>
          <p:nvPr/>
        </p:nvGrpSpPr>
        <p:grpSpPr>
          <a:xfrm>
            <a:off x="5885223" y="2455437"/>
            <a:ext cx="208396" cy="3435995"/>
            <a:chOff x="8818804" y="2455436"/>
            <a:chExt cx="208396" cy="3435995"/>
          </a:xfrm>
        </p:grpSpPr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656D0981-D5BC-4FCE-A610-4E4D1260BBC2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A5F5A978-40A0-4662-9FA2-4ECD20E94589}"/>
                </a:ext>
              </a:extLst>
            </p:cNvPr>
            <p:cNvSpPr/>
            <p:nvPr/>
          </p:nvSpPr>
          <p:spPr>
            <a:xfrm>
              <a:off x="8818804" y="2455436"/>
              <a:ext cx="208396" cy="32262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043EA231-15A4-4DA7-ACA2-D93DFEB5BD5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50845" y="1920814"/>
            <a:ext cx="4082015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Medicamentos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receta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30093D0F-E219-472D-9792-B284D68E64FD}"/>
              </a:ext>
            </a:extLst>
          </p:cNvPr>
          <p:cNvGrpSpPr/>
          <p:nvPr/>
        </p:nvGrpSpPr>
        <p:grpSpPr>
          <a:xfrm>
            <a:off x="11743702" y="2455437"/>
            <a:ext cx="208396" cy="3435994"/>
            <a:chOff x="8818804" y="2455437"/>
            <a:chExt cx="208396" cy="3435994"/>
          </a:xfrm>
        </p:grpSpPr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5287A70F-90A9-4E5B-82D7-A6844ECC1F67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76BDBC11-4459-40B8-B46F-6BC091D97FF8}"/>
                </a:ext>
              </a:extLst>
            </p:cNvPr>
            <p:cNvSpPr/>
            <p:nvPr/>
          </p:nvSpPr>
          <p:spPr>
            <a:xfrm>
              <a:off x="8818804" y="2455437"/>
              <a:ext cx="208396" cy="191653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C72227E8-D6BE-4952-8108-191D4F7344A7}"/>
              </a:ext>
            </a:extLst>
          </p:cNvPr>
          <p:cNvGrpSpPr/>
          <p:nvPr/>
        </p:nvGrpSpPr>
        <p:grpSpPr>
          <a:xfrm>
            <a:off x="6368648" y="2455437"/>
            <a:ext cx="5215830" cy="464949"/>
            <a:chOff x="1754450" y="2455437"/>
            <a:chExt cx="4341550" cy="4649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4D2A951A-57AE-4807-95D0-289A122E50A5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grpFill/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Paracetamól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BB80AC0D-6438-4306-BD79-C17368736FD4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242234" y="2510939"/>
              <a:ext cx="751481" cy="353943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50 mg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118C9B69-6E56-45B7-B496-7FEA3BE42F17}"/>
              </a:ext>
            </a:extLst>
          </p:cNvPr>
          <p:cNvGrpSpPr/>
          <p:nvPr/>
        </p:nvGrpSpPr>
        <p:grpSpPr>
          <a:xfrm>
            <a:off x="6368648" y="3002798"/>
            <a:ext cx="5215830" cy="464949"/>
            <a:chOff x="1754450" y="2455437"/>
            <a:chExt cx="4341550" cy="464949"/>
          </a:xfrm>
        </p:grpSpPr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78C0C88B-525C-4BCC-A0BF-764358D6FBFD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Neocaps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6E166DD6-67A9-45E7-8BAA-55E8E7E001E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242234" y="2510939"/>
              <a:ext cx="751481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25 mg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7889834F-D3AA-41F4-A759-88B7EA72E16B}"/>
              </a:ext>
            </a:extLst>
          </p:cNvPr>
          <p:cNvGrpSpPr/>
          <p:nvPr/>
        </p:nvGrpSpPr>
        <p:grpSpPr>
          <a:xfrm>
            <a:off x="6368648" y="3550001"/>
            <a:ext cx="5215831" cy="464949"/>
            <a:chOff x="1754450" y="2455437"/>
            <a:chExt cx="4341550" cy="464949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E8440DBD-ADC8-4F3C-A4A8-8B77D4C19987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Florimetrasól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A1AE3B8E-AEFB-4A1A-8630-6F3BA3DF1B40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5200870" y="2507315"/>
              <a:ext cx="79284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400 ml</a:t>
              </a:r>
            </a:p>
          </p:txBody>
        </p:sp>
      </p:grpSp>
      <p:pic>
        <p:nvPicPr>
          <p:cNvPr id="76" name="Imagen 75">
            <a:extLst>
              <a:ext uri="{FF2B5EF4-FFF2-40B4-BE49-F238E27FC236}">
                <a16:creationId xmlns:a16="http://schemas.microsoft.com/office/drawing/2014/main" id="{67CF9D23-F46A-467D-85C0-F044E0C2652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78" y="6203897"/>
            <a:ext cx="378000" cy="378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F6E3EE50-B728-43FB-8EEA-81965D94B335}"/>
              </a:ext>
            </a:extLst>
          </p:cNvPr>
          <p:cNvGrpSpPr/>
          <p:nvPr/>
        </p:nvGrpSpPr>
        <p:grpSpPr>
          <a:xfrm>
            <a:off x="6368648" y="6160423"/>
            <a:ext cx="4756868" cy="464949"/>
            <a:chOff x="6368648" y="6160423"/>
            <a:chExt cx="4756868" cy="464949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C6B4F639-B21C-4999-AB70-EE01E9067156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6368648" y="6160423"/>
              <a:ext cx="4756868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medicamento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id="{55B84C32-628A-4039-B91E-BF4CE16FF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4909" y="6203897"/>
              <a:ext cx="381600" cy="381600"/>
            </a:xfrm>
            <a:prstGeom prst="rect">
              <a:avLst/>
            </a:prstGeom>
          </p:spPr>
        </p:pic>
      </p:grpSp>
      <p:sp>
        <p:nvSpPr>
          <p:cNvPr id="96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FB220D83-D789-4E51-8A69-A0208EB2246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42016" y="6160422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Registrar</a:t>
            </a:r>
          </a:p>
        </p:txBody>
      </p:sp>
    </p:spTree>
    <p:extLst>
      <p:ext uri="{BB962C8B-B14F-4D97-AF65-F5344CB8AC3E}">
        <p14:creationId xmlns:p14="http://schemas.microsoft.com/office/powerpoint/2010/main" val="135691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>
              <p:custDataLst>
                <p:custData r:id="rId24"/>
              </p:custDataLst>
            </p:nvPr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sp>
        <p:nvSpPr>
          <p:cNvPr id="81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3138" y="1917606"/>
            <a:ext cx="2044149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Biométricos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0E8EE3AB-CDA6-4BA2-BEAA-78ABF10AF0FE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449941" y="654103"/>
            <a:ext cx="609404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Martín Andrés Juarez Benitez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B5B90BF3-CB18-4DA6-83C7-7D83A25B56D6}"/>
              </a:ext>
            </a:extLst>
          </p:cNvPr>
          <p:cNvSpPr txBox="1"/>
          <p:nvPr>
            <p:custDataLst>
              <p:custData r:id="rId5"/>
              <p:custData r:id="rId6"/>
            </p:custDataLst>
          </p:nvPr>
        </p:nvSpPr>
        <p:spPr>
          <a:xfrm>
            <a:off x="2307287" y="1917606"/>
            <a:ext cx="1568058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Consulta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B22018-8578-404C-8938-2E3D1863E54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743"/>
            <a:ext cx="378000" cy="378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C0710D2-299F-46D7-82AB-71E85A5450E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8277"/>
            <a:ext cx="378000" cy="378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D4FD813-8F95-4065-BFA1-30309C1650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63" y="1406409"/>
            <a:ext cx="378000" cy="378000"/>
          </a:xfrm>
          <a:prstGeom prst="rect">
            <a:avLst/>
          </a:prstGeom>
        </p:spPr>
      </p:pic>
      <p:grpSp>
        <p:nvGrpSpPr>
          <p:cNvPr id="51" name="Grupo 50">
            <a:extLst>
              <a:ext uri="{FF2B5EF4-FFF2-40B4-BE49-F238E27FC236}">
                <a16:creationId xmlns:a16="http://schemas.microsoft.com/office/drawing/2014/main" id="{20B927FA-E748-4BE6-8E98-A8F3D77E1087}"/>
              </a:ext>
            </a:extLst>
          </p:cNvPr>
          <p:cNvGrpSpPr/>
          <p:nvPr/>
        </p:nvGrpSpPr>
        <p:grpSpPr>
          <a:xfrm>
            <a:off x="342017" y="2457668"/>
            <a:ext cx="5399998" cy="1244301"/>
            <a:chOff x="8212950" y="4647130"/>
            <a:chExt cx="3332136" cy="1244301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E1255FBD-F464-4A69-A1CA-8AB6377D4107}"/>
                </a:ext>
              </a:extLst>
            </p:cNvPr>
            <p:cNvSpPr/>
            <p:nvPr/>
          </p:nvSpPr>
          <p:spPr>
            <a:xfrm>
              <a:off x="8212950" y="4647130"/>
              <a:ext cx="3332136" cy="12443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7CADD6C8-465B-4377-AF1D-CA4886A1495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8212950" y="4703469"/>
              <a:ext cx="94483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Diagnóstico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095957F-E17A-4EDF-BD72-E84E1495C601}"/>
              </a:ext>
            </a:extLst>
          </p:cNvPr>
          <p:cNvGrpSpPr/>
          <p:nvPr/>
        </p:nvGrpSpPr>
        <p:grpSpPr>
          <a:xfrm>
            <a:off x="342016" y="3778851"/>
            <a:ext cx="5399999" cy="1244301"/>
            <a:chOff x="8212950" y="4647130"/>
            <a:chExt cx="3332136" cy="1244301"/>
          </a:xfrm>
        </p:grpSpPr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143CEF2F-FCF2-4907-AC56-6D992B2E29BD}"/>
                </a:ext>
              </a:extLst>
            </p:cNvPr>
            <p:cNvSpPr/>
            <p:nvPr/>
          </p:nvSpPr>
          <p:spPr>
            <a:xfrm>
              <a:off x="8212950" y="4647130"/>
              <a:ext cx="3332136" cy="12443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E71B6FEE-606B-4B2B-B577-02B3DC83BA1E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8212950" y="4703469"/>
              <a:ext cx="106717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Instrucciones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65811152-EC2D-415C-A705-4CECB6DF2482}"/>
              </a:ext>
            </a:extLst>
          </p:cNvPr>
          <p:cNvGrpSpPr/>
          <p:nvPr/>
        </p:nvGrpSpPr>
        <p:grpSpPr>
          <a:xfrm>
            <a:off x="5885223" y="2455437"/>
            <a:ext cx="208396" cy="3435995"/>
            <a:chOff x="8818804" y="2455436"/>
            <a:chExt cx="208396" cy="3435995"/>
          </a:xfrm>
        </p:grpSpPr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656D0981-D5BC-4FCE-A610-4E4D1260BBC2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A5F5A978-40A0-4662-9FA2-4ECD20E94589}"/>
                </a:ext>
              </a:extLst>
            </p:cNvPr>
            <p:cNvSpPr/>
            <p:nvPr/>
          </p:nvSpPr>
          <p:spPr>
            <a:xfrm>
              <a:off x="8818804" y="2455436"/>
              <a:ext cx="208396" cy="32262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043EA231-15A4-4DA7-ACA2-D93DFEB5BD5B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250845" y="1920814"/>
            <a:ext cx="4082015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Medicamentos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receta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30093D0F-E219-472D-9792-B284D68E64FD}"/>
              </a:ext>
            </a:extLst>
          </p:cNvPr>
          <p:cNvGrpSpPr/>
          <p:nvPr/>
        </p:nvGrpSpPr>
        <p:grpSpPr>
          <a:xfrm>
            <a:off x="11743702" y="2455437"/>
            <a:ext cx="208396" cy="3435994"/>
            <a:chOff x="8818804" y="2455437"/>
            <a:chExt cx="208396" cy="3435994"/>
          </a:xfrm>
        </p:grpSpPr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5287A70F-90A9-4E5B-82D7-A6844ECC1F67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76BDBC11-4459-40B8-B46F-6BC091D97FF8}"/>
                </a:ext>
              </a:extLst>
            </p:cNvPr>
            <p:cNvSpPr/>
            <p:nvPr/>
          </p:nvSpPr>
          <p:spPr>
            <a:xfrm>
              <a:off x="8818804" y="2455437"/>
              <a:ext cx="208396" cy="191653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C72227E8-D6BE-4952-8108-191D4F7344A7}"/>
              </a:ext>
            </a:extLst>
          </p:cNvPr>
          <p:cNvGrpSpPr/>
          <p:nvPr/>
        </p:nvGrpSpPr>
        <p:grpSpPr>
          <a:xfrm>
            <a:off x="6368648" y="2455437"/>
            <a:ext cx="5215830" cy="464949"/>
            <a:chOff x="1754450" y="2455437"/>
            <a:chExt cx="4341550" cy="4649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4D2A951A-57AE-4807-95D0-289A122E50A5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grpFill/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Paracetamól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BB80AC0D-6438-4306-BD79-C17368736FD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5242234" y="2510939"/>
              <a:ext cx="751481" cy="353943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50 mg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118C9B69-6E56-45B7-B496-7FEA3BE42F17}"/>
              </a:ext>
            </a:extLst>
          </p:cNvPr>
          <p:cNvGrpSpPr/>
          <p:nvPr/>
        </p:nvGrpSpPr>
        <p:grpSpPr>
          <a:xfrm>
            <a:off x="6368648" y="3002798"/>
            <a:ext cx="5215830" cy="464949"/>
            <a:chOff x="1754450" y="2455437"/>
            <a:chExt cx="4341550" cy="464949"/>
          </a:xfrm>
        </p:grpSpPr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78C0C88B-525C-4BCC-A0BF-764358D6FBFD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Neocaps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6E166DD6-67A9-45E7-8BAA-55E8E7E001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242234" y="2510939"/>
              <a:ext cx="751481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25 mg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7889834F-D3AA-41F4-A759-88B7EA72E16B}"/>
              </a:ext>
            </a:extLst>
          </p:cNvPr>
          <p:cNvGrpSpPr/>
          <p:nvPr/>
        </p:nvGrpSpPr>
        <p:grpSpPr>
          <a:xfrm>
            <a:off x="6368648" y="3550001"/>
            <a:ext cx="5215831" cy="464949"/>
            <a:chOff x="1754450" y="2455437"/>
            <a:chExt cx="4341550" cy="464949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E8440DBD-ADC8-4F3C-A4A8-8B77D4C19987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Florimetrasól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A1AE3B8E-AEFB-4A1A-8630-6F3BA3DF1B4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5200870" y="2507315"/>
              <a:ext cx="79284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400 ml</a:t>
              </a:r>
            </a:p>
          </p:txBody>
        </p:sp>
      </p:grpSp>
      <p:pic>
        <p:nvPicPr>
          <p:cNvPr id="76" name="Imagen 75">
            <a:extLst>
              <a:ext uri="{FF2B5EF4-FFF2-40B4-BE49-F238E27FC236}">
                <a16:creationId xmlns:a16="http://schemas.microsoft.com/office/drawing/2014/main" id="{67CF9D23-F46A-467D-85C0-F044E0C2652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78" y="6203897"/>
            <a:ext cx="378000" cy="378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F6E3EE50-B728-43FB-8EEA-81965D94B335}"/>
              </a:ext>
            </a:extLst>
          </p:cNvPr>
          <p:cNvGrpSpPr/>
          <p:nvPr/>
        </p:nvGrpSpPr>
        <p:grpSpPr>
          <a:xfrm>
            <a:off x="6368648" y="6160423"/>
            <a:ext cx="4756868" cy="464949"/>
            <a:chOff x="6368648" y="6160423"/>
            <a:chExt cx="4756868" cy="464949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C6B4F639-B21C-4999-AB70-EE01E9067156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6368648" y="6160423"/>
              <a:ext cx="4756868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medicamento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id="{55B84C32-628A-4039-B91E-BF4CE16FF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4909" y="6203897"/>
              <a:ext cx="381600" cy="381600"/>
            </a:xfrm>
            <a:prstGeom prst="rect">
              <a:avLst/>
            </a:prstGeom>
          </p:spPr>
        </p:pic>
      </p:grpSp>
      <p:sp>
        <p:nvSpPr>
          <p:cNvPr id="96" name="Content">
            <a:extLst>
              <a:ext uri="{FF2B5EF4-FFF2-40B4-BE49-F238E27FC236}">
                <a16:creationId xmlns:a16="http://schemas.microsoft.com/office/drawing/2014/main" id="{FB220D83-D789-4E51-8A69-A0208EB22460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42016" y="6160422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Registrar</a:t>
            </a:r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C20DB7B2-3924-4A1D-82AA-729C8541CE74}"/>
              </a:ext>
            </a:extLst>
          </p:cNvPr>
          <p:cNvGrpSpPr/>
          <p:nvPr/>
        </p:nvGrpSpPr>
        <p:grpSpPr>
          <a:xfrm>
            <a:off x="3973086" y="2128119"/>
            <a:ext cx="4245828" cy="2568247"/>
            <a:chOff x="3973086" y="1686253"/>
            <a:chExt cx="4245828" cy="2568247"/>
          </a:xfrm>
        </p:grpSpPr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8033D9CF-B65B-4576-AC01-F41134EEAA0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973086" y="1686253"/>
              <a:ext cx="4245828" cy="2568247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650DC8A9-22DC-426A-8D2F-28FEB1E6FC8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007229" y="1716821"/>
              <a:ext cx="3248069" cy="4770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Consulta </a:t>
              </a:r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registrada</a:t>
              </a:r>
              <a:endPara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95A64819-249F-41F9-BD38-A66F1F81EB2B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007229" y="2349145"/>
              <a:ext cx="247375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Daniela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Mujia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López</a:t>
              </a:r>
            </a:p>
          </p:txBody>
        </p:sp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A596D4F0-3FEA-4E63-A546-2132E9023BEA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007229" y="2670444"/>
              <a:ext cx="180369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4982671423-2</a:t>
              </a:r>
            </a:p>
          </p:txBody>
        </p:sp>
        <p:pic>
          <p:nvPicPr>
            <p:cNvPr id="88" name="Imagen 87">
              <a:extLst>
                <a:ext uri="{FF2B5EF4-FFF2-40B4-BE49-F238E27FC236}">
                  <a16:creationId xmlns:a16="http://schemas.microsoft.com/office/drawing/2014/main" id="{3D831483-A0F7-4712-BC95-D623D5317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780" y="1765890"/>
              <a:ext cx="378000" cy="378000"/>
            </a:xfrm>
            <a:prstGeom prst="rect">
              <a:avLst/>
            </a:prstGeom>
          </p:spPr>
        </p:pic>
        <p:sp>
          <p:nvSpPr>
            <p:cNvPr id="89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5CE89BC8-8F04-4EA4-8EC3-3B67A70E0115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6541903" y="3683880"/>
              <a:ext cx="1591200" cy="464949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Listo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45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>
              <p:custDataLst>
                <p:custData r:id="rId47"/>
              </p:custDataLst>
            </p:nvPr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sp>
        <p:nvSpPr>
          <p:cNvPr id="81" name="Content">
            <a:hlinkClick r:id="rId56" action="ppaction://hlinksldjump"/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63138" y="1917606"/>
            <a:ext cx="2044149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Biométricos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0E8EE3AB-CDA6-4BA2-BEAA-78ABF10AF0FE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5449941" y="654103"/>
            <a:ext cx="609404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Martín Andrés Juarez Benitez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B5B90BF3-CB18-4DA6-83C7-7D83A25B56D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307287" y="1917606"/>
            <a:ext cx="1568058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Consulta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B22018-8578-404C-8938-2E3D1863E54C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743"/>
            <a:ext cx="378000" cy="378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C0710D2-299F-46D7-82AB-71E85A5450EF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8277"/>
            <a:ext cx="378000" cy="378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D4FD813-8F95-4065-BFA1-30309C1650A1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63" y="1406409"/>
            <a:ext cx="378000" cy="378000"/>
          </a:xfrm>
          <a:prstGeom prst="rect">
            <a:avLst/>
          </a:prstGeom>
        </p:spPr>
      </p:pic>
      <p:grpSp>
        <p:nvGrpSpPr>
          <p:cNvPr id="51" name="Grupo 50">
            <a:extLst>
              <a:ext uri="{FF2B5EF4-FFF2-40B4-BE49-F238E27FC236}">
                <a16:creationId xmlns:a16="http://schemas.microsoft.com/office/drawing/2014/main" id="{20B927FA-E748-4BE6-8E98-A8F3D77E1087}"/>
              </a:ext>
            </a:extLst>
          </p:cNvPr>
          <p:cNvGrpSpPr/>
          <p:nvPr/>
        </p:nvGrpSpPr>
        <p:grpSpPr>
          <a:xfrm>
            <a:off x="342017" y="2457668"/>
            <a:ext cx="5399998" cy="1244301"/>
            <a:chOff x="8212950" y="4647130"/>
            <a:chExt cx="3332136" cy="1244301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E1255FBD-F464-4A69-A1CA-8AB6377D4107}"/>
                </a:ext>
              </a:extLst>
            </p:cNvPr>
            <p:cNvSpPr/>
            <p:nvPr/>
          </p:nvSpPr>
          <p:spPr>
            <a:xfrm>
              <a:off x="8212950" y="4647130"/>
              <a:ext cx="3332136" cy="12443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7CADD6C8-465B-4377-AF1D-CA4886A1495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212950" y="4703469"/>
              <a:ext cx="94483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Diagnóstico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095957F-E17A-4EDF-BD72-E84E1495C601}"/>
              </a:ext>
            </a:extLst>
          </p:cNvPr>
          <p:cNvGrpSpPr/>
          <p:nvPr/>
        </p:nvGrpSpPr>
        <p:grpSpPr>
          <a:xfrm>
            <a:off x="342016" y="3778851"/>
            <a:ext cx="5399999" cy="1244301"/>
            <a:chOff x="8212950" y="4647130"/>
            <a:chExt cx="3332136" cy="1244301"/>
          </a:xfrm>
        </p:grpSpPr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143CEF2F-FCF2-4907-AC56-6D992B2E29BD}"/>
                </a:ext>
              </a:extLst>
            </p:cNvPr>
            <p:cNvSpPr/>
            <p:nvPr/>
          </p:nvSpPr>
          <p:spPr>
            <a:xfrm>
              <a:off x="8212950" y="4647130"/>
              <a:ext cx="3332136" cy="12443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E71B6FEE-606B-4B2B-B577-02B3DC83BA1E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212950" y="4703469"/>
              <a:ext cx="106717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Instrucciones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65811152-EC2D-415C-A705-4CECB6DF2482}"/>
              </a:ext>
            </a:extLst>
          </p:cNvPr>
          <p:cNvGrpSpPr/>
          <p:nvPr/>
        </p:nvGrpSpPr>
        <p:grpSpPr>
          <a:xfrm>
            <a:off x="5885223" y="2455437"/>
            <a:ext cx="208396" cy="3435995"/>
            <a:chOff x="8818804" y="2455436"/>
            <a:chExt cx="208396" cy="3435995"/>
          </a:xfrm>
        </p:grpSpPr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656D0981-D5BC-4FCE-A610-4E4D1260BBC2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A5F5A978-40A0-4662-9FA2-4ECD20E94589}"/>
                </a:ext>
              </a:extLst>
            </p:cNvPr>
            <p:cNvSpPr/>
            <p:nvPr/>
          </p:nvSpPr>
          <p:spPr>
            <a:xfrm>
              <a:off x="8818804" y="2455436"/>
              <a:ext cx="208396" cy="32262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043EA231-15A4-4DA7-ACA2-D93DFEB5BD5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50845" y="1920814"/>
            <a:ext cx="4082015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Medicamentos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receta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30093D0F-E219-472D-9792-B284D68E64FD}"/>
              </a:ext>
            </a:extLst>
          </p:cNvPr>
          <p:cNvGrpSpPr/>
          <p:nvPr/>
        </p:nvGrpSpPr>
        <p:grpSpPr>
          <a:xfrm>
            <a:off x="11743702" y="2455437"/>
            <a:ext cx="208396" cy="3435994"/>
            <a:chOff x="8818804" y="2455437"/>
            <a:chExt cx="208396" cy="3435994"/>
          </a:xfrm>
        </p:grpSpPr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5287A70F-90A9-4E5B-82D7-A6844ECC1F67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76BDBC11-4459-40B8-B46F-6BC091D97FF8}"/>
                </a:ext>
              </a:extLst>
            </p:cNvPr>
            <p:cNvSpPr/>
            <p:nvPr/>
          </p:nvSpPr>
          <p:spPr>
            <a:xfrm>
              <a:off x="8818804" y="2455437"/>
              <a:ext cx="208396" cy="191653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C72227E8-D6BE-4952-8108-191D4F7344A7}"/>
              </a:ext>
            </a:extLst>
          </p:cNvPr>
          <p:cNvGrpSpPr/>
          <p:nvPr/>
        </p:nvGrpSpPr>
        <p:grpSpPr>
          <a:xfrm>
            <a:off x="6368648" y="2455437"/>
            <a:ext cx="5215830" cy="464949"/>
            <a:chOff x="1754450" y="2455437"/>
            <a:chExt cx="4341550" cy="4649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4D2A951A-57AE-4807-95D0-289A122E50A5}"/>
                </a:ext>
              </a:extLst>
            </p:cNvPr>
            <p:cNvSpPr/>
            <p:nvPr>
              <p:custDataLst>
                <p:custData r:id="rId43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grpFill/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Paracetamól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BB80AC0D-6438-4306-BD79-C17368736FD4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242234" y="2510939"/>
              <a:ext cx="751481" cy="353943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50 mg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118C9B69-6E56-45B7-B496-7FEA3BE42F17}"/>
              </a:ext>
            </a:extLst>
          </p:cNvPr>
          <p:cNvGrpSpPr/>
          <p:nvPr/>
        </p:nvGrpSpPr>
        <p:grpSpPr>
          <a:xfrm>
            <a:off x="6368648" y="3002798"/>
            <a:ext cx="5215830" cy="464949"/>
            <a:chOff x="1754450" y="2455437"/>
            <a:chExt cx="4341550" cy="464949"/>
          </a:xfrm>
        </p:grpSpPr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78C0C88B-525C-4BCC-A0BF-764358D6FBFD}"/>
                </a:ext>
              </a:extLst>
            </p:cNvPr>
            <p:cNvSpPr/>
            <p:nvPr>
              <p:custDataLst>
                <p:custData r:id="rId41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Neocaps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6E166DD6-67A9-45E7-8BAA-55E8E7E001E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5242234" y="2510939"/>
              <a:ext cx="751481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25 mg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7889834F-D3AA-41F4-A759-88B7EA72E16B}"/>
              </a:ext>
            </a:extLst>
          </p:cNvPr>
          <p:cNvGrpSpPr/>
          <p:nvPr/>
        </p:nvGrpSpPr>
        <p:grpSpPr>
          <a:xfrm>
            <a:off x="6368648" y="3550001"/>
            <a:ext cx="5215831" cy="464949"/>
            <a:chOff x="1754450" y="2455437"/>
            <a:chExt cx="4341550" cy="464949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E8440DBD-ADC8-4F3C-A4A8-8B77D4C19987}"/>
                </a:ext>
              </a:extLst>
            </p:cNvPr>
            <p:cNvSpPr/>
            <p:nvPr>
              <p:custDataLst>
                <p:custData r:id="rId39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Florimetrasól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A1AE3B8E-AEFB-4A1A-8630-6F3BA3DF1B40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200870" y="2507315"/>
              <a:ext cx="79284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400 ml</a:t>
              </a:r>
            </a:p>
          </p:txBody>
        </p:sp>
      </p:grpSp>
      <p:pic>
        <p:nvPicPr>
          <p:cNvPr id="76" name="Imagen 75">
            <a:extLst>
              <a:ext uri="{FF2B5EF4-FFF2-40B4-BE49-F238E27FC236}">
                <a16:creationId xmlns:a16="http://schemas.microsoft.com/office/drawing/2014/main" id="{67CF9D23-F46A-467D-85C0-F044E0C2652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78" y="6203897"/>
            <a:ext cx="378000" cy="378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F6E3EE50-B728-43FB-8EEA-81965D94B335}"/>
              </a:ext>
            </a:extLst>
          </p:cNvPr>
          <p:cNvGrpSpPr/>
          <p:nvPr/>
        </p:nvGrpSpPr>
        <p:grpSpPr>
          <a:xfrm>
            <a:off x="6368648" y="6160423"/>
            <a:ext cx="4756868" cy="464949"/>
            <a:chOff x="6368648" y="6160423"/>
            <a:chExt cx="4756868" cy="464949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C6B4F639-B21C-4999-AB70-EE01E9067156}"/>
                </a:ext>
              </a:extLst>
            </p:cNvPr>
            <p:cNvSpPr/>
            <p:nvPr>
              <p:custDataLst>
                <p:custData r:id="rId38"/>
              </p:custDataLst>
            </p:nvPr>
          </p:nvSpPr>
          <p:spPr>
            <a:xfrm>
              <a:off x="6368648" y="6160423"/>
              <a:ext cx="4756868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medicamento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id="{55B84C32-628A-4039-B91E-BF4CE16FF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4909" y="6203897"/>
              <a:ext cx="381600" cy="381600"/>
            </a:xfrm>
            <a:prstGeom prst="rect">
              <a:avLst/>
            </a:prstGeom>
          </p:spPr>
        </p:pic>
      </p:grpSp>
      <p:sp>
        <p:nvSpPr>
          <p:cNvPr id="96" name="Content">
            <a:extLst>
              <a:ext uri="{FF2B5EF4-FFF2-40B4-BE49-F238E27FC236}">
                <a16:creationId xmlns:a16="http://schemas.microsoft.com/office/drawing/2014/main" id="{FB220D83-D789-4E51-8A69-A0208EB2246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42016" y="6160422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Registrar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8805E74-9278-4D2F-9303-D670769AE425}"/>
              </a:ext>
            </a:extLst>
          </p:cNvPr>
          <p:cNvGrpSpPr/>
          <p:nvPr/>
        </p:nvGrpSpPr>
        <p:grpSpPr>
          <a:xfrm>
            <a:off x="3162389" y="1502122"/>
            <a:ext cx="5882113" cy="4183845"/>
            <a:chOff x="3162389" y="1502122"/>
            <a:chExt cx="5882113" cy="4183845"/>
          </a:xfrm>
        </p:grpSpPr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6A561713-9592-48BA-8DEA-1E83013B37A6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162389" y="1502122"/>
              <a:ext cx="5882113" cy="4183845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C2F946F5-4C35-4C2D-ADCA-FDE4DDAD384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196532" y="1532690"/>
              <a:ext cx="3299686" cy="4770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Historial</a:t>
              </a:r>
              <a:r>
                <a:rPr lang="en-US" sz="28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biométrico</a:t>
              </a:r>
              <a:endPara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Content">
              <a:hlinkClick r:id="rId63" action="ppaction://hlinksldjump"/>
              <a:extLst>
                <a:ext uri="{FF2B5EF4-FFF2-40B4-BE49-F238E27FC236}">
                  <a16:creationId xmlns:a16="http://schemas.microsoft.com/office/drawing/2014/main" id="{66BCF65B-7932-46E7-9673-119C827330DF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7373291" y="5112921"/>
              <a:ext cx="1591200" cy="464949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Listo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7AB33149-F5B3-4C53-9F64-A7EDF2D61FA8}"/>
                </a:ext>
              </a:extLst>
            </p:cNvPr>
            <p:cNvGrpSpPr/>
            <p:nvPr/>
          </p:nvGrpSpPr>
          <p:grpSpPr>
            <a:xfrm>
              <a:off x="8756095" y="2276595"/>
              <a:ext cx="208396" cy="2673220"/>
              <a:chOff x="8818804" y="2455437"/>
              <a:chExt cx="208396" cy="3435994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EA0C463B-34F0-41BF-909D-43102B681C83}"/>
                  </a:ext>
                </a:extLst>
              </p:cNvPr>
              <p:cNvSpPr/>
              <p:nvPr/>
            </p:nvSpPr>
            <p:spPr>
              <a:xfrm>
                <a:off x="8818804" y="2455437"/>
                <a:ext cx="208396" cy="3435994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0A37A8E0-154C-4F8A-82B0-4D3213A6D6CA}"/>
                  </a:ext>
                </a:extLst>
              </p:cNvPr>
              <p:cNvSpPr/>
              <p:nvPr/>
            </p:nvSpPr>
            <p:spPr>
              <a:xfrm>
                <a:off x="8818804" y="2455437"/>
                <a:ext cx="208396" cy="1026922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6E4E8ADE-1ECB-4E0E-97DA-BAD58D798400}"/>
                </a:ext>
              </a:extLst>
            </p:cNvPr>
            <p:cNvGrpSpPr/>
            <p:nvPr/>
          </p:nvGrpSpPr>
          <p:grpSpPr>
            <a:xfrm>
              <a:off x="3270135" y="2280856"/>
              <a:ext cx="5428029" cy="464949"/>
              <a:chOff x="3270135" y="2280856"/>
              <a:chExt cx="5428029" cy="464949"/>
            </a:xfrm>
          </p:grpSpPr>
          <p:sp>
            <p:nvSpPr>
              <p:cNvPr id="104" name="Content">
                <a:extLst>
                  <a:ext uri="{FF2B5EF4-FFF2-40B4-BE49-F238E27FC236}">
                    <a16:creationId xmlns:a16="http://schemas.microsoft.com/office/drawing/2014/main" id="{1B74FC86-7218-4F62-8573-66727377B812}"/>
                  </a:ext>
                </a:extLst>
              </p:cNvPr>
              <p:cNvSpPr/>
              <p:nvPr>
                <p:custDataLst>
                  <p:custData r:id="rId33"/>
                </p:custDataLst>
              </p:nvPr>
            </p:nvSpPr>
            <p:spPr>
              <a:xfrm>
                <a:off x="3270135" y="2280856"/>
                <a:ext cx="5400000" cy="464949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02 Agosto 2018</a:t>
                </a:r>
              </a:p>
            </p:txBody>
          </p:sp>
          <p:sp>
            <p:nvSpPr>
              <p:cNvPr id="105" name="Content">
                <a:extLst>
                  <a:ext uri="{FF2B5EF4-FFF2-40B4-BE49-F238E27FC236}">
                    <a16:creationId xmlns:a16="http://schemas.microsoft.com/office/drawing/2014/main" id="{EE924A0B-B019-4280-B8B8-6B7DBD72279C}"/>
                  </a:ext>
                </a:extLst>
              </p:cNvPr>
              <p:cNvSpPr txBox="1"/>
              <p:nvPr>
                <p:custDataLst>
                  <p:custData r:id="rId34"/>
                </p:custDataLst>
              </p:nvPr>
            </p:nvSpPr>
            <p:spPr>
              <a:xfrm>
                <a:off x="7791659" y="2337198"/>
                <a:ext cx="906505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1.76m</a:t>
                </a:r>
              </a:p>
            </p:txBody>
          </p:sp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2FC12E1C-EE0F-4672-82DA-FD7D9082F223}"/>
                  </a:ext>
                </a:extLst>
              </p:cNvPr>
              <p:cNvSpPr txBox="1"/>
              <p:nvPr>
                <p:custDataLst>
                  <p:custData r:id="rId35"/>
                </p:custDataLst>
              </p:nvPr>
            </p:nvSpPr>
            <p:spPr>
              <a:xfrm>
                <a:off x="5323734" y="2333574"/>
                <a:ext cx="577504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26°</a:t>
                </a:r>
              </a:p>
            </p:txBody>
          </p:sp>
          <p:sp>
            <p:nvSpPr>
              <p:cNvPr id="107" name="Content">
                <a:extLst>
                  <a:ext uri="{FF2B5EF4-FFF2-40B4-BE49-F238E27FC236}">
                    <a16:creationId xmlns:a16="http://schemas.microsoft.com/office/drawing/2014/main" id="{90E1BDA3-228C-460D-9B34-F70DD47B04D1}"/>
                  </a:ext>
                </a:extLst>
              </p:cNvPr>
              <p:cNvSpPr txBox="1"/>
              <p:nvPr>
                <p:custDataLst>
                  <p:custData r:id="rId36"/>
                </p:custDataLst>
              </p:nvPr>
            </p:nvSpPr>
            <p:spPr>
              <a:xfrm>
                <a:off x="5828621" y="2333574"/>
                <a:ext cx="747878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87kg</a:t>
                </a:r>
              </a:p>
            </p:txBody>
          </p:sp>
          <p:sp>
            <p:nvSpPr>
              <p:cNvPr id="108" name="Content">
                <a:extLst>
                  <a:ext uri="{FF2B5EF4-FFF2-40B4-BE49-F238E27FC236}">
                    <a16:creationId xmlns:a16="http://schemas.microsoft.com/office/drawing/2014/main" id="{8A2224A9-4019-496B-97F8-1AF6A65B4614}"/>
                  </a:ext>
                </a:extLst>
              </p:cNvPr>
              <p:cNvSpPr txBox="1"/>
              <p:nvPr>
                <p:custDataLst>
                  <p:custData r:id="rId37"/>
                </p:custDataLst>
              </p:nvPr>
            </p:nvSpPr>
            <p:spPr>
              <a:xfrm>
                <a:off x="6487406" y="2327762"/>
                <a:ext cx="1384438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120mmHg</a:t>
                </a:r>
              </a:p>
            </p:txBody>
          </p:sp>
        </p:grpSp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38D7D8B2-B847-4392-AEC4-91E625FE36A2}"/>
                </a:ext>
              </a:extLst>
            </p:cNvPr>
            <p:cNvGrpSpPr/>
            <p:nvPr/>
          </p:nvGrpSpPr>
          <p:grpSpPr>
            <a:xfrm>
              <a:off x="3270135" y="2827937"/>
              <a:ext cx="5428029" cy="464949"/>
              <a:chOff x="3270135" y="2280856"/>
              <a:chExt cx="5428029" cy="464949"/>
            </a:xfrm>
          </p:grpSpPr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BB187A24-45BE-45F2-B8D3-5D39A797CFCC}"/>
                  </a:ext>
                </a:extLst>
              </p:cNvPr>
              <p:cNvSpPr/>
              <p:nvPr>
                <p:custDataLst>
                  <p:custData r:id="rId28"/>
                </p:custDataLst>
              </p:nvPr>
            </p:nvSpPr>
            <p:spPr>
              <a:xfrm>
                <a:off x="3270135" y="2280856"/>
                <a:ext cx="5400000" cy="464949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21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Septie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… 2018</a:t>
                </a:r>
              </a:p>
            </p:txBody>
          </p:sp>
          <p:sp>
            <p:nvSpPr>
              <p:cNvPr id="111" name="Content">
                <a:extLst>
                  <a:ext uri="{FF2B5EF4-FFF2-40B4-BE49-F238E27FC236}">
                    <a16:creationId xmlns:a16="http://schemas.microsoft.com/office/drawing/2014/main" id="{DCBA63A7-69F6-4901-8FB6-D5D3DD9731F0}"/>
                  </a:ext>
                </a:extLst>
              </p:cNvPr>
              <p:cNvSpPr txBox="1"/>
              <p:nvPr>
                <p:custDataLst>
                  <p:custData r:id="rId29"/>
                </p:custDataLst>
              </p:nvPr>
            </p:nvSpPr>
            <p:spPr>
              <a:xfrm>
                <a:off x="7791659" y="2337198"/>
                <a:ext cx="906505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1.76m</a:t>
                </a:r>
              </a:p>
            </p:txBody>
          </p:sp>
          <p:sp>
            <p:nvSpPr>
              <p:cNvPr id="112" name="Content">
                <a:extLst>
                  <a:ext uri="{FF2B5EF4-FFF2-40B4-BE49-F238E27FC236}">
                    <a16:creationId xmlns:a16="http://schemas.microsoft.com/office/drawing/2014/main" id="{59437E62-B772-49BB-AA9C-2AA8672BD029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5323734" y="2333574"/>
                <a:ext cx="577504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25°</a:t>
                </a:r>
              </a:p>
            </p:txBody>
          </p:sp>
          <p:sp>
            <p:nvSpPr>
              <p:cNvPr id="113" name="Content">
                <a:extLst>
                  <a:ext uri="{FF2B5EF4-FFF2-40B4-BE49-F238E27FC236}">
                    <a16:creationId xmlns:a16="http://schemas.microsoft.com/office/drawing/2014/main" id="{CE5836BA-E651-43FA-90B5-67133E477064}"/>
                  </a:ext>
                </a:extLst>
              </p:cNvPr>
              <p:cNvSpPr txBox="1"/>
              <p:nvPr>
                <p:custDataLst>
                  <p:custData r:id="rId31"/>
                </p:custDataLst>
              </p:nvPr>
            </p:nvSpPr>
            <p:spPr>
              <a:xfrm>
                <a:off x="5828621" y="2333574"/>
                <a:ext cx="747878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87kg</a:t>
                </a:r>
              </a:p>
            </p:txBody>
          </p:sp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A8CA5AA5-ECF2-4677-B5E8-71A7FA2AF7C9}"/>
                  </a:ext>
                </a:extLst>
              </p:cNvPr>
              <p:cNvSpPr txBox="1"/>
              <p:nvPr>
                <p:custDataLst>
                  <p:custData r:id="rId32"/>
                </p:custDataLst>
              </p:nvPr>
            </p:nvSpPr>
            <p:spPr>
              <a:xfrm>
                <a:off x="6487406" y="2327762"/>
                <a:ext cx="1384438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140mmHg</a:t>
                </a:r>
              </a:p>
            </p:txBody>
          </p:sp>
        </p:grp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5CD95272-2633-4863-BDC9-45D052C2EAF7}"/>
                </a:ext>
              </a:extLst>
            </p:cNvPr>
            <p:cNvGrpSpPr/>
            <p:nvPr/>
          </p:nvGrpSpPr>
          <p:grpSpPr>
            <a:xfrm>
              <a:off x="3270135" y="3370241"/>
              <a:ext cx="5428029" cy="464949"/>
              <a:chOff x="3270135" y="2280856"/>
              <a:chExt cx="5428029" cy="464949"/>
            </a:xfrm>
          </p:grpSpPr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E46E0466-5792-44E3-B244-023C120C3A2C}"/>
                  </a:ext>
                </a:extLst>
              </p:cNvPr>
              <p:cNvSpPr/>
              <p:nvPr>
                <p:custDataLst>
                  <p:custData r:id="rId22"/>
                </p:custDataLst>
              </p:nvPr>
            </p:nvSpPr>
            <p:spPr>
              <a:xfrm>
                <a:off x="3270135" y="2280856"/>
                <a:ext cx="5400000" cy="464949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10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Octubre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2018</a:t>
                </a:r>
              </a:p>
            </p:txBody>
          </p:sp>
          <p:sp>
            <p:nvSpPr>
              <p:cNvPr id="117" name="Content">
                <a:extLst>
                  <a:ext uri="{FF2B5EF4-FFF2-40B4-BE49-F238E27FC236}">
                    <a16:creationId xmlns:a16="http://schemas.microsoft.com/office/drawing/2014/main" id="{98927CA3-FA33-4F54-B1B7-335F18599352}"/>
                  </a:ext>
                </a:extLst>
              </p:cNvPr>
              <p:cNvSpPr txBox="1"/>
              <p:nvPr>
                <p:custDataLst>
                  <p:custData r:id="rId23"/>
                </p:custDataLst>
              </p:nvPr>
            </p:nvSpPr>
            <p:spPr>
              <a:xfrm>
                <a:off x="7791659" y="2337198"/>
                <a:ext cx="906505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1.76m</a:t>
                </a:r>
              </a:p>
            </p:txBody>
          </p:sp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61B26C4E-1069-44E4-B3F0-5A1071065F22}"/>
                  </a:ext>
                </a:extLst>
              </p:cNvPr>
              <p:cNvSpPr txBox="1"/>
              <p:nvPr>
                <p:custDataLst>
                  <p:custData r:id="rId24"/>
                </p:custDataLst>
              </p:nvPr>
            </p:nvSpPr>
            <p:spPr>
              <a:xfrm>
                <a:off x="5323734" y="2333574"/>
                <a:ext cx="577504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25°</a:t>
                </a:r>
              </a:p>
            </p:txBody>
          </p:sp>
          <p:sp>
            <p:nvSpPr>
              <p:cNvPr id="119" name="Content">
                <a:extLst>
                  <a:ext uri="{FF2B5EF4-FFF2-40B4-BE49-F238E27FC236}">
                    <a16:creationId xmlns:a16="http://schemas.microsoft.com/office/drawing/2014/main" id="{46FBD3AE-A425-466E-939C-D655281F6D6C}"/>
                  </a:ext>
                </a:extLst>
              </p:cNvPr>
              <p:cNvSpPr txBox="1"/>
              <p:nvPr>
                <p:custDataLst>
                  <p:custData r:id="rId25"/>
                </p:custDataLst>
              </p:nvPr>
            </p:nvSpPr>
            <p:spPr>
              <a:xfrm>
                <a:off x="5828621" y="2333574"/>
                <a:ext cx="747878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88kg</a:t>
                </a:r>
              </a:p>
            </p:txBody>
          </p:sp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F091AA6F-D352-4CBA-8B5B-AD06E92268CE}"/>
                  </a:ext>
                </a:extLst>
              </p:cNvPr>
              <p:cNvSpPr txBox="1"/>
              <p:nvPr>
                <p:custDataLst>
                  <p:custData r:id="rId26"/>
                  <p:custData r:id="rId27"/>
                </p:custDataLst>
              </p:nvPr>
            </p:nvSpPr>
            <p:spPr>
              <a:xfrm>
                <a:off x="6487406" y="2327762"/>
                <a:ext cx="1384438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112mmHg</a:t>
                </a: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8E208124-2CF7-4DB9-A22E-789BB3277344}"/>
                </a:ext>
              </a:extLst>
            </p:cNvPr>
            <p:cNvGrpSpPr/>
            <p:nvPr/>
          </p:nvGrpSpPr>
          <p:grpSpPr>
            <a:xfrm>
              <a:off x="3270135" y="3922179"/>
              <a:ext cx="5428029" cy="464949"/>
              <a:chOff x="3270135" y="2280856"/>
              <a:chExt cx="5428029" cy="464949"/>
            </a:xfrm>
          </p:grpSpPr>
          <p:sp>
            <p:nvSpPr>
              <p:cNvPr id="125" name="Content">
                <a:extLst>
                  <a:ext uri="{FF2B5EF4-FFF2-40B4-BE49-F238E27FC236}">
                    <a16:creationId xmlns:a16="http://schemas.microsoft.com/office/drawing/2014/main" id="{33DF5570-16EC-4593-92D0-37ECF418D0CD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3270135" y="2280856"/>
                <a:ext cx="5400000" cy="464949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05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Novie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… 2018</a:t>
                </a:r>
              </a:p>
            </p:txBody>
          </p:sp>
          <p:sp>
            <p:nvSpPr>
              <p:cNvPr id="126" name="Content">
                <a:extLst>
                  <a:ext uri="{FF2B5EF4-FFF2-40B4-BE49-F238E27FC236}">
                    <a16:creationId xmlns:a16="http://schemas.microsoft.com/office/drawing/2014/main" id="{D21016E2-34B1-4A9D-A027-5A46D788B030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7791659" y="2337198"/>
                <a:ext cx="906505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1.76m</a:t>
                </a:r>
              </a:p>
            </p:txBody>
          </p:sp>
          <p:sp>
            <p:nvSpPr>
              <p:cNvPr id="127" name="Content">
                <a:extLst>
                  <a:ext uri="{FF2B5EF4-FFF2-40B4-BE49-F238E27FC236}">
                    <a16:creationId xmlns:a16="http://schemas.microsoft.com/office/drawing/2014/main" id="{A5EEE9B2-BC92-4DD0-9998-42C9C897C5A5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5323734" y="2333574"/>
                <a:ext cx="577504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28°</a:t>
                </a:r>
              </a:p>
            </p:txBody>
          </p:sp>
          <p:sp>
            <p:nvSpPr>
              <p:cNvPr id="128" name="Content">
                <a:extLst>
                  <a:ext uri="{FF2B5EF4-FFF2-40B4-BE49-F238E27FC236}">
                    <a16:creationId xmlns:a16="http://schemas.microsoft.com/office/drawing/2014/main" id="{704190D8-D0D8-4706-B4B4-56DA71A0923C}"/>
                  </a:ext>
                </a:extLst>
              </p:cNvPr>
              <p:cNvSpPr txBox="1"/>
              <p:nvPr>
                <p:custDataLst>
                  <p:custData r:id="rId19"/>
                </p:custDataLst>
              </p:nvPr>
            </p:nvSpPr>
            <p:spPr>
              <a:xfrm>
                <a:off x="5828621" y="2333574"/>
                <a:ext cx="747878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91kg</a:t>
                </a:r>
              </a:p>
            </p:txBody>
          </p:sp>
          <p:sp>
            <p:nvSpPr>
              <p:cNvPr id="129" name="Content">
                <a:extLst>
                  <a:ext uri="{FF2B5EF4-FFF2-40B4-BE49-F238E27FC236}">
                    <a16:creationId xmlns:a16="http://schemas.microsoft.com/office/drawing/2014/main" id="{D1F2F9CF-8274-448A-82AB-7FE1E0C53587}"/>
                  </a:ext>
                </a:extLst>
              </p:cNvPr>
              <p:cNvSpPr txBox="1"/>
              <p:nvPr>
                <p:custDataLst>
                  <p:custData r:id="rId20"/>
                  <p:custData r:id="rId21"/>
                </p:custDataLst>
              </p:nvPr>
            </p:nvSpPr>
            <p:spPr>
              <a:xfrm>
                <a:off x="6487406" y="2327762"/>
                <a:ext cx="1384438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125mmHg</a:t>
                </a:r>
              </a:p>
            </p:txBody>
          </p:sp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F806F053-9459-47F9-AA95-CA7688A0DB69}"/>
                </a:ext>
              </a:extLst>
            </p:cNvPr>
            <p:cNvGrpSpPr/>
            <p:nvPr/>
          </p:nvGrpSpPr>
          <p:grpSpPr>
            <a:xfrm>
              <a:off x="3270135" y="4484866"/>
              <a:ext cx="5428029" cy="464949"/>
              <a:chOff x="3270135" y="2280856"/>
              <a:chExt cx="5428029" cy="464949"/>
            </a:xfrm>
          </p:grpSpPr>
          <p:sp>
            <p:nvSpPr>
              <p:cNvPr id="131" name="Content">
                <a:extLst>
                  <a:ext uri="{FF2B5EF4-FFF2-40B4-BE49-F238E27FC236}">
                    <a16:creationId xmlns:a16="http://schemas.microsoft.com/office/drawing/2014/main" id="{F6A8F636-CB5D-4878-84C5-15148C0D54D9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3270135" y="2280856"/>
                <a:ext cx="5400000" cy="464949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28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Dicie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… 2018</a:t>
                </a:r>
              </a:p>
            </p:txBody>
          </p:sp>
          <p:sp>
            <p:nvSpPr>
              <p:cNvPr id="132" name="Content">
                <a:extLst>
                  <a:ext uri="{FF2B5EF4-FFF2-40B4-BE49-F238E27FC236}">
                    <a16:creationId xmlns:a16="http://schemas.microsoft.com/office/drawing/2014/main" id="{78DC8B30-2066-4046-A561-9A21A6795B30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7791659" y="2337198"/>
                <a:ext cx="906505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1.76m</a:t>
                </a:r>
              </a:p>
            </p:txBody>
          </p:sp>
          <p:sp>
            <p:nvSpPr>
              <p:cNvPr id="133" name="Content">
                <a:extLst>
                  <a:ext uri="{FF2B5EF4-FFF2-40B4-BE49-F238E27FC236}">
                    <a16:creationId xmlns:a16="http://schemas.microsoft.com/office/drawing/2014/main" id="{65D96D12-DE71-4DB3-8155-9ADC8F54CF2B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5323734" y="2333574"/>
                <a:ext cx="577504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21°</a:t>
                </a:r>
              </a:p>
            </p:txBody>
          </p:sp>
          <p:sp>
            <p:nvSpPr>
              <p:cNvPr id="134" name="Content">
                <a:extLst>
                  <a:ext uri="{FF2B5EF4-FFF2-40B4-BE49-F238E27FC236}">
                    <a16:creationId xmlns:a16="http://schemas.microsoft.com/office/drawing/2014/main" id="{77C7E066-0858-4F1F-82E4-C5B190B5EC83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5828621" y="2333574"/>
                <a:ext cx="747878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99kg</a:t>
                </a:r>
              </a:p>
            </p:txBody>
          </p:sp>
          <p:sp>
            <p:nvSpPr>
              <p:cNvPr id="135" name="Content">
                <a:extLst>
                  <a:ext uri="{FF2B5EF4-FFF2-40B4-BE49-F238E27FC236}">
                    <a16:creationId xmlns:a16="http://schemas.microsoft.com/office/drawing/2014/main" id="{CDF25C02-290C-4E65-816A-CE4F877028B6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6487406" y="2327762"/>
                <a:ext cx="1384438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120mmHg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85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sp>
        <p:nvSpPr>
          <p:cNvPr id="81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63138" y="1917606"/>
            <a:ext cx="2044149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Biométricos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0E8EE3AB-CDA6-4BA2-BEAA-78ABF10AF0FE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5449941" y="654103"/>
            <a:ext cx="609404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Martín Andrés Juarez Benitez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B5B90BF3-CB18-4DA6-83C7-7D83A25B56D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307287" y="1917606"/>
            <a:ext cx="1568058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Consulta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B22018-8578-404C-8938-2E3D1863E54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743"/>
            <a:ext cx="378000" cy="378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C0710D2-299F-46D7-82AB-71E85A5450E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8277"/>
            <a:ext cx="378000" cy="378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D4FD813-8F95-4065-BFA1-30309C1650A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63" y="1406409"/>
            <a:ext cx="378000" cy="378000"/>
          </a:xfrm>
          <a:prstGeom prst="rect">
            <a:avLst/>
          </a:prstGeom>
        </p:spPr>
      </p:pic>
      <p:grpSp>
        <p:nvGrpSpPr>
          <p:cNvPr id="51" name="Grupo 50">
            <a:extLst>
              <a:ext uri="{FF2B5EF4-FFF2-40B4-BE49-F238E27FC236}">
                <a16:creationId xmlns:a16="http://schemas.microsoft.com/office/drawing/2014/main" id="{20B927FA-E748-4BE6-8E98-A8F3D77E1087}"/>
              </a:ext>
            </a:extLst>
          </p:cNvPr>
          <p:cNvGrpSpPr/>
          <p:nvPr/>
        </p:nvGrpSpPr>
        <p:grpSpPr>
          <a:xfrm>
            <a:off x="342017" y="2457668"/>
            <a:ext cx="5399998" cy="1244301"/>
            <a:chOff x="8212950" y="4647130"/>
            <a:chExt cx="3332136" cy="1244301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E1255FBD-F464-4A69-A1CA-8AB6377D4107}"/>
                </a:ext>
              </a:extLst>
            </p:cNvPr>
            <p:cNvSpPr/>
            <p:nvPr/>
          </p:nvSpPr>
          <p:spPr>
            <a:xfrm>
              <a:off x="8212950" y="4647130"/>
              <a:ext cx="3332136" cy="12443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7CADD6C8-465B-4377-AF1D-CA4886A1495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8212950" y="4703469"/>
              <a:ext cx="94483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Diagnóstico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095957F-E17A-4EDF-BD72-E84E1495C601}"/>
              </a:ext>
            </a:extLst>
          </p:cNvPr>
          <p:cNvGrpSpPr/>
          <p:nvPr/>
        </p:nvGrpSpPr>
        <p:grpSpPr>
          <a:xfrm>
            <a:off x="342016" y="3778851"/>
            <a:ext cx="5399999" cy="1244301"/>
            <a:chOff x="8212950" y="4647130"/>
            <a:chExt cx="3332136" cy="1244301"/>
          </a:xfrm>
        </p:grpSpPr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143CEF2F-FCF2-4907-AC56-6D992B2E29BD}"/>
                </a:ext>
              </a:extLst>
            </p:cNvPr>
            <p:cNvSpPr/>
            <p:nvPr/>
          </p:nvSpPr>
          <p:spPr>
            <a:xfrm>
              <a:off x="8212950" y="4647130"/>
              <a:ext cx="3332136" cy="12443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E71B6FEE-606B-4B2B-B577-02B3DC83BA1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212950" y="4703469"/>
              <a:ext cx="106717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Instrucciones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65811152-EC2D-415C-A705-4CECB6DF2482}"/>
              </a:ext>
            </a:extLst>
          </p:cNvPr>
          <p:cNvGrpSpPr/>
          <p:nvPr/>
        </p:nvGrpSpPr>
        <p:grpSpPr>
          <a:xfrm>
            <a:off x="5885223" y="2455437"/>
            <a:ext cx="208396" cy="3435995"/>
            <a:chOff x="8818804" y="2455436"/>
            <a:chExt cx="208396" cy="3435995"/>
          </a:xfrm>
        </p:grpSpPr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656D0981-D5BC-4FCE-A610-4E4D1260BBC2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A5F5A978-40A0-4662-9FA2-4ECD20E94589}"/>
                </a:ext>
              </a:extLst>
            </p:cNvPr>
            <p:cNvSpPr/>
            <p:nvPr/>
          </p:nvSpPr>
          <p:spPr>
            <a:xfrm>
              <a:off x="8818804" y="2455436"/>
              <a:ext cx="208396" cy="32262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043EA231-15A4-4DA7-ACA2-D93DFEB5BD5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50845" y="1920814"/>
            <a:ext cx="4082015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Medicamentos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receta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30093D0F-E219-472D-9792-B284D68E64FD}"/>
              </a:ext>
            </a:extLst>
          </p:cNvPr>
          <p:cNvGrpSpPr/>
          <p:nvPr/>
        </p:nvGrpSpPr>
        <p:grpSpPr>
          <a:xfrm>
            <a:off x="11743702" y="2455436"/>
            <a:ext cx="208396" cy="3435995"/>
            <a:chOff x="8818804" y="2455436"/>
            <a:chExt cx="208396" cy="3435995"/>
          </a:xfrm>
        </p:grpSpPr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5287A70F-90A9-4E5B-82D7-A6844ECC1F67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76BDBC11-4459-40B8-B46F-6BC091D97FF8}"/>
                </a:ext>
              </a:extLst>
            </p:cNvPr>
            <p:cNvSpPr/>
            <p:nvPr/>
          </p:nvSpPr>
          <p:spPr>
            <a:xfrm>
              <a:off x="8818804" y="2455436"/>
              <a:ext cx="208396" cy="3122433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C72227E8-D6BE-4952-8108-191D4F7344A7}"/>
              </a:ext>
            </a:extLst>
          </p:cNvPr>
          <p:cNvGrpSpPr/>
          <p:nvPr/>
        </p:nvGrpSpPr>
        <p:grpSpPr>
          <a:xfrm>
            <a:off x="6368648" y="2455437"/>
            <a:ext cx="5215830" cy="464949"/>
            <a:chOff x="1754450" y="2455437"/>
            <a:chExt cx="4341550" cy="4649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4D2A951A-57AE-4807-95D0-289A122E50A5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grpFill/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Paracetamól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BB80AC0D-6438-4306-BD79-C17368736FD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5242234" y="2510939"/>
              <a:ext cx="751481" cy="353943"/>
            </a:xfrm>
            <a:prstGeom prst="rect">
              <a:avLst/>
            </a:prstGeom>
            <a:grp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50 mg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118C9B69-6E56-45B7-B496-7FEA3BE42F17}"/>
              </a:ext>
            </a:extLst>
          </p:cNvPr>
          <p:cNvGrpSpPr/>
          <p:nvPr/>
        </p:nvGrpSpPr>
        <p:grpSpPr>
          <a:xfrm>
            <a:off x="6368648" y="3002798"/>
            <a:ext cx="5215830" cy="464949"/>
            <a:chOff x="1754450" y="2455437"/>
            <a:chExt cx="4341550" cy="464949"/>
          </a:xfrm>
        </p:grpSpPr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78C0C88B-525C-4BCC-A0BF-764358D6FBFD}"/>
                </a:ext>
              </a:extLst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Neocaps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6E166DD6-67A9-45E7-8BAA-55E8E7E001E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5242234" y="2510939"/>
              <a:ext cx="751481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25 mg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7889834F-D3AA-41F4-A759-88B7EA72E16B}"/>
              </a:ext>
            </a:extLst>
          </p:cNvPr>
          <p:cNvGrpSpPr/>
          <p:nvPr/>
        </p:nvGrpSpPr>
        <p:grpSpPr>
          <a:xfrm>
            <a:off x="6368648" y="3550001"/>
            <a:ext cx="5215831" cy="464949"/>
            <a:chOff x="1754450" y="2455437"/>
            <a:chExt cx="4341550" cy="464949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E8440DBD-ADC8-4F3C-A4A8-8B77D4C19987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Florimetrasól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A1AE3B8E-AEFB-4A1A-8630-6F3BA3DF1B40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5200870" y="2507315"/>
              <a:ext cx="79284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400 ml</a:t>
              </a:r>
            </a:p>
          </p:txBody>
        </p:sp>
      </p:grpSp>
      <p:pic>
        <p:nvPicPr>
          <p:cNvPr id="76" name="Imagen 75">
            <a:extLst>
              <a:ext uri="{FF2B5EF4-FFF2-40B4-BE49-F238E27FC236}">
                <a16:creationId xmlns:a16="http://schemas.microsoft.com/office/drawing/2014/main" id="{67CF9D23-F46A-467D-85C0-F044E0C2652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78" y="6203897"/>
            <a:ext cx="378000" cy="378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F6E3EE50-B728-43FB-8EEA-81965D94B335}"/>
              </a:ext>
            </a:extLst>
          </p:cNvPr>
          <p:cNvGrpSpPr/>
          <p:nvPr/>
        </p:nvGrpSpPr>
        <p:grpSpPr>
          <a:xfrm>
            <a:off x="6368648" y="6160423"/>
            <a:ext cx="4756868" cy="464949"/>
            <a:chOff x="6368648" y="6160423"/>
            <a:chExt cx="4756868" cy="464949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C6B4F639-B21C-4999-AB70-EE01E9067156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6368648" y="6160423"/>
              <a:ext cx="4756868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medicamento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id="{55B84C32-628A-4039-B91E-BF4CE16FF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4909" y="6203897"/>
              <a:ext cx="381600" cy="381600"/>
            </a:xfrm>
            <a:prstGeom prst="rect">
              <a:avLst/>
            </a:prstGeom>
          </p:spPr>
        </p:pic>
      </p:grpSp>
      <p:sp>
        <p:nvSpPr>
          <p:cNvPr id="96" name="Content">
            <a:extLst>
              <a:ext uri="{FF2B5EF4-FFF2-40B4-BE49-F238E27FC236}">
                <a16:creationId xmlns:a16="http://schemas.microsoft.com/office/drawing/2014/main" id="{FB220D83-D789-4E51-8A69-A0208EB2246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42016" y="6160422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Registrar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5B4D3F8E-F430-4A86-9C78-8BE4ED025E7D}"/>
              </a:ext>
            </a:extLst>
          </p:cNvPr>
          <p:cNvGrpSpPr/>
          <p:nvPr/>
        </p:nvGrpSpPr>
        <p:grpSpPr>
          <a:xfrm>
            <a:off x="3162389" y="1502122"/>
            <a:ext cx="5882113" cy="4183845"/>
            <a:chOff x="3162389" y="1502122"/>
            <a:chExt cx="5882113" cy="4183845"/>
          </a:xfrm>
        </p:grpSpPr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6A561713-9592-48BA-8DEA-1E83013B37A6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162389" y="1502122"/>
              <a:ext cx="5882113" cy="4183845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C2F946F5-4C35-4C2D-ADCA-FDE4DDAD384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196532" y="1532690"/>
              <a:ext cx="2589555" cy="47705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Historial</a:t>
              </a:r>
              <a:r>
                <a:rPr lang="en-US" sz="28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clínico</a:t>
              </a:r>
              <a:endPara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Content">
              <a:hlinkClick r:id="rId43" action="ppaction://hlinksldjump"/>
              <a:extLst>
                <a:ext uri="{FF2B5EF4-FFF2-40B4-BE49-F238E27FC236}">
                  <a16:creationId xmlns:a16="http://schemas.microsoft.com/office/drawing/2014/main" id="{66BCF65B-7932-46E7-9673-119C827330DF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7373291" y="5112921"/>
              <a:ext cx="1591200" cy="464949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Listo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7AB33149-F5B3-4C53-9F64-A7EDF2D61FA8}"/>
                </a:ext>
              </a:extLst>
            </p:cNvPr>
            <p:cNvGrpSpPr/>
            <p:nvPr/>
          </p:nvGrpSpPr>
          <p:grpSpPr>
            <a:xfrm>
              <a:off x="8756095" y="2276595"/>
              <a:ext cx="208396" cy="2673220"/>
              <a:chOff x="8818804" y="2455437"/>
              <a:chExt cx="208396" cy="3435994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EA0C463B-34F0-41BF-909D-43102B681C83}"/>
                  </a:ext>
                </a:extLst>
              </p:cNvPr>
              <p:cNvSpPr/>
              <p:nvPr/>
            </p:nvSpPr>
            <p:spPr>
              <a:xfrm>
                <a:off x="8818804" y="2455437"/>
                <a:ext cx="208396" cy="3435994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0A37A8E0-154C-4F8A-82B0-4D3213A6D6CA}"/>
                  </a:ext>
                </a:extLst>
              </p:cNvPr>
              <p:cNvSpPr/>
              <p:nvPr/>
            </p:nvSpPr>
            <p:spPr>
              <a:xfrm>
                <a:off x="8818804" y="2455437"/>
                <a:ext cx="208396" cy="48598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12DD8C92-8B28-4CD6-8E08-3953A7B7449A}"/>
                </a:ext>
              </a:extLst>
            </p:cNvPr>
            <p:cNvGrpSpPr/>
            <p:nvPr/>
          </p:nvGrpSpPr>
          <p:grpSpPr>
            <a:xfrm>
              <a:off x="3270135" y="2280857"/>
              <a:ext cx="5400000" cy="1554333"/>
              <a:chOff x="3270135" y="2280857"/>
              <a:chExt cx="5400000" cy="1554333"/>
            </a:xfrm>
          </p:grpSpPr>
          <p:sp>
            <p:nvSpPr>
              <p:cNvPr id="104" name="Content">
                <a:extLst>
                  <a:ext uri="{FF2B5EF4-FFF2-40B4-BE49-F238E27FC236}">
                    <a16:creationId xmlns:a16="http://schemas.microsoft.com/office/drawing/2014/main" id="{1B74FC86-7218-4F62-8573-66727377B812}"/>
                  </a:ext>
                </a:extLst>
              </p:cNvPr>
              <p:cNvSpPr/>
              <p:nvPr>
                <p:custDataLst>
                  <p:custData r:id="rId13"/>
                </p:custDataLst>
              </p:nvPr>
            </p:nvSpPr>
            <p:spPr>
              <a:xfrm>
                <a:off x="3270135" y="2280857"/>
                <a:ext cx="5400000" cy="1554333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endPara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BE230139-2403-4BB6-B15D-F5799FEE6D2E}"/>
                  </a:ext>
                </a:extLst>
              </p:cNvPr>
              <p:cNvSpPr txBox="1"/>
              <p:nvPr>
                <p:custDataLst>
                  <p:custData r:id="rId14"/>
                </p:custDataLst>
              </p:nvPr>
            </p:nvSpPr>
            <p:spPr>
              <a:xfrm>
                <a:off x="3293296" y="2327761"/>
                <a:ext cx="2030438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02 Agosto 2019</a:t>
                </a:r>
              </a:p>
            </p:txBody>
          </p:sp>
          <p:sp>
            <p:nvSpPr>
              <p:cNvPr id="121" name="Content">
                <a:extLst>
                  <a:ext uri="{FF2B5EF4-FFF2-40B4-BE49-F238E27FC236}">
                    <a16:creationId xmlns:a16="http://schemas.microsoft.com/office/drawing/2014/main" id="{72028F95-BA0C-4DB4-931B-2784749FA49E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3293295" y="2736767"/>
                <a:ext cx="5339918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El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paciente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és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diagnosticado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con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caquexia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cr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B6BEB97B-5BEC-4407-9E2A-F3F4480E3510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293295" y="3064462"/>
                <a:ext cx="5339918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Tener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todo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el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reposo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posible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, no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cargar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cosa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sp>
            <p:nvSpPr>
              <p:cNvPr id="123" name="Content">
                <a:extLst>
                  <a:ext uri="{FF2B5EF4-FFF2-40B4-BE49-F238E27FC236}">
                    <a16:creationId xmlns:a16="http://schemas.microsoft.com/office/drawing/2014/main" id="{FF2AA839-A67E-45EC-9EA4-4E8E8183B0D0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293295" y="3431416"/>
                <a:ext cx="5339918" cy="353943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Paracetamól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50mg, </a:t>
                </a:r>
                <a:r>
                  <a:rPr lang="en-US" sz="2000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Cloranfetamina</a:t>
                </a:r>
                <a:r>
                  <a:rPr lang="en-US" sz="20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360ml, I…</a:t>
                </a:r>
              </a:p>
            </p:txBody>
          </p:sp>
        </p:grpSp>
        <p:sp>
          <p:nvSpPr>
            <p:cNvPr id="137" name="Content">
              <a:extLst>
                <a:ext uri="{FF2B5EF4-FFF2-40B4-BE49-F238E27FC236}">
                  <a16:creationId xmlns:a16="http://schemas.microsoft.com/office/drawing/2014/main" id="{ED15BB44-7492-4B80-9742-E13EE5292B3B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270135" y="3907144"/>
              <a:ext cx="5400000" cy="104267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8" name="Content">
              <a:extLst>
                <a:ext uri="{FF2B5EF4-FFF2-40B4-BE49-F238E27FC236}">
                  <a16:creationId xmlns:a16="http://schemas.microsoft.com/office/drawing/2014/main" id="{F0B69BD2-5845-4452-B4FE-C87C7B12F436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293295" y="3954048"/>
              <a:ext cx="2591927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21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2019</a:t>
              </a:r>
            </a:p>
          </p:txBody>
        </p:sp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CB020AD-0675-4036-A98D-DE5403C6EE57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293295" y="4363054"/>
              <a:ext cx="5339918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El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paciente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aumenta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el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grado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severidad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98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16F15250-4C9F-40F4-9552-2ABC5EF106E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79887" y="1929154"/>
            <a:ext cx="8690008" cy="152349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Coordinador</a:t>
            </a:r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SESIÓN</a:t>
            </a:r>
          </a:p>
        </p:txBody>
      </p:sp>
    </p:spTree>
    <p:extLst>
      <p:ext uri="{BB962C8B-B14F-4D97-AF65-F5344CB8AC3E}">
        <p14:creationId xmlns:p14="http://schemas.microsoft.com/office/powerpoint/2010/main" val="2142666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987E0CB-3AF7-4A94-9887-74DDD475AA19}"/>
              </a:ext>
            </a:extLst>
          </p:cNvPr>
          <p:cNvGrpSpPr/>
          <p:nvPr/>
        </p:nvGrpSpPr>
        <p:grpSpPr>
          <a:xfrm>
            <a:off x="344100" y="2455437"/>
            <a:ext cx="5400000" cy="464949"/>
            <a:chOff x="1754450" y="2455437"/>
            <a:chExt cx="4341550" cy="464949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80DCABE1-FB86-4A05-9ED4-25B44BE75515}"/>
                </a:ext>
              </a:extLst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Mario Hurtado López</a:t>
              </a: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247315F3-AE31-4E4E-9ADB-C3AEF584CD7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5329343" y="2510656"/>
              <a:ext cx="63692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09:00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0C744EB-D211-46ED-A0CC-79F1169E87B9}"/>
              </a:ext>
            </a:extLst>
          </p:cNvPr>
          <p:cNvGrpSpPr/>
          <p:nvPr/>
        </p:nvGrpSpPr>
        <p:grpSpPr>
          <a:xfrm>
            <a:off x="344100" y="3002798"/>
            <a:ext cx="5400000" cy="464949"/>
            <a:chOff x="1754450" y="2455437"/>
            <a:chExt cx="4341550" cy="464949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9AA2CDFB-B117-4771-B6D5-787EA98924ED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Cristian Ubaldo Promotor</a:t>
              </a: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92946712-E941-4878-9147-32284C7F91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5329343" y="2512402"/>
              <a:ext cx="63692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09:05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47CC6A51-E2E6-46D0-9167-E66C23FABA6B}"/>
              </a:ext>
            </a:extLst>
          </p:cNvPr>
          <p:cNvGrpSpPr/>
          <p:nvPr/>
        </p:nvGrpSpPr>
        <p:grpSpPr>
          <a:xfrm>
            <a:off x="344100" y="3550001"/>
            <a:ext cx="5400000" cy="464949"/>
            <a:chOff x="1754450" y="2455437"/>
            <a:chExt cx="4341550" cy="464949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34D9C56A-182B-49A0-9577-5D60BA1599C5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Víctor Javier García Mascareñas</a:t>
              </a: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431B6C4F-DDF7-470D-A469-0F38AF267E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329343" y="2513824"/>
              <a:ext cx="63692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10:23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4401B99-C320-4E00-9D6A-7DB61D6B531E}"/>
              </a:ext>
            </a:extLst>
          </p:cNvPr>
          <p:cNvGrpSpPr/>
          <p:nvPr/>
        </p:nvGrpSpPr>
        <p:grpSpPr>
          <a:xfrm>
            <a:off x="11743702" y="2455437"/>
            <a:ext cx="208396" cy="3435994"/>
            <a:chOff x="8818804" y="2455437"/>
            <a:chExt cx="208396" cy="3435994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8AA87C28-8BE6-4C49-BC36-0C8583C3CB3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76076A2-2CCB-4137-8147-438AA71F35B2}"/>
                </a:ext>
              </a:extLst>
            </p:cNvPr>
            <p:cNvSpPr/>
            <p:nvPr/>
          </p:nvSpPr>
          <p:spPr>
            <a:xfrm>
              <a:off x="8818804" y="2455437"/>
              <a:ext cx="208396" cy="191653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63138" y="1917606"/>
            <a:ext cx="1545616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Entradas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F959F7F-B03B-463C-833C-12A054BB237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250845" y="1920814"/>
            <a:ext cx="127791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Salidas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0E8EE3AB-CDA6-4BA2-BEAA-78ABF10AF0FE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363710" y="654103"/>
            <a:ext cx="6162714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Juan Daniel Pérez Castellano</a:t>
            </a:r>
          </a:p>
        </p:txBody>
      </p:sp>
      <p:pic>
        <p:nvPicPr>
          <p:cNvPr id="97" name="Imagen 96">
            <a:extLst>
              <a:ext uri="{FF2B5EF4-FFF2-40B4-BE49-F238E27FC236}">
                <a16:creationId xmlns:a16="http://schemas.microsoft.com/office/drawing/2014/main" id="{BF0C5101-70F5-46C6-B703-F854CE1C3DA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100" y="6202980"/>
            <a:ext cx="378000" cy="378000"/>
          </a:xfrm>
          <a:prstGeom prst="rect">
            <a:avLst/>
          </a:prstGeom>
        </p:spPr>
      </p:pic>
      <p:grpSp>
        <p:nvGrpSpPr>
          <p:cNvPr id="100" name="Grupo 99">
            <a:extLst>
              <a:ext uri="{FF2B5EF4-FFF2-40B4-BE49-F238E27FC236}">
                <a16:creationId xmlns:a16="http://schemas.microsoft.com/office/drawing/2014/main" id="{C4D409F6-D4A5-4505-A882-3AFEE27E6177}"/>
              </a:ext>
            </a:extLst>
          </p:cNvPr>
          <p:cNvGrpSpPr/>
          <p:nvPr/>
        </p:nvGrpSpPr>
        <p:grpSpPr>
          <a:xfrm>
            <a:off x="5885223" y="2455437"/>
            <a:ext cx="208396" cy="3435995"/>
            <a:chOff x="8818804" y="2455436"/>
            <a:chExt cx="208396" cy="3435995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702C45A5-747C-4687-8F8C-F44F1F402B4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E0A4567E-4CC8-4290-86C9-494CBF0546DF}"/>
                </a:ext>
              </a:extLst>
            </p:cNvPr>
            <p:cNvSpPr/>
            <p:nvPr/>
          </p:nvSpPr>
          <p:spPr>
            <a:xfrm>
              <a:off x="8818804" y="2455436"/>
              <a:ext cx="208396" cy="32262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BAA77896-C785-4081-A80A-4C0B6B576C90}"/>
              </a:ext>
            </a:extLst>
          </p:cNvPr>
          <p:cNvGrpSpPr/>
          <p:nvPr/>
        </p:nvGrpSpPr>
        <p:grpSpPr>
          <a:xfrm>
            <a:off x="344100" y="6159506"/>
            <a:ext cx="4941038" cy="464949"/>
            <a:chOff x="344100" y="6159506"/>
            <a:chExt cx="4941038" cy="464949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4B40B3FF-1897-4B84-9DED-711C1C3FE34F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344100" y="6159506"/>
              <a:ext cx="4941038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personal</a:t>
              </a:r>
            </a:p>
          </p:txBody>
        </p:sp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261FF519-C394-420C-AF1B-BBFA9BAE2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211" y="6202980"/>
              <a:ext cx="381600" cy="381600"/>
            </a:xfrm>
            <a:prstGeom prst="rect">
              <a:avLst/>
            </a:prstGeom>
          </p:spPr>
        </p:pic>
      </p:grpSp>
      <p:pic>
        <p:nvPicPr>
          <p:cNvPr id="78" name="Imagen 77">
            <a:extLst>
              <a:ext uri="{FF2B5EF4-FFF2-40B4-BE49-F238E27FC236}">
                <a16:creationId xmlns:a16="http://schemas.microsoft.com/office/drawing/2014/main" id="{982EA94E-59B9-466E-9634-EFD0CE743CD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78" y="6203897"/>
            <a:ext cx="378000" cy="378000"/>
          </a:xfrm>
          <a:prstGeom prst="rect">
            <a:avLst/>
          </a:prstGeom>
        </p:spPr>
      </p:pic>
      <p:grpSp>
        <p:nvGrpSpPr>
          <p:cNvPr id="96" name="Grupo 95">
            <a:extLst>
              <a:ext uri="{FF2B5EF4-FFF2-40B4-BE49-F238E27FC236}">
                <a16:creationId xmlns:a16="http://schemas.microsoft.com/office/drawing/2014/main" id="{A2BAC2A4-084A-49A9-879D-621A4B60F609}"/>
              </a:ext>
            </a:extLst>
          </p:cNvPr>
          <p:cNvGrpSpPr/>
          <p:nvPr/>
        </p:nvGrpSpPr>
        <p:grpSpPr>
          <a:xfrm>
            <a:off x="6368648" y="2455437"/>
            <a:ext cx="5215830" cy="464949"/>
            <a:chOff x="1754450" y="2455437"/>
            <a:chExt cx="4341550" cy="464949"/>
          </a:xfrm>
        </p:grpSpPr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1172A5F4-FE7A-4B7C-ACB6-82C10F5136E2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Adriana Melchor Gaspar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488A8777-D3D9-4254-B3FA-56C590CAE7BD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329343" y="2510656"/>
              <a:ext cx="65941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15:00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6BEE441-BABD-4AC7-BF5C-1AE2B1ED18F4}"/>
              </a:ext>
            </a:extLst>
          </p:cNvPr>
          <p:cNvGrpSpPr/>
          <p:nvPr/>
        </p:nvGrpSpPr>
        <p:grpSpPr>
          <a:xfrm>
            <a:off x="6368648" y="6160423"/>
            <a:ext cx="4756868" cy="464949"/>
            <a:chOff x="6368648" y="6160423"/>
            <a:chExt cx="4756868" cy="464949"/>
          </a:xfrm>
        </p:grpSpPr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BE3B5F9A-911A-4F18-A2C2-A8C4B4B5147D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6368648" y="6160423"/>
              <a:ext cx="4756868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personal</a:t>
              </a:r>
            </a:p>
          </p:txBody>
        </p:sp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8A5BE800-B309-488C-8CD0-8D5393D9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4909" y="6203897"/>
              <a:ext cx="381600" cy="381600"/>
            </a:xfrm>
            <a:prstGeom prst="rect">
              <a:avLst/>
            </a:prstGeom>
          </p:spPr>
        </p:pic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81895EF4-A742-4E0B-9118-D5663C0EEE3B}"/>
              </a:ext>
            </a:extLst>
          </p:cNvPr>
          <p:cNvGrpSpPr/>
          <p:nvPr/>
        </p:nvGrpSpPr>
        <p:grpSpPr>
          <a:xfrm>
            <a:off x="344100" y="4096812"/>
            <a:ext cx="5400000" cy="464949"/>
            <a:chOff x="1754450" y="2455437"/>
            <a:chExt cx="4341550" cy="464949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1B214F74-F65C-44FC-B8BF-DD8FF4B13F44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Diana Elisa Escalante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AE4F4C8-FE96-4DD3-A50B-75D26A29F40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329343" y="2510656"/>
              <a:ext cx="63692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10:30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7884DB64-CB37-4360-A121-0875AEFE83AF}"/>
              </a:ext>
            </a:extLst>
          </p:cNvPr>
          <p:cNvGrpSpPr/>
          <p:nvPr/>
        </p:nvGrpSpPr>
        <p:grpSpPr>
          <a:xfrm>
            <a:off x="337826" y="4641473"/>
            <a:ext cx="5400000" cy="464949"/>
            <a:chOff x="1754450" y="2455437"/>
            <a:chExt cx="4341550" cy="464949"/>
          </a:xfrm>
        </p:grpSpPr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32121100-81AF-4FF1-B27C-4A696827C75F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Primitivo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Cruz Hernández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F08A05B5-26EE-4311-B677-5C73A2BAD98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329343" y="2510656"/>
              <a:ext cx="63692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92D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12:00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7A008103-887B-4A5C-BD7F-7B6757A56D49}"/>
              </a:ext>
            </a:extLst>
          </p:cNvPr>
          <p:cNvGrpSpPr/>
          <p:nvPr/>
        </p:nvGrpSpPr>
        <p:grpSpPr>
          <a:xfrm>
            <a:off x="337826" y="5186134"/>
            <a:ext cx="5400000" cy="464949"/>
            <a:chOff x="1754450" y="2455437"/>
            <a:chExt cx="4341550" cy="464949"/>
          </a:xfrm>
        </p:grpSpPr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1CE7579D-B0A1-4ABE-BBFC-D502E1A6828D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Mariana Escobar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Rebolledo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79ABE685-9602-4579-9CF0-60691541C0ED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5329343" y="2512402"/>
              <a:ext cx="63692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14:02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A42195CB-FACA-4351-9985-336F2DDEA316}"/>
              </a:ext>
            </a:extLst>
          </p:cNvPr>
          <p:cNvGrpSpPr/>
          <p:nvPr/>
        </p:nvGrpSpPr>
        <p:grpSpPr>
          <a:xfrm>
            <a:off x="6368648" y="3002798"/>
            <a:ext cx="5215830" cy="464949"/>
            <a:chOff x="1754450" y="2455437"/>
            <a:chExt cx="4341550" cy="464949"/>
          </a:xfrm>
        </p:grpSpPr>
        <p:sp>
          <p:nvSpPr>
            <p:cNvPr id="108" name="Content">
              <a:extLst>
                <a:ext uri="{FF2B5EF4-FFF2-40B4-BE49-F238E27FC236}">
                  <a16:creationId xmlns:a16="http://schemas.microsoft.com/office/drawing/2014/main" id="{6C365FDF-DB74-49E6-B359-ADD5BEAB0E84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Cristian Ubaldo Promotor</a:t>
              </a:r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10E1582-F979-4608-A227-A1F17D1D4438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329343" y="2512402"/>
              <a:ext cx="65941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18:50</a:t>
              </a:r>
            </a:p>
          </p:txBody>
        </p:sp>
      </p:grpSp>
      <p:pic>
        <p:nvPicPr>
          <p:cNvPr id="3" name="Imagen 2">
            <a:hlinkClick r:id="rId34" action="ppaction://hlinksldjump"/>
            <a:extLst>
              <a:ext uri="{FF2B5EF4-FFF2-40B4-BE49-F238E27FC236}">
                <a16:creationId xmlns:a16="http://schemas.microsoft.com/office/drawing/2014/main" id="{630C656B-4769-4AC6-8D45-BB82FD6D23D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628"/>
            <a:ext cx="378000" cy="378000"/>
          </a:xfrm>
          <a:prstGeom prst="rect">
            <a:avLst/>
          </a:prstGeom>
        </p:spPr>
      </p:pic>
      <p:pic>
        <p:nvPicPr>
          <p:cNvPr id="33" name="Imagen 32">
            <a:hlinkClick r:id="rId36" action="ppaction://hlinksldjump"/>
            <a:extLst>
              <a:ext uri="{FF2B5EF4-FFF2-40B4-BE49-F238E27FC236}">
                <a16:creationId xmlns:a16="http://schemas.microsoft.com/office/drawing/2014/main" id="{1F367876-09FA-4942-99AD-3F70845C306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63" y="1415345"/>
            <a:ext cx="378000" cy="378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16E454DF-0C3C-474B-A806-EEDEDBBCBCD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9852"/>
            <a:ext cx="378000" cy="378000"/>
          </a:xfrm>
          <a:prstGeom prst="rect">
            <a:avLst/>
          </a:prstGeom>
        </p:spPr>
      </p:pic>
      <p:pic>
        <p:nvPicPr>
          <p:cNvPr id="122" name="Imagen 121">
            <a:hlinkClick r:id="rId39" action="ppaction://hlinksldjump"/>
            <a:extLst>
              <a:ext uri="{FF2B5EF4-FFF2-40B4-BE49-F238E27FC236}">
                <a16:creationId xmlns:a16="http://schemas.microsoft.com/office/drawing/2014/main" id="{2241B300-32E0-45E5-AB4A-070BB4924AE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15" y="1411787"/>
            <a:ext cx="378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991A0030-C737-43D3-AD06-7F5D4F448F90}"/>
              </a:ext>
            </a:extLst>
          </p:cNvPr>
          <p:cNvGrpSpPr/>
          <p:nvPr/>
        </p:nvGrpSpPr>
        <p:grpSpPr>
          <a:xfrm>
            <a:off x="3973086" y="1652827"/>
            <a:ext cx="4245828" cy="3552345"/>
            <a:chOff x="3901222" y="1254605"/>
            <a:chExt cx="4245828" cy="3552345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FAF2FFAC-3C7A-449C-A576-E2D3DD8D8C3D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>
              <a:off x="3901222" y="1254606"/>
              <a:ext cx="4245828" cy="355234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7DC9878A-B01C-44B6-8390-E7DE89E32549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3901222" y="1254605"/>
              <a:ext cx="4245828" cy="84381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5B4A3F7-C8BF-4078-8A03-8F2A04121140}"/>
                </a:ext>
              </a:extLst>
            </p:cNvPr>
            <p:cNvGrpSpPr/>
            <p:nvPr/>
          </p:nvGrpSpPr>
          <p:grpSpPr>
            <a:xfrm>
              <a:off x="4353322" y="2538129"/>
              <a:ext cx="3332136" cy="464949"/>
              <a:chOff x="5083444" y="2030278"/>
              <a:chExt cx="3332136" cy="464949"/>
            </a:xfrm>
          </p:grpSpPr>
          <p:sp>
            <p:nvSpPr>
              <p:cNvPr id="34" name="Rectángulo: esquinas redondeadas 33">
                <a:extLst>
                  <a:ext uri="{FF2B5EF4-FFF2-40B4-BE49-F238E27FC236}">
                    <a16:creationId xmlns:a16="http://schemas.microsoft.com/office/drawing/2014/main" id="{FCE2F927-29CD-4D72-9CCE-E3447C0FF5FA}"/>
                  </a:ext>
                </a:extLst>
              </p:cNvPr>
              <p:cNvSpPr/>
              <p:nvPr/>
            </p:nvSpPr>
            <p:spPr>
              <a:xfrm>
                <a:off x="5083444" y="2030278"/>
                <a:ext cx="3332136" cy="46494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Content">
                <a:extLst>
                  <a:ext uri="{FF2B5EF4-FFF2-40B4-BE49-F238E27FC236}">
                    <a16:creationId xmlns:a16="http://schemas.microsoft.com/office/drawing/2014/main" id="{AFC85BAC-5732-431F-A61B-E031AFDD2F97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5083444" y="2086617"/>
                <a:ext cx="2380588" cy="353943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F32B7A6A-CDA3-4BA2-86D1-E8730E2B43E3}"/>
                </a:ext>
              </a:extLst>
            </p:cNvPr>
            <p:cNvGrpSpPr/>
            <p:nvPr/>
          </p:nvGrpSpPr>
          <p:grpSpPr>
            <a:xfrm>
              <a:off x="4353322" y="3118791"/>
              <a:ext cx="3332136" cy="464949"/>
              <a:chOff x="5083444" y="2030278"/>
              <a:chExt cx="3332136" cy="464949"/>
            </a:xfrm>
          </p:grpSpPr>
          <p:sp>
            <p:nvSpPr>
              <p:cNvPr id="38" name="Rectángulo: esquinas redondeadas 37">
                <a:extLst>
                  <a:ext uri="{FF2B5EF4-FFF2-40B4-BE49-F238E27FC236}">
                    <a16:creationId xmlns:a16="http://schemas.microsoft.com/office/drawing/2014/main" id="{0FF9176B-13F0-4AB9-BDE5-76922EA61299}"/>
                  </a:ext>
                </a:extLst>
              </p:cNvPr>
              <p:cNvSpPr/>
              <p:nvPr/>
            </p:nvSpPr>
            <p:spPr>
              <a:xfrm>
                <a:off x="5083444" y="2030278"/>
                <a:ext cx="3332136" cy="46494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9" name="Content">
                <a:extLst>
                  <a:ext uri="{FF2B5EF4-FFF2-40B4-BE49-F238E27FC236}">
                    <a16:creationId xmlns:a16="http://schemas.microsoft.com/office/drawing/2014/main" id="{0CFAAC37-B28E-4C5B-8FD4-8B8C656682A7}"/>
                  </a:ext>
                </a:extLst>
              </p:cNvPr>
              <p:cNvSpPr txBox="1"/>
              <p:nvPr>
                <p:custDataLst>
                  <p:custData r:id="rId6"/>
                </p:custDataLst>
              </p:nvPr>
            </p:nvSpPr>
            <p:spPr>
              <a:xfrm>
                <a:off x="5083444" y="2086617"/>
                <a:ext cx="1465466" cy="353943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0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F257777C-A5D6-491D-8538-13BB1499BC59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6096000" y="3699453"/>
              <a:ext cx="1589458" cy="464949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Entrar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CDE884CD-D4D6-4CAE-B8A4-FF1A5A99E1BF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353322" y="3699453"/>
              <a:ext cx="1589458" cy="464949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Registrarse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A547D66A-4692-4D3B-B5D4-39A2C0DA192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520889" y="1371258"/>
              <a:ext cx="3150221" cy="60016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INICIA SESIÓN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085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0C744EB-D211-46ED-A0CC-79F1169E87B9}"/>
              </a:ext>
            </a:extLst>
          </p:cNvPr>
          <p:cNvGrpSpPr/>
          <p:nvPr/>
        </p:nvGrpSpPr>
        <p:grpSpPr>
          <a:xfrm>
            <a:off x="344100" y="3002798"/>
            <a:ext cx="5400000" cy="464949"/>
            <a:chOff x="1754450" y="2455437"/>
            <a:chExt cx="4341550" cy="464949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9AA2CDFB-B117-4771-B6D5-787EA98924ED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Aldo Francisco Méndez G…</a:t>
              </a: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92946712-E941-4878-9147-32284C7F91D1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594608" y="2510938"/>
              <a:ext cx="1501391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49826714232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47CC6A51-E2E6-46D0-9167-E66C23FABA6B}"/>
              </a:ext>
            </a:extLst>
          </p:cNvPr>
          <p:cNvGrpSpPr/>
          <p:nvPr/>
        </p:nvGrpSpPr>
        <p:grpSpPr>
          <a:xfrm>
            <a:off x="344100" y="3550001"/>
            <a:ext cx="5400000" cy="464949"/>
            <a:chOff x="1754450" y="2455437"/>
            <a:chExt cx="4341550" cy="464949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34D9C56A-182B-49A0-9577-5D60BA1599C5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María Violeta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Magaña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Ca…</a:t>
              </a: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431B6C4F-DDF7-470D-A469-0F38AF267E0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594608" y="2510939"/>
              <a:ext cx="1501392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79825714234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AD15108-2603-4898-8A20-2076FD7F49FC}"/>
              </a:ext>
            </a:extLst>
          </p:cNvPr>
          <p:cNvGrpSpPr/>
          <p:nvPr/>
        </p:nvGrpSpPr>
        <p:grpSpPr>
          <a:xfrm>
            <a:off x="6368648" y="2455437"/>
            <a:ext cx="5215831" cy="464949"/>
            <a:chOff x="7105414" y="2455437"/>
            <a:chExt cx="3332136" cy="464949"/>
          </a:xfrm>
        </p:grpSpPr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8451052B-207B-4494-B3F1-224489A0EBE1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CF9CEE44-446B-4111-BAB1-47D635F82F6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7105414" y="2511776"/>
              <a:ext cx="1120628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48EEB696-9EDF-4AA5-BF19-1C31533C6C0F}"/>
              </a:ext>
            </a:extLst>
          </p:cNvPr>
          <p:cNvGrpSpPr/>
          <p:nvPr/>
        </p:nvGrpSpPr>
        <p:grpSpPr>
          <a:xfrm>
            <a:off x="6368649" y="3002640"/>
            <a:ext cx="5216400" cy="464949"/>
            <a:chOff x="7105414" y="2455437"/>
            <a:chExt cx="3332136" cy="464949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3E5D85FA-D4B6-4CF8-9052-FF986B1198D7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EFEB95E4-C0F5-4BD9-97E0-1D653BBEC660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7105414" y="2511776"/>
              <a:ext cx="1124026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Apellido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8893A7F-7DC1-43BC-A448-7991071A5FD9}"/>
              </a:ext>
            </a:extLst>
          </p:cNvPr>
          <p:cNvGrpSpPr/>
          <p:nvPr/>
        </p:nvGrpSpPr>
        <p:grpSpPr>
          <a:xfrm>
            <a:off x="6368649" y="3549843"/>
            <a:ext cx="5216400" cy="464949"/>
            <a:chOff x="7105414" y="2455437"/>
            <a:chExt cx="3332136" cy="464949"/>
          </a:xfrm>
        </p:grpSpPr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4F70D5A1-B16A-4F22-AE40-A2D3D1BC26DA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DBB7519B-E3F6-4AB8-AB94-25A1A76E396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7105414" y="2511776"/>
              <a:ext cx="115211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Teléfono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1E747E52-3FC7-4591-AFEB-797DF27D64D3}"/>
              </a:ext>
            </a:extLst>
          </p:cNvPr>
          <p:cNvGrpSpPr/>
          <p:nvPr/>
        </p:nvGrpSpPr>
        <p:grpSpPr>
          <a:xfrm>
            <a:off x="6368649" y="4097046"/>
            <a:ext cx="5216400" cy="464949"/>
            <a:chOff x="7105414" y="2455437"/>
            <a:chExt cx="3332136" cy="464949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6ED382D2-13D9-4C15-B788-6ADBCC2E9A2D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42D4B236-5289-4F50-B581-B1151F6E931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7105414" y="2511776"/>
              <a:ext cx="39750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RFC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4401B99-C320-4E00-9D6A-7DB61D6B531E}"/>
              </a:ext>
            </a:extLst>
          </p:cNvPr>
          <p:cNvGrpSpPr/>
          <p:nvPr/>
        </p:nvGrpSpPr>
        <p:grpSpPr>
          <a:xfrm>
            <a:off x="11743702" y="2455437"/>
            <a:ext cx="208396" cy="3435994"/>
            <a:chOff x="8818804" y="2455437"/>
            <a:chExt cx="208396" cy="3435994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8AA87C28-8BE6-4C49-BC36-0C8583C3CB3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76076A2-2CCB-4137-8147-438AA71F35B2}"/>
                </a:ext>
              </a:extLst>
            </p:cNvPr>
            <p:cNvSpPr/>
            <p:nvPr/>
          </p:nvSpPr>
          <p:spPr>
            <a:xfrm>
              <a:off x="8818804" y="2455437"/>
              <a:ext cx="208396" cy="191653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7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85A98EA4-1422-4156-855C-EAE2CB35734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359109" y="6159505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3138" y="1917606"/>
            <a:ext cx="1519968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Médicos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F959F7F-B03B-463C-833C-12A054BB23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250845" y="1920814"/>
            <a:ext cx="2965555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/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edición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grpSp>
        <p:nvGrpSpPr>
          <p:cNvPr id="100" name="Grupo 99">
            <a:extLst>
              <a:ext uri="{FF2B5EF4-FFF2-40B4-BE49-F238E27FC236}">
                <a16:creationId xmlns:a16="http://schemas.microsoft.com/office/drawing/2014/main" id="{C4D409F6-D4A5-4505-A882-3AFEE27E6177}"/>
              </a:ext>
            </a:extLst>
          </p:cNvPr>
          <p:cNvGrpSpPr/>
          <p:nvPr/>
        </p:nvGrpSpPr>
        <p:grpSpPr>
          <a:xfrm>
            <a:off x="5885223" y="2455437"/>
            <a:ext cx="208396" cy="3435995"/>
            <a:chOff x="8818804" y="2455436"/>
            <a:chExt cx="208396" cy="3435995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702C45A5-747C-4687-8F8C-F44F1F402B4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E0A4567E-4CC8-4290-86C9-494CBF0546DF}"/>
                </a:ext>
              </a:extLst>
            </p:cNvPr>
            <p:cNvSpPr/>
            <p:nvPr/>
          </p:nvSpPr>
          <p:spPr>
            <a:xfrm>
              <a:off x="8818804" y="2455436"/>
              <a:ext cx="208396" cy="32262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829B492-BA86-4991-8443-B54485E30869}"/>
              </a:ext>
            </a:extLst>
          </p:cNvPr>
          <p:cNvGrpSpPr/>
          <p:nvPr/>
        </p:nvGrpSpPr>
        <p:grpSpPr>
          <a:xfrm>
            <a:off x="344101" y="2455437"/>
            <a:ext cx="5399999" cy="464949"/>
            <a:chOff x="342016" y="2455437"/>
            <a:chExt cx="5399999" cy="464949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4B40B3FF-1897-4B84-9DED-711C1C3FE34F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42016" y="2455437"/>
              <a:ext cx="5399999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médico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261FF519-C394-420C-AF1B-BBFA9BAE2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5978" y="2498911"/>
              <a:ext cx="381600" cy="381600"/>
            </a:xfrm>
            <a:prstGeom prst="rect">
              <a:avLst/>
            </a:prstGeom>
          </p:spPr>
        </p:pic>
      </p:grpSp>
      <p:pic>
        <p:nvPicPr>
          <p:cNvPr id="78" name="Imagen 77">
            <a:extLst>
              <a:ext uri="{FF2B5EF4-FFF2-40B4-BE49-F238E27FC236}">
                <a16:creationId xmlns:a16="http://schemas.microsoft.com/office/drawing/2014/main" id="{160A7F12-5CED-482C-B0A3-9FCF790A8EF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628"/>
            <a:ext cx="378000" cy="378000"/>
          </a:xfrm>
          <a:prstGeom prst="rect">
            <a:avLst/>
          </a:prstGeom>
        </p:spPr>
      </p:pic>
      <p:pic>
        <p:nvPicPr>
          <p:cNvPr id="79" name="Imagen 78">
            <a:hlinkClick r:id="rId29" action="ppaction://hlinksldjump"/>
            <a:extLst>
              <a:ext uri="{FF2B5EF4-FFF2-40B4-BE49-F238E27FC236}">
                <a16:creationId xmlns:a16="http://schemas.microsoft.com/office/drawing/2014/main" id="{34F163DE-5BF3-4146-99EB-875547238C2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63" y="1415345"/>
            <a:ext cx="378000" cy="378000"/>
          </a:xfrm>
          <a:prstGeom prst="rect">
            <a:avLst/>
          </a:prstGeom>
        </p:spPr>
      </p:pic>
      <p:pic>
        <p:nvPicPr>
          <p:cNvPr id="80" name="Imagen 79">
            <a:hlinkClick r:id="rId31" action="ppaction://hlinksldjump"/>
            <a:extLst>
              <a:ext uri="{FF2B5EF4-FFF2-40B4-BE49-F238E27FC236}">
                <a16:creationId xmlns:a16="http://schemas.microsoft.com/office/drawing/2014/main" id="{2C59D385-76C5-4184-A191-27A522505FD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9852"/>
            <a:ext cx="378000" cy="378000"/>
          </a:xfrm>
          <a:prstGeom prst="rect">
            <a:avLst/>
          </a:prstGeom>
        </p:spPr>
      </p:pic>
      <p:grpSp>
        <p:nvGrpSpPr>
          <p:cNvPr id="83" name="Grupo 82">
            <a:extLst>
              <a:ext uri="{FF2B5EF4-FFF2-40B4-BE49-F238E27FC236}">
                <a16:creationId xmlns:a16="http://schemas.microsoft.com/office/drawing/2014/main" id="{C0C7A506-5B50-4E13-9483-6F61D217D581}"/>
              </a:ext>
            </a:extLst>
          </p:cNvPr>
          <p:cNvGrpSpPr/>
          <p:nvPr/>
        </p:nvGrpSpPr>
        <p:grpSpPr>
          <a:xfrm>
            <a:off x="6368648" y="4647211"/>
            <a:ext cx="5216400" cy="464949"/>
            <a:chOff x="7105414" y="2455437"/>
            <a:chExt cx="3332136" cy="464949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B4178547-7AE2-484E-9A28-DE8DAD35082B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08976C2F-1FD2-441C-B5C0-70385F0DA48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105414" y="2511776"/>
              <a:ext cx="1607793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Número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personal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D675C80C-FE87-4F79-8726-50B826AD42BF}"/>
              </a:ext>
            </a:extLst>
          </p:cNvPr>
          <p:cNvGrpSpPr/>
          <p:nvPr/>
        </p:nvGrpSpPr>
        <p:grpSpPr>
          <a:xfrm>
            <a:off x="6368648" y="5208035"/>
            <a:ext cx="5216400" cy="464949"/>
            <a:chOff x="6368649" y="4097046"/>
            <a:chExt cx="5216400" cy="464949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9E151881-A829-455D-8DAA-57B4A21DD969}"/>
                </a:ext>
              </a:extLst>
            </p:cNvPr>
            <p:cNvGrpSpPr/>
            <p:nvPr/>
          </p:nvGrpSpPr>
          <p:grpSpPr>
            <a:xfrm>
              <a:off x="6368649" y="4097046"/>
              <a:ext cx="5216400" cy="464949"/>
              <a:chOff x="7105414" y="2455437"/>
              <a:chExt cx="3332136" cy="464949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FF21BAEB-351C-44F8-B598-50181EEDE299}"/>
                  </a:ext>
                </a:extLst>
              </p:cNvPr>
              <p:cNvSpPr/>
              <p:nvPr/>
            </p:nvSpPr>
            <p:spPr>
              <a:xfrm>
                <a:off x="7105414" y="2455437"/>
                <a:ext cx="3332136" cy="46494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CEE70872-A025-4F08-B280-ABB9C66699E0}"/>
                  </a:ext>
                </a:extLst>
              </p:cNvPr>
              <p:cNvSpPr txBox="1"/>
              <p:nvPr>
                <p:custDataLst>
                  <p:custData r:id="rId6"/>
                </p:custDataLst>
              </p:nvPr>
            </p:nvSpPr>
            <p:spPr>
              <a:xfrm>
                <a:off x="7105414" y="2511776"/>
                <a:ext cx="781492" cy="353943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Matutino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0" name="Imagen 89">
              <a:extLst>
                <a:ext uri="{FF2B5EF4-FFF2-40B4-BE49-F238E27FC236}">
                  <a16:creationId xmlns:a16="http://schemas.microsoft.com/office/drawing/2014/main" id="{BACC1532-3A9A-4B4E-AA65-C60E38879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4259" y="4140520"/>
              <a:ext cx="378000" cy="378000"/>
            </a:xfrm>
            <a:prstGeom prst="rect">
              <a:avLst/>
            </a:prstGeom>
          </p:spPr>
        </p:pic>
      </p:grpSp>
      <p:sp>
        <p:nvSpPr>
          <p:cNvPr id="93" name="Content">
            <a:extLst>
              <a:ext uri="{FF2B5EF4-FFF2-40B4-BE49-F238E27FC236}">
                <a16:creationId xmlns:a16="http://schemas.microsoft.com/office/drawing/2014/main" id="{F4B27DE0-21E5-4540-99FE-5248EFE1BE8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363710" y="654103"/>
            <a:ext cx="6162714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Juan Daniel Pérez Castellano</a:t>
            </a:r>
          </a:p>
        </p:txBody>
      </p:sp>
      <p:pic>
        <p:nvPicPr>
          <p:cNvPr id="94" name="Imagen 93">
            <a:hlinkClick r:id="rId34" action="ppaction://hlinksldjump"/>
            <a:extLst>
              <a:ext uri="{FF2B5EF4-FFF2-40B4-BE49-F238E27FC236}">
                <a16:creationId xmlns:a16="http://schemas.microsoft.com/office/drawing/2014/main" id="{FF21890F-A235-4DD9-B41D-0B4F003F41B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15" y="1411787"/>
            <a:ext cx="378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0C744EB-D211-46ED-A0CC-79F1169E87B9}"/>
              </a:ext>
            </a:extLst>
          </p:cNvPr>
          <p:cNvGrpSpPr/>
          <p:nvPr/>
        </p:nvGrpSpPr>
        <p:grpSpPr>
          <a:xfrm>
            <a:off x="344100" y="3002798"/>
            <a:ext cx="5400000" cy="464949"/>
            <a:chOff x="1754450" y="2455437"/>
            <a:chExt cx="4341550" cy="464949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9AA2CDFB-B117-4771-B6D5-787EA98924ED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Aldo Francisco Méndez G…</a:t>
              </a: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92946712-E941-4878-9147-32284C7F91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94608" y="2510938"/>
              <a:ext cx="1501391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49826714232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47CC6A51-E2E6-46D0-9167-E66C23FABA6B}"/>
              </a:ext>
            </a:extLst>
          </p:cNvPr>
          <p:cNvGrpSpPr/>
          <p:nvPr/>
        </p:nvGrpSpPr>
        <p:grpSpPr>
          <a:xfrm>
            <a:off x="344100" y="3550001"/>
            <a:ext cx="5400000" cy="464949"/>
            <a:chOff x="1754450" y="2455437"/>
            <a:chExt cx="4341550" cy="464949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34D9C56A-182B-49A0-9577-5D60BA1599C5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María Violeta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Magaña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Ca…</a:t>
              </a: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431B6C4F-DDF7-470D-A469-0F38AF267E08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4594608" y="2510939"/>
              <a:ext cx="1501392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79825714234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AD15108-2603-4898-8A20-2076FD7F49FC}"/>
              </a:ext>
            </a:extLst>
          </p:cNvPr>
          <p:cNvGrpSpPr/>
          <p:nvPr/>
        </p:nvGrpSpPr>
        <p:grpSpPr>
          <a:xfrm>
            <a:off x="6368648" y="2455437"/>
            <a:ext cx="5215831" cy="464949"/>
            <a:chOff x="7105414" y="2455437"/>
            <a:chExt cx="3332136" cy="464949"/>
          </a:xfrm>
        </p:grpSpPr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8451052B-207B-4494-B3F1-224489A0EBE1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CF9CEE44-446B-4111-BAB1-47D635F82F6E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7105414" y="2511776"/>
              <a:ext cx="1120628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48EEB696-9EDF-4AA5-BF19-1C31533C6C0F}"/>
              </a:ext>
            </a:extLst>
          </p:cNvPr>
          <p:cNvGrpSpPr/>
          <p:nvPr/>
        </p:nvGrpSpPr>
        <p:grpSpPr>
          <a:xfrm>
            <a:off x="6368649" y="3002640"/>
            <a:ext cx="5216400" cy="464949"/>
            <a:chOff x="7105414" y="2455437"/>
            <a:chExt cx="3332136" cy="464949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3E5D85FA-D4B6-4CF8-9052-FF986B1198D7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EFEB95E4-C0F5-4BD9-97E0-1D653BBEC66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105414" y="2511776"/>
              <a:ext cx="1124026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Apellido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8893A7F-7DC1-43BC-A448-7991071A5FD9}"/>
              </a:ext>
            </a:extLst>
          </p:cNvPr>
          <p:cNvGrpSpPr/>
          <p:nvPr/>
        </p:nvGrpSpPr>
        <p:grpSpPr>
          <a:xfrm>
            <a:off x="6368649" y="3549843"/>
            <a:ext cx="5216400" cy="464949"/>
            <a:chOff x="7105414" y="2455437"/>
            <a:chExt cx="3332136" cy="464949"/>
          </a:xfrm>
        </p:grpSpPr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4F70D5A1-B16A-4F22-AE40-A2D3D1BC26DA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DBB7519B-E3F6-4AB8-AB94-25A1A76E396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7105414" y="2511776"/>
              <a:ext cx="115211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Teléfono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1E747E52-3FC7-4591-AFEB-797DF27D64D3}"/>
              </a:ext>
            </a:extLst>
          </p:cNvPr>
          <p:cNvGrpSpPr/>
          <p:nvPr/>
        </p:nvGrpSpPr>
        <p:grpSpPr>
          <a:xfrm>
            <a:off x="6368649" y="4097046"/>
            <a:ext cx="5216400" cy="464949"/>
            <a:chOff x="7105414" y="2455437"/>
            <a:chExt cx="3332136" cy="464949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6ED382D2-13D9-4C15-B788-6ADBCC2E9A2D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42D4B236-5289-4F50-B581-B1151F6E931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7105414" y="2511776"/>
              <a:ext cx="39750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RFC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4401B99-C320-4E00-9D6A-7DB61D6B531E}"/>
              </a:ext>
            </a:extLst>
          </p:cNvPr>
          <p:cNvGrpSpPr/>
          <p:nvPr/>
        </p:nvGrpSpPr>
        <p:grpSpPr>
          <a:xfrm>
            <a:off x="11743702" y="2455437"/>
            <a:ext cx="208396" cy="3435994"/>
            <a:chOff x="8818804" y="2455437"/>
            <a:chExt cx="208396" cy="3435994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8AA87C28-8BE6-4C49-BC36-0C8583C3CB3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76076A2-2CCB-4137-8147-438AA71F35B2}"/>
                </a:ext>
              </a:extLst>
            </p:cNvPr>
            <p:cNvSpPr/>
            <p:nvPr/>
          </p:nvSpPr>
          <p:spPr>
            <a:xfrm>
              <a:off x="8818804" y="2455437"/>
              <a:ext cx="208396" cy="191653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85A98EA4-1422-4156-855C-EAE2CB35734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359109" y="6159505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3138" y="1917606"/>
            <a:ext cx="1519968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Médicos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F959F7F-B03B-463C-833C-12A054BB23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250845" y="1920814"/>
            <a:ext cx="2965555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/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edición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grpSp>
        <p:nvGrpSpPr>
          <p:cNvPr id="100" name="Grupo 99">
            <a:extLst>
              <a:ext uri="{FF2B5EF4-FFF2-40B4-BE49-F238E27FC236}">
                <a16:creationId xmlns:a16="http://schemas.microsoft.com/office/drawing/2014/main" id="{C4D409F6-D4A5-4505-A882-3AFEE27E6177}"/>
              </a:ext>
            </a:extLst>
          </p:cNvPr>
          <p:cNvGrpSpPr/>
          <p:nvPr/>
        </p:nvGrpSpPr>
        <p:grpSpPr>
          <a:xfrm>
            <a:off x="5885223" y="2455437"/>
            <a:ext cx="208396" cy="3435995"/>
            <a:chOff x="8818804" y="2455436"/>
            <a:chExt cx="208396" cy="3435995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702C45A5-747C-4687-8F8C-F44F1F402B4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E0A4567E-4CC8-4290-86C9-494CBF0546DF}"/>
                </a:ext>
              </a:extLst>
            </p:cNvPr>
            <p:cNvSpPr/>
            <p:nvPr/>
          </p:nvSpPr>
          <p:spPr>
            <a:xfrm>
              <a:off x="8818804" y="2455436"/>
              <a:ext cx="208396" cy="32262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829B492-BA86-4991-8443-B54485E30869}"/>
              </a:ext>
            </a:extLst>
          </p:cNvPr>
          <p:cNvGrpSpPr/>
          <p:nvPr/>
        </p:nvGrpSpPr>
        <p:grpSpPr>
          <a:xfrm>
            <a:off x="344101" y="2455437"/>
            <a:ext cx="5399999" cy="464949"/>
            <a:chOff x="342016" y="2455437"/>
            <a:chExt cx="5399999" cy="464949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4B40B3FF-1897-4B84-9DED-711C1C3FE34F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42016" y="2455437"/>
              <a:ext cx="5399999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médico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261FF519-C394-420C-AF1B-BBFA9BAE2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5978" y="2498911"/>
              <a:ext cx="381600" cy="381600"/>
            </a:xfrm>
            <a:prstGeom prst="rect">
              <a:avLst/>
            </a:prstGeom>
          </p:spPr>
        </p:pic>
      </p:grpSp>
      <p:pic>
        <p:nvPicPr>
          <p:cNvPr id="78" name="Imagen 77">
            <a:extLst>
              <a:ext uri="{FF2B5EF4-FFF2-40B4-BE49-F238E27FC236}">
                <a16:creationId xmlns:a16="http://schemas.microsoft.com/office/drawing/2014/main" id="{160A7F12-5CED-482C-B0A3-9FCF790A8EF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628"/>
            <a:ext cx="378000" cy="378000"/>
          </a:xfrm>
          <a:prstGeom prst="rect">
            <a:avLst/>
          </a:prstGeom>
        </p:spPr>
      </p:pic>
      <p:pic>
        <p:nvPicPr>
          <p:cNvPr id="79" name="Imagen 78">
            <a:hlinkClick r:id="rId33" action="ppaction://hlinksldjump"/>
            <a:extLst>
              <a:ext uri="{FF2B5EF4-FFF2-40B4-BE49-F238E27FC236}">
                <a16:creationId xmlns:a16="http://schemas.microsoft.com/office/drawing/2014/main" id="{34F163DE-5BF3-4146-99EB-875547238C2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63" y="1415345"/>
            <a:ext cx="378000" cy="378000"/>
          </a:xfrm>
          <a:prstGeom prst="rect">
            <a:avLst/>
          </a:prstGeom>
        </p:spPr>
      </p:pic>
      <p:pic>
        <p:nvPicPr>
          <p:cNvPr id="80" name="Imagen 79">
            <a:hlinkClick r:id="rId35" action="ppaction://hlinksldjump"/>
            <a:extLst>
              <a:ext uri="{FF2B5EF4-FFF2-40B4-BE49-F238E27FC236}">
                <a16:creationId xmlns:a16="http://schemas.microsoft.com/office/drawing/2014/main" id="{2C59D385-76C5-4184-A191-27A522505FD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9852"/>
            <a:ext cx="378000" cy="378000"/>
          </a:xfrm>
          <a:prstGeom prst="rect">
            <a:avLst/>
          </a:prstGeom>
        </p:spPr>
      </p:pic>
      <p:grpSp>
        <p:nvGrpSpPr>
          <p:cNvPr id="83" name="Grupo 82">
            <a:extLst>
              <a:ext uri="{FF2B5EF4-FFF2-40B4-BE49-F238E27FC236}">
                <a16:creationId xmlns:a16="http://schemas.microsoft.com/office/drawing/2014/main" id="{C0C7A506-5B50-4E13-9483-6F61D217D581}"/>
              </a:ext>
            </a:extLst>
          </p:cNvPr>
          <p:cNvGrpSpPr/>
          <p:nvPr/>
        </p:nvGrpSpPr>
        <p:grpSpPr>
          <a:xfrm>
            <a:off x="6368648" y="4647211"/>
            <a:ext cx="5216400" cy="464949"/>
            <a:chOff x="7105414" y="2455437"/>
            <a:chExt cx="3332136" cy="464949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B4178547-7AE2-484E-9A28-DE8DAD35082B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08976C2F-1FD2-441C-B5C0-70385F0DA48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7105414" y="2511776"/>
              <a:ext cx="1607793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Número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personal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D675C80C-FE87-4F79-8726-50B826AD42BF}"/>
              </a:ext>
            </a:extLst>
          </p:cNvPr>
          <p:cNvGrpSpPr/>
          <p:nvPr/>
        </p:nvGrpSpPr>
        <p:grpSpPr>
          <a:xfrm>
            <a:off x="6368648" y="5208035"/>
            <a:ext cx="5216400" cy="464949"/>
            <a:chOff x="6368649" y="4097046"/>
            <a:chExt cx="5216400" cy="464949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9E151881-A829-455D-8DAA-57B4A21DD969}"/>
                </a:ext>
              </a:extLst>
            </p:cNvPr>
            <p:cNvGrpSpPr/>
            <p:nvPr/>
          </p:nvGrpSpPr>
          <p:grpSpPr>
            <a:xfrm>
              <a:off x="6368649" y="4097046"/>
              <a:ext cx="5216400" cy="464949"/>
              <a:chOff x="7105414" y="2455437"/>
              <a:chExt cx="3332136" cy="464949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FF21BAEB-351C-44F8-B598-50181EEDE299}"/>
                  </a:ext>
                </a:extLst>
              </p:cNvPr>
              <p:cNvSpPr/>
              <p:nvPr/>
            </p:nvSpPr>
            <p:spPr>
              <a:xfrm>
                <a:off x="7105414" y="2455437"/>
                <a:ext cx="3332136" cy="46494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CEE70872-A025-4F08-B280-ABB9C66699E0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7105414" y="2511776"/>
                <a:ext cx="781492" cy="353943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Matutino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0" name="Imagen 89">
              <a:extLst>
                <a:ext uri="{FF2B5EF4-FFF2-40B4-BE49-F238E27FC236}">
                  <a16:creationId xmlns:a16="http://schemas.microsoft.com/office/drawing/2014/main" id="{BACC1532-3A9A-4B4E-AA65-C60E38879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4259" y="4140520"/>
              <a:ext cx="378000" cy="378000"/>
            </a:xfrm>
            <a:prstGeom prst="rect">
              <a:avLst/>
            </a:prstGeom>
          </p:spPr>
        </p:pic>
      </p:grpSp>
      <p:sp>
        <p:nvSpPr>
          <p:cNvPr id="93" name="Content">
            <a:extLst>
              <a:ext uri="{FF2B5EF4-FFF2-40B4-BE49-F238E27FC236}">
                <a16:creationId xmlns:a16="http://schemas.microsoft.com/office/drawing/2014/main" id="{F4B27DE0-21E5-4540-99FE-5248EFE1BE8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363710" y="654103"/>
            <a:ext cx="6162714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Juan Daniel Pérez Castellano</a:t>
            </a:r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FF21F34-CAA6-4919-B19E-AA5876918F10}"/>
              </a:ext>
            </a:extLst>
          </p:cNvPr>
          <p:cNvGrpSpPr/>
          <p:nvPr/>
        </p:nvGrpSpPr>
        <p:grpSpPr>
          <a:xfrm>
            <a:off x="3973086" y="2128119"/>
            <a:ext cx="4245828" cy="2568247"/>
            <a:chOff x="3973086" y="1686253"/>
            <a:chExt cx="4245828" cy="2568247"/>
          </a:xfrm>
        </p:grpSpPr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B370280C-082D-4BD6-BD8E-8658A3B1C7B6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973086" y="1686253"/>
              <a:ext cx="4245828" cy="2568247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A80407CD-204C-4287-8476-FA04E099050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007229" y="1716821"/>
              <a:ext cx="3074944" cy="4770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Médico</a:t>
              </a:r>
              <a:r>
                <a:rPr lang="en-US" sz="28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registrado</a:t>
              </a:r>
              <a:endPara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53D48646-2B42-4F0D-B3E2-6D11CFAE8549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007229" y="2349145"/>
              <a:ext cx="247375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Daniela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Mujia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López</a:t>
              </a:r>
            </a:p>
          </p:txBody>
        </p:sp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54FDDC78-3F60-4047-B3DB-E8F07AAE2D10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007229" y="2670444"/>
              <a:ext cx="1701107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49826714232</a:t>
              </a:r>
            </a:p>
          </p:txBody>
        </p:sp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D6B58876-89D5-4C16-B58C-0E98FCBE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780" y="1765890"/>
              <a:ext cx="378000" cy="378000"/>
            </a:xfrm>
            <a:prstGeom prst="rect">
              <a:avLst/>
            </a:prstGeom>
          </p:spPr>
        </p:pic>
        <p:sp>
          <p:nvSpPr>
            <p:cNvPr id="97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9542CC1E-7B44-4FC3-ACB2-EA4CC79F0180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541903" y="3683880"/>
              <a:ext cx="1591200" cy="464949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Listo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98" name="Imagen 97">
            <a:extLst>
              <a:ext uri="{FF2B5EF4-FFF2-40B4-BE49-F238E27FC236}">
                <a16:creationId xmlns:a16="http://schemas.microsoft.com/office/drawing/2014/main" id="{25F699E7-22ED-471B-8451-C7F796A65BA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15" y="1411787"/>
            <a:ext cx="378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75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0C744EB-D211-46ED-A0CC-79F1169E87B9}"/>
              </a:ext>
            </a:extLst>
          </p:cNvPr>
          <p:cNvGrpSpPr/>
          <p:nvPr/>
        </p:nvGrpSpPr>
        <p:grpSpPr>
          <a:xfrm>
            <a:off x="344100" y="3002798"/>
            <a:ext cx="5400000" cy="464949"/>
            <a:chOff x="1754450" y="2455437"/>
            <a:chExt cx="4341550" cy="464949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9AA2CDFB-B117-4771-B6D5-787EA98924ED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Aldo Francisco Méndez G…</a:t>
              </a: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92946712-E941-4878-9147-32284C7F91D1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594608" y="2510938"/>
              <a:ext cx="1501391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49826714232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47CC6A51-E2E6-46D0-9167-E66C23FABA6B}"/>
              </a:ext>
            </a:extLst>
          </p:cNvPr>
          <p:cNvGrpSpPr/>
          <p:nvPr/>
        </p:nvGrpSpPr>
        <p:grpSpPr>
          <a:xfrm>
            <a:off x="344100" y="3550001"/>
            <a:ext cx="5400000" cy="464949"/>
            <a:chOff x="1754450" y="2455437"/>
            <a:chExt cx="4341550" cy="464949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34D9C56A-182B-49A0-9577-5D60BA1599C5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María Violeta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Magaña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Ca…</a:t>
              </a: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431B6C4F-DDF7-470D-A469-0F38AF267E0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594608" y="2510939"/>
              <a:ext cx="1501392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79825714234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AD15108-2603-4898-8A20-2076FD7F49FC}"/>
              </a:ext>
            </a:extLst>
          </p:cNvPr>
          <p:cNvGrpSpPr/>
          <p:nvPr/>
        </p:nvGrpSpPr>
        <p:grpSpPr>
          <a:xfrm>
            <a:off x="6368648" y="2455437"/>
            <a:ext cx="5215831" cy="464949"/>
            <a:chOff x="7105414" y="2455437"/>
            <a:chExt cx="3332136" cy="464949"/>
          </a:xfrm>
        </p:grpSpPr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8451052B-207B-4494-B3F1-224489A0EBE1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CF9CEE44-446B-4111-BAB1-47D635F82F6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7105414" y="2511776"/>
              <a:ext cx="1120628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48EEB696-9EDF-4AA5-BF19-1C31533C6C0F}"/>
              </a:ext>
            </a:extLst>
          </p:cNvPr>
          <p:cNvGrpSpPr/>
          <p:nvPr/>
        </p:nvGrpSpPr>
        <p:grpSpPr>
          <a:xfrm>
            <a:off x="6368649" y="3002640"/>
            <a:ext cx="5216400" cy="464949"/>
            <a:chOff x="7105414" y="2455437"/>
            <a:chExt cx="3332136" cy="464949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3E5D85FA-D4B6-4CF8-9052-FF986B1198D7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EFEB95E4-C0F5-4BD9-97E0-1D653BBEC660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7105414" y="2511776"/>
              <a:ext cx="1124026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Apellido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8893A7F-7DC1-43BC-A448-7991071A5FD9}"/>
              </a:ext>
            </a:extLst>
          </p:cNvPr>
          <p:cNvGrpSpPr/>
          <p:nvPr/>
        </p:nvGrpSpPr>
        <p:grpSpPr>
          <a:xfrm>
            <a:off x="6368649" y="3549843"/>
            <a:ext cx="5216400" cy="464949"/>
            <a:chOff x="7105414" y="2455437"/>
            <a:chExt cx="3332136" cy="464949"/>
          </a:xfrm>
        </p:grpSpPr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4F70D5A1-B16A-4F22-AE40-A2D3D1BC26DA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DBB7519B-E3F6-4AB8-AB94-25A1A76E396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7105414" y="2511776"/>
              <a:ext cx="115211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Teléfono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1E747E52-3FC7-4591-AFEB-797DF27D64D3}"/>
              </a:ext>
            </a:extLst>
          </p:cNvPr>
          <p:cNvGrpSpPr/>
          <p:nvPr/>
        </p:nvGrpSpPr>
        <p:grpSpPr>
          <a:xfrm>
            <a:off x="6368649" y="4097046"/>
            <a:ext cx="5216400" cy="464949"/>
            <a:chOff x="7105414" y="2455437"/>
            <a:chExt cx="3332136" cy="464949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6ED382D2-13D9-4C15-B788-6ADBCC2E9A2D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42D4B236-5289-4F50-B581-B1151F6E931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7105414" y="2511776"/>
              <a:ext cx="39750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RFC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4401B99-C320-4E00-9D6A-7DB61D6B531E}"/>
              </a:ext>
            </a:extLst>
          </p:cNvPr>
          <p:cNvGrpSpPr/>
          <p:nvPr/>
        </p:nvGrpSpPr>
        <p:grpSpPr>
          <a:xfrm>
            <a:off x="11743702" y="2455437"/>
            <a:ext cx="208396" cy="3435994"/>
            <a:chOff x="8818804" y="2455437"/>
            <a:chExt cx="208396" cy="3435994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8AA87C28-8BE6-4C49-BC36-0C8583C3CB3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76076A2-2CCB-4137-8147-438AA71F35B2}"/>
                </a:ext>
              </a:extLst>
            </p:cNvPr>
            <p:cNvSpPr/>
            <p:nvPr/>
          </p:nvSpPr>
          <p:spPr>
            <a:xfrm>
              <a:off x="8818804" y="2455437"/>
              <a:ext cx="208396" cy="191653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7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85A98EA4-1422-4156-855C-EAE2CB35734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359109" y="6159505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3138" y="1917606"/>
            <a:ext cx="2502223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Recepcionistas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F959F7F-B03B-463C-833C-12A054BB23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250845" y="1920814"/>
            <a:ext cx="2965555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/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edición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grpSp>
        <p:nvGrpSpPr>
          <p:cNvPr id="100" name="Grupo 99">
            <a:extLst>
              <a:ext uri="{FF2B5EF4-FFF2-40B4-BE49-F238E27FC236}">
                <a16:creationId xmlns:a16="http://schemas.microsoft.com/office/drawing/2014/main" id="{C4D409F6-D4A5-4505-A882-3AFEE27E6177}"/>
              </a:ext>
            </a:extLst>
          </p:cNvPr>
          <p:cNvGrpSpPr/>
          <p:nvPr/>
        </p:nvGrpSpPr>
        <p:grpSpPr>
          <a:xfrm>
            <a:off x="5885223" y="2455437"/>
            <a:ext cx="208396" cy="3435995"/>
            <a:chOff x="8818804" y="2455436"/>
            <a:chExt cx="208396" cy="3435995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702C45A5-747C-4687-8F8C-F44F1F402B4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E0A4567E-4CC8-4290-86C9-494CBF0546DF}"/>
                </a:ext>
              </a:extLst>
            </p:cNvPr>
            <p:cNvSpPr/>
            <p:nvPr/>
          </p:nvSpPr>
          <p:spPr>
            <a:xfrm>
              <a:off x="8818804" y="2455436"/>
              <a:ext cx="208396" cy="32262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829B492-BA86-4991-8443-B54485E30869}"/>
              </a:ext>
            </a:extLst>
          </p:cNvPr>
          <p:cNvGrpSpPr/>
          <p:nvPr/>
        </p:nvGrpSpPr>
        <p:grpSpPr>
          <a:xfrm>
            <a:off x="344101" y="2455437"/>
            <a:ext cx="5399999" cy="464949"/>
            <a:chOff x="342016" y="2455437"/>
            <a:chExt cx="5399999" cy="464949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4B40B3FF-1897-4B84-9DED-711C1C3FE34F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42016" y="2455437"/>
              <a:ext cx="5399999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recepcionista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261FF519-C394-420C-AF1B-BBFA9BAE2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5978" y="2498911"/>
              <a:ext cx="381600" cy="381600"/>
            </a:xfrm>
            <a:prstGeom prst="rect">
              <a:avLst/>
            </a:prstGeom>
          </p:spPr>
        </p:pic>
      </p:grpSp>
      <p:pic>
        <p:nvPicPr>
          <p:cNvPr id="78" name="Imagen 77">
            <a:hlinkClick r:id="rId28" action="ppaction://hlinksldjump"/>
            <a:extLst>
              <a:ext uri="{FF2B5EF4-FFF2-40B4-BE49-F238E27FC236}">
                <a16:creationId xmlns:a16="http://schemas.microsoft.com/office/drawing/2014/main" id="{160A7F12-5CED-482C-B0A3-9FCF790A8EF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628"/>
            <a:ext cx="378000" cy="378000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34F163DE-5BF3-4146-99EB-875547238C2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63" y="1415345"/>
            <a:ext cx="378000" cy="378000"/>
          </a:xfrm>
          <a:prstGeom prst="rect">
            <a:avLst/>
          </a:prstGeom>
        </p:spPr>
      </p:pic>
      <p:pic>
        <p:nvPicPr>
          <p:cNvPr id="80" name="Imagen 79">
            <a:hlinkClick r:id="rId31" action="ppaction://hlinksldjump"/>
            <a:extLst>
              <a:ext uri="{FF2B5EF4-FFF2-40B4-BE49-F238E27FC236}">
                <a16:creationId xmlns:a16="http://schemas.microsoft.com/office/drawing/2014/main" id="{2C59D385-76C5-4184-A191-27A522505FD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9852"/>
            <a:ext cx="378000" cy="378000"/>
          </a:xfrm>
          <a:prstGeom prst="rect">
            <a:avLst/>
          </a:prstGeom>
        </p:spPr>
      </p:pic>
      <p:grpSp>
        <p:nvGrpSpPr>
          <p:cNvPr id="83" name="Grupo 82">
            <a:extLst>
              <a:ext uri="{FF2B5EF4-FFF2-40B4-BE49-F238E27FC236}">
                <a16:creationId xmlns:a16="http://schemas.microsoft.com/office/drawing/2014/main" id="{C0C7A506-5B50-4E13-9483-6F61D217D581}"/>
              </a:ext>
            </a:extLst>
          </p:cNvPr>
          <p:cNvGrpSpPr/>
          <p:nvPr/>
        </p:nvGrpSpPr>
        <p:grpSpPr>
          <a:xfrm>
            <a:off x="6368648" y="4647211"/>
            <a:ext cx="5216400" cy="464949"/>
            <a:chOff x="7105414" y="2455437"/>
            <a:chExt cx="3332136" cy="464949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B4178547-7AE2-484E-9A28-DE8DAD35082B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08976C2F-1FD2-441C-B5C0-70385F0DA48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105414" y="2511776"/>
              <a:ext cx="1607793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Número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personal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D675C80C-FE87-4F79-8726-50B826AD42BF}"/>
              </a:ext>
            </a:extLst>
          </p:cNvPr>
          <p:cNvGrpSpPr/>
          <p:nvPr/>
        </p:nvGrpSpPr>
        <p:grpSpPr>
          <a:xfrm>
            <a:off x="6368648" y="5208035"/>
            <a:ext cx="5216400" cy="464949"/>
            <a:chOff x="6368649" y="4097046"/>
            <a:chExt cx="5216400" cy="464949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9E151881-A829-455D-8DAA-57B4A21DD969}"/>
                </a:ext>
              </a:extLst>
            </p:cNvPr>
            <p:cNvGrpSpPr/>
            <p:nvPr/>
          </p:nvGrpSpPr>
          <p:grpSpPr>
            <a:xfrm>
              <a:off x="6368649" y="4097046"/>
              <a:ext cx="5216400" cy="464949"/>
              <a:chOff x="7105414" y="2455437"/>
              <a:chExt cx="3332136" cy="464949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FF21BAEB-351C-44F8-B598-50181EEDE299}"/>
                  </a:ext>
                </a:extLst>
              </p:cNvPr>
              <p:cNvSpPr/>
              <p:nvPr/>
            </p:nvSpPr>
            <p:spPr>
              <a:xfrm>
                <a:off x="7105414" y="2455437"/>
                <a:ext cx="3332136" cy="46494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CEE70872-A025-4F08-B280-ABB9C66699E0}"/>
                  </a:ext>
                </a:extLst>
              </p:cNvPr>
              <p:cNvSpPr txBox="1"/>
              <p:nvPr>
                <p:custDataLst>
                  <p:custData r:id="rId6"/>
                </p:custDataLst>
              </p:nvPr>
            </p:nvSpPr>
            <p:spPr>
              <a:xfrm>
                <a:off x="7105414" y="2511776"/>
                <a:ext cx="781492" cy="353943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Matutino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0" name="Imagen 89">
              <a:extLst>
                <a:ext uri="{FF2B5EF4-FFF2-40B4-BE49-F238E27FC236}">
                  <a16:creationId xmlns:a16="http://schemas.microsoft.com/office/drawing/2014/main" id="{BACC1532-3A9A-4B4E-AA65-C60E38879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4259" y="4140520"/>
              <a:ext cx="378000" cy="378000"/>
            </a:xfrm>
            <a:prstGeom prst="rect">
              <a:avLst/>
            </a:prstGeom>
          </p:spPr>
        </p:pic>
      </p:grpSp>
      <p:sp>
        <p:nvSpPr>
          <p:cNvPr id="75" name="Content">
            <a:extLst>
              <a:ext uri="{FF2B5EF4-FFF2-40B4-BE49-F238E27FC236}">
                <a16:creationId xmlns:a16="http://schemas.microsoft.com/office/drawing/2014/main" id="{DC7F8206-7A02-44D2-BE9A-2F6DBC48121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363710" y="654103"/>
            <a:ext cx="6162714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Juan Daniel Pérez Castellano</a:t>
            </a:r>
          </a:p>
        </p:txBody>
      </p:sp>
      <p:pic>
        <p:nvPicPr>
          <p:cNvPr id="76" name="Imagen 75">
            <a:hlinkClick r:id="rId34" action="ppaction://hlinksldjump"/>
            <a:extLst>
              <a:ext uri="{FF2B5EF4-FFF2-40B4-BE49-F238E27FC236}">
                <a16:creationId xmlns:a16="http://schemas.microsoft.com/office/drawing/2014/main" id="{4AC33B7F-4DD1-4970-AE87-F6EA664F412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15" y="1411787"/>
            <a:ext cx="378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75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0C744EB-D211-46ED-A0CC-79F1169E87B9}"/>
              </a:ext>
            </a:extLst>
          </p:cNvPr>
          <p:cNvGrpSpPr/>
          <p:nvPr/>
        </p:nvGrpSpPr>
        <p:grpSpPr>
          <a:xfrm>
            <a:off x="344100" y="3002798"/>
            <a:ext cx="5400000" cy="464949"/>
            <a:chOff x="1754450" y="2455437"/>
            <a:chExt cx="4341550" cy="464949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9AA2CDFB-B117-4771-B6D5-787EA98924ED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Aldo Francisco Méndez G…</a:t>
              </a: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92946712-E941-4878-9147-32284C7F91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94608" y="2510938"/>
              <a:ext cx="1501391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49826714232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47CC6A51-E2E6-46D0-9167-E66C23FABA6B}"/>
              </a:ext>
            </a:extLst>
          </p:cNvPr>
          <p:cNvGrpSpPr/>
          <p:nvPr/>
        </p:nvGrpSpPr>
        <p:grpSpPr>
          <a:xfrm>
            <a:off x="344100" y="3550001"/>
            <a:ext cx="5400000" cy="464949"/>
            <a:chOff x="1754450" y="2455437"/>
            <a:chExt cx="4341550" cy="464949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34D9C56A-182B-49A0-9577-5D60BA1599C5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María Violeta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Magaña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Ca…</a:t>
              </a: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431B6C4F-DDF7-470D-A469-0F38AF267E08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4594608" y="2510939"/>
              <a:ext cx="1501392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79825714234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AD15108-2603-4898-8A20-2076FD7F49FC}"/>
              </a:ext>
            </a:extLst>
          </p:cNvPr>
          <p:cNvGrpSpPr/>
          <p:nvPr/>
        </p:nvGrpSpPr>
        <p:grpSpPr>
          <a:xfrm>
            <a:off x="6368648" y="2455437"/>
            <a:ext cx="5215831" cy="464949"/>
            <a:chOff x="7105414" y="2455437"/>
            <a:chExt cx="3332136" cy="464949"/>
          </a:xfrm>
        </p:grpSpPr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8451052B-207B-4494-B3F1-224489A0EBE1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CF9CEE44-446B-4111-BAB1-47D635F82F6E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7105414" y="2511776"/>
              <a:ext cx="1120628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48EEB696-9EDF-4AA5-BF19-1C31533C6C0F}"/>
              </a:ext>
            </a:extLst>
          </p:cNvPr>
          <p:cNvGrpSpPr/>
          <p:nvPr/>
        </p:nvGrpSpPr>
        <p:grpSpPr>
          <a:xfrm>
            <a:off x="6368649" y="3002640"/>
            <a:ext cx="5216400" cy="464949"/>
            <a:chOff x="7105414" y="2455437"/>
            <a:chExt cx="3332136" cy="464949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3E5D85FA-D4B6-4CF8-9052-FF986B1198D7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EFEB95E4-C0F5-4BD9-97E0-1D653BBEC66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105414" y="2511776"/>
              <a:ext cx="1124026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Apellido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8893A7F-7DC1-43BC-A448-7991071A5FD9}"/>
              </a:ext>
            </a:extLst>
          </p:cNvPr>
          <p:cNvGrpSpPr/>
          <p:nvPr/>
        </p:nvGrpSpPr>
        <p:grpSpPr>
          <a:xfrm>
            <a:off x="6368649" y="3549843"/>
            <a:ext cx="5216400" cy="464949"/>
            <a:chOff x="7105414" y="2455437"/>
            <a:chExt cx="3332136" cy="464949"/>
          </a:xfrm>
        </p:grpSpPr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4F70D5A1-B16A-4F22-AE40-A2D3D1BC26DA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DBB7519B-E3F6-4AB8-AB94-25A1A76E396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7105414" y="2511776"/>
              <a:ext cx="115211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Teléfono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1E747E52-3FC7-4591-AFEB-797DF27D64D3}"/>
              </a:ext>
            </a:extLst>
          </p:cNvPr>
          <p:cNvGrpSpPr/>
          <p:nvPr/>
        </p:nvGrpSpPr>
        <p:grpSpPr>
          <a:xfrm>
            <a:off x="6368649" y="4097046"/>
            <a:ext cx="5216400" cy="464949"/>
            <a:chOff x="7105414" y="2455437"/>
            <a:chExt cx="3332136" cy="464949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6ED382D2-13D9-4C15-B788-6ADBCC2E9A2D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42D4B236-5289-4F50-B581-B1151F6E931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7105414" y="2511776"/>
              <a:ext cx="39750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RFC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4401B99-C320-4E00-9D6A-7DB61D6B531E}"/>
              </a:ext>
            </a:extLst>
          </p:cNvPr>
          <p:cNvGrpSpPr/>
          <p:nvPr/>
        </p:nvGrpSpPr>
        <p:grpSpPr>
          <a:xfrm>
            <a:off x="11743702" y="2455437"/>
            <a:ext cx="208396" cy="3435994"/>
            <a:chOff x="8818804" y="2455437"/>
            <a:chExt cx="208396" cy="3435994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8AA87C28-8BE6-4C49-BC36-0C8583C3CB3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76076A2-2CCB-4137-8147-438AA71F35B2}"/>
                </a:ext>
              </a:extLst>
            </p:cNvPr>
            <p:cNvSpPr/>
            <p:nvPr/>
          </p:nvSpPr>
          <p:spPr>
            <a:xfrm>
              <a:off x="8818804" y="2455437"/>
              <a:ext cx="208396" cy="191653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85A98EA4-1422-4156-855C-EAE2CB35734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359109" y="6159505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3138" y="1917606"/>
            <a:ext cx="2502223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Recepcionistas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F959F7F-B03B-463C-833C-12A054BB23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250845" y="1920814"/>
            <a:ext cx="2965555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/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edición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grpSp>
        <p:nvGrpSpPr>
          <p:cNvPr id="100" name="Grupo 99">
            <a:extLst>
              <a:ext uri="{FF2B5EF4-FFF2-40B4-BE49-F238E27FC236}">
                <a16:creationId xmlns:a16="http://schemas.microsoft.com/office/drawing/2014/main" id="{C4D409F6-D4A5-4505-A882-3AFEE27E6177}"/>
              </a:ext>
            </a:extLst>
          </p:cNvPr>
          <p:cNvGrpSpPr/>
          <p:nvPr/>
        </p:nvGrpSpPr>
        <p:grpSpPr>
          <a:xfrm>
            <a:off x="5885223" y="2455437"/>
            <a:ext cx="208396" cy="3435995"/>
            <a:chOff x="8818804" y="2455436"/>
            <a:chExt cx="208396" cy="3435995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702C45A5-747C-4687-8F8C-F44F1F402B4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E0A4567E-4CC8-4290-86C9-494CBF0546DF}"/>
                </a:ext>
              </a:extLst>
            </p:cNvPr>
            <p:cNvSpPr/>
            <p:nvPr/>
          </p:nvSpPr>
          <p:spPr>
            <a:xfrm>
              <a:off x="8818804" y="2455436"/>
              <a:ext cx="208396" cy="32262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829B492-BA86-4991-8443-B54485E30869}"/>
              </a:ext>
            </a:extLst>
          </p:cNvPr>
          <p:cNvGrpSpPr/>
          <p:nvPr/>
        </p:nvGrpSpPr>
        <p:grpSpPr>
          <a:xfrm>
            <a:off x="344101" y="2455437"/>
            <a:ext cx="5399999" cy="464949"/>
            <a:chOff x="342016" y="2455437"/>
            <a:chExt cx="5399999" cy="464949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4B40B3FF-1897-4B84-9DED-711C1C3FE34F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42016" y="2455437"/>
              <a:ext cx="5399999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recepcionista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261FF519-C394-420C-AF1B-BBFA9BAE2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5978" y="2498911"/>
              <a:ext cx="381600" cy="381600"/>
            </a:xfrm>
            <a:prstGeom prst="rect">
              <a:avLst/>
            </a:prstGeom>
          </p:spPr>
        </p:pic>
      </p:grpSp>
      <p:pic>
        <p:nvPicPr>
          <p:cNvPr id="78" name="Imagen 77">
            <a:hlinkClick r:id="rId32" action="ppaction://hlinksldjump"/>
            <a:extLst>
              <a:ext uri="{FF2B5EF4-FFF2-40B4-BE49-F238E27FC236}">
                <a16:creationId xmlns:a16="http://schemas.microsoft.com/office/drawing/2014/main" id="{160A7F12-5CED-482C-B0A3-9FCF790A8EF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628"/>
            <a:ext cx="378000" cy="378000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34F163DE-5BF3-4146-99EB-875547238C2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63" y="1415345"/>
            <a:ext cx="378000" cy="378000"/>
          </a:xfrm>
          <a:prstGeom prst="rect">
            <a:avLst/>
          </a:prstGeom>
        </p:spPr>
      </p:pic>
      <p:pic>
        <p:nvPicPr>
          <p:cNvPr id="80" name="Imagen 79">
            <a:hlinkClick r:id="rId35" action="ppaction://hlinksldjump"/>
            <a:extLst>
              <a:ext uri="{FF2B5EF4-FFF2-40B4-BE49-F238E27FC236}">
                <a16:creationId xmlns:a16="http://schemas.microsoft.com/office/drawing/2014/main" id="{2C59D385-76C5-4184-A191-27A522505FD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9852"/>
            <a:ext cx="378000" cy="378000"/>
          </a:xfrm>
          <a:prstGeom prst="rect">
            <a:avLst/>
          </a:prstGeom>
        </p:spPr>
      </p:pic>
      <p:grpSp>
        <p:nvGrpSpPr>
          <p:cNvPr id="83" name="Grupo 82">
            <a:extLst>
              <a:ext uri="{FF2B5EF4-FFF2-40B4-BE49-F238E27FC236}">
                <a16:creationId xmlns:a16="http://schemas.microsoft.com/office/drawing/2014/main" id="{C0C7A506-5B50-4E13-9483-6F61D217D581}"/>
              </a:ext>
            </a:extLst>
          </p:cNvPr>
          <p:cNvGrpSpPr/>
          <p:nvPr/>
        </p:nvGrpSpPr>
        <p:grpSpPr>
          <a:xfrm>
            <a:off x="6368648" y="4647211"/>
            <a:ext cx="5216400" cy="464949"/>
            <a:chOff x="7105414" y="2455437"/>
            <a:chExt cx="3332136" cy="464949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B4178547-7AE2-484E-9A28-DE8DAD35082B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08976C2F-1FD2-441C-B5C0-70385F0DA48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7105414" y="2511776"/>
              <a:ext cx="1607793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Número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personal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D675C80C-FE87-4F79-8726-50B826AD42BF}"/>
              </a:ext>
            </a:extLst>
          </p:cNvPr>
          <p:cNvGrpSpPr/>
          <p:nvPr/>
        </p:nvGrpSpPr>
        <p:grpSpPr>
          <a:xfrm>
            <a:off x="6368648" y="5208035"/>
            <a:ext cx="5216400" cy="464949"/>
            <a:chOff x="6368649" y="4097046"/>
            <a:chExt cx="5216400" cy="464949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9E151881-A829-455D-8DAA-57B4A21DD969}"/>
                </a:ext>
              </a:extLst>
            </p:cNvPr>
            <p:cNvGrpSpPr/>
            <p:nvPr/>
          </p:nvGrpSpPr>
          <p:grpSpPr>
            <a:xfrm>
              <a:off x="6368649" y="4097046"/>
              <a:ext cx="5216400" cy="464949"/>
              <a:chOff x="7105414" y="2455437"/>
              <a:chExt cx="3332136" cy="464949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FF21BAEB-351C-44F8-B598-50181EEDE299}"/>
                  </a:ext>
                </a:extLst>
              </p:cNvPr>
              <p:cNvSpPr/>
              <p:nvPr/>
            </p:nvSpPr>
            <p:spPr>
              <a:xfrm>
                <a:off x="7105414" y="2455437"/>
                <a:ext cx="3332136" cy="46494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CEE70872-A025-4F08-B280-ABB9C66699E0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7105414" y="2511776"/>
                <a:ext cx="781492" cy="353943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000" dirty="0" err="1">
                    <a:solidFill>
                      <a:schemeClr val="bg1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Matutino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0" name="Imagen 89">
              <a:extLst>
                <a:ext uri="{FF2B5EF4-FFF2-40B4-BE49-F238E27FC236}">
                  <a16:creationId xmlns:a16="http://schemas.microsoft.com/office/drawing/2014/main" id="{BACC1532-3A9A-4B4E-AA65-C60E38879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4259" y="4140520"/>
              <a:ext cx="378000" cy="378000"/>
            </a:xfrm>
            <a:prstGeom prst="rect">
              <a:avLst/>
            </a:prstGeom>
          </p:spPr>
        </p:pic>
      </p:grpSp>
      <p:sp>
        <p:nvSpPr>
          <p:cNvPr id="75" name="Content">
            <a:extLst>
              <a:ext uri="{FF2B5EF4-FFF2-40B4-BE49-F238E27FC236}">
                <a16:creationId xmlns:a16="http://schemas.microsoft.com/office/drawing/2014/main" id="{DC7F8206-7A02-44D2-BE9A-2F6DBC48121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363710" y="654103"/>
            <a:ext cx="6162714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Juan Daniel Pérez Castellano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51949F54-DBD0-44B3-953D-C753EF5442A0}"/>
              </a:ext>
            </a:extLst>
          </p:cNvPr>
          <p:cNvGrpSpPr/>
          <p:nvPr/>
        </p:nvGrpSpPr>
        <p:grpSpPr>
          <a:xfrm>
            <a:off x="3973086" y="2128119"/>
            <a:ext cx="4245828" cy="2568247"/>
            <a:chOff x="3973086" y="1686253"/>
            <a:chExt cx="4245828" cy="2568247"/>
          </a:xfrm>
        </p:grpSpPr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1A28BF87-0BD9-45C4-B352-6EE46E73BE6A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973086" y="1686253"/>
              <a:ext cx="4245828" cy="2568247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722FFB03-DE69-4160-9302-0D7ED729275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007229" y="1716821"/>
              <a:ext cx="3658694" cy="4770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Recepcionista</a:t>
              </a:r>
              <a:r>
                <a:rPr lang="en-US" sz="28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</a:t>
              </a:r>
              <a:r>
                <a:rPr lang="en-US" sz="28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3B6563CA-AF4B-46AE-B6FD-211E8D9C0F8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007229" y="2349145"/>
              <a:ext cx="247375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Daniela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Mujia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López</a:t>
              </a:r>
            </a:p>
          </p:txBody>
        </p:sp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C36EE71E-2068-467A-AE94-18E1EB4C3CE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007229" y="2670444"/>
              <a:ext cx="1701107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49826714232</a:t>
              </a:r>
            </a:p>
          </p:txBody>
        </p:sp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87EB66C6-95D8-4F29-A619-AD0C301BA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780" y="1765890"/>
              <a:ext cx="378000" cy="378000"/>
            </a:xfrm>
            <a:prstGeom prst="rect">
              <a:avLst/>
            </a:prstGeom>
          </p:spPr>
        </p:pic>
        <p:sp>
          <p:nvSpPr>
            <p:cNvPr id="97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C5057A8C-05EA-45BB-A692-EFBF1986D58E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541903" y="3683880"/>
              <a:ext cx="1591200" cy="464949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Listo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EEDE301D-415B-4DB6-B931-D54046AA3F1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15" y="1411787"/>
            <a:ext cx="378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63138" y="1917606"/>
            <a:ext cx="4158959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Medicamentos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recetados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grpSp>
        <p:nvGrpSpPr>
          <p:cNvPr id="100" name="Grupo 99">
            <a:extLst>
              <a:ext uri="{FF2B5EF4-FFF2-40B4-BE49-F238E27FC236}">
                <a16:creationId xmlns:a16="http://schemas.microsoft.com/office/drawing/2014/main" id="{C4D409F6-D4A5-4505-A882-3AFEE27E6177}"/>
              </a:ext>
            </a:extLst>
          </p:cNvPr>
          <p:cNvGrpSpPr/>
          <p:nvPr/>
        </p:nvGrpSpPr>
        <p:grpSpPr>
          <a:xfrm>
            <a:off x="5885223" y="3014237"/>
            <a:ext cx="208396" cy="2877195"/>
            <a:chOff x="8818804" y="2455436"/>
            <a:chExt cx="208396" cy="3435995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702C45A5-747C-4687-8F8C-F44F1F402B4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E0A4567E-4CC8-4290-86C9-494CBF0546DF}"/>
                </a:ext>
              </a:extLst>
            </p:cNvPr>
            <p:cNvSpPr/>
            <p:nvPr/>
          </p:nvSpPr>
          <p:spPr>
            <a:xfrm>
              <a:off x="8818804" y="2455436"/>
              <a:ext cx="208396" cy="15861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78" name="Imagen 77">
            <a:hlinkClick r:id="rId23" action="ppaction://hlinksldjump"/>
            <a:extLst>
              <a:ext uri="{FF2B5EF4-FFF2-40B4-BE49-F238E27FC236}">
                <a16:creationId xmlns:a16="http://schemas.microsoft.com/office/drawing/2014/main" id="{160A7F12-5CED-482C-B0A3-9FCF790A8E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628"/>
            <a:ext cx="378000" cy="378000"/>
          </a:xfrm>
          <a:prstGeom prst="rect">
            <a:avLst/>
          </a:prstGeom>
        </p:spPr>
      </p:pic>
      <p:pic>
        <p:nvPicPr>
          <p:cNvPr id="79" name="Imagen 78">
            <a:hlinkClick r:id="rId25" action="ppaction://hlinksldjump"/>
            <a:extLst>
              <a:ext uri="{FF2B5EF4-FFF2-40B4-BE49-F238E27FC236}">
                <a16:creationId xmlns:a16="http://schemas.microsoft.com/office/drawing/2014/main" id="{34F163DE-5BF3-4146-99EB-875547238C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63" y="1415345"/>
            <a:ext cx="378000" cy="378000"/>
          </a:xfrm>
          <a:prstGeom prst="rect">
            <a:avLst/>
          </a:prstGeom>
        </p:spPr>
      </p:pic>
      <p:pic>
        <p:nvPicPr>
          <p:cNvPr id="80" name="Imagen 79">
            <a:hlinkClick r:id="rId27" action="ppaction://hlinksldjump"/>
            <a:extLst>
              <a:ext uri="{FF2B5EF4-FFF2-40B4-BE49-F238E27FC236}">
                <a16:creationId xmlns:a16="http://schemas.microsoft.com/office/drawing/2014/main" id="{2C59D385-76C5-4184-A191-27A522505FD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9852"/>
            <a:ext cx="378000" cy="378000"/>
          </a:xfrm>
          <a:prstGeom prst="rect">
            <a:avLst/>
          </a:prstGeom>
        </p:spPr>
      </p:pic>
      <p:sp>
        <p:nvSpPr>
          <p:cNvPr id="75" name="Content">
            <a:extLst>
              <a:ext uri="{FF2B5EF4-FFF2-40B4-BE49-F238E27FC236}">
                <a16:creationId xmlns:a16="http://schemas.microsoft.com/office/drawing/2014/main" id="{DC7F8206-7A02-44D2-BE9A-2F6DBC48121E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5363710" y="654103"/>
            <a:ext cx="6162714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Juan Daniel Pérez Castellano</a:t>
            </a:r>
          </a:p>
        </p:txBody>
      </p:sp>
      <p:pic>
        <p:nvPicPr>
          <p:cNvPr id="76" name="Imagen 75">
            <a:extLst>
              <a:ext uri="{FF2B5EF4-FFF2-40B4-BE49-F238E27FC236}">
                <a16:creationId xmlns:a16="http://schemas.microsoft.com/office/drawing/2014/main" id="{4AC33B7F-4DD1-4970-AE87-F6EA664F412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15" y="1411787"/>
            <a:ext cx="378000" cy="378000"/>
          </a:xfrm>
          <a:prstGeom prst="rect">
            <a:avLst/>
          </a:prstGeom>
        </p:spPr>
      </p:pic>
      <p:sp>
        <p:nvSpPr>
          <p:cNvPr id="93" name="Content">
            <a:extLst>
              <a:ext uri="{FF2B5EF4-FFF2-40B4-BE49-F238E27FC236}">
                <a16:creationId xmlns:a16="http://schemas.microsoft.com/office/drawing/2014/main" id="{187EDE93-B94E-4C11-83FC-0650B09E982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42016" y="6160422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Imprimir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3B335AB-EE41-4528-80A4-6399446CD67E}"/>
              </a:ext>
            </a:extLst>
          </p:cNvPr>
          <p:cNvGrpSpPr/>
          <p:nvPr/>
        </p:nvGrpSpPr>
        <p:grpSpPr>
          <a:xfrm>
            <a:off x="342016" y="3014237"/>
            <a:ext cx="5400000" cy="1273467"/>
            <a:chOff x="342016" y="2455437"/>
            <a:chExt cx="5400000" cy="1273467"/>
          </a:xfrm>
        </p:grpSpPr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10B9617B-BA5D-49A0-A196-0674C8A225E6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342016" y="2455437"/>
              <a:ext cx="5400000" cy="127346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D6C436D5-D753-4577-A618-8BC13DC85CC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42016" y="2987432"/>
              <a:ext cx="5400000" cy="66172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Subsalicilato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Bismuto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50ml,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Paracetamól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50mg,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Ranitidina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25mg,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Ambroxól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400ml. 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D79069E5-274C-462B-890D-BEAD85617F0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42016" y="2510373"/>
              <a:ext cx="1867423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# HR5G48J765</a:t>
              </a:r>
            </a:p>
          </p:txBody>
        </p:sp>
      </p:grpSp>
      <p:pic>
        <p:nvPicPr>
          <p:cNvPr id="113" name="Imagen 112">
            <a:extLst>
              <a:ext uri="{FF2B5EF4-FFF2-40B4-BE49-F238E27FC236}">
                <a16:creationId xmlns:a16="http://schemas.microsoft.com/office/drawing/2014/main" id="{43961A42-4B28-4733-8B71-01A80EB3969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15" y="2493429"/>
            <a:ext cx="381600" cy="381600"/>
          </a:xfrm>
          <a:prstGeom prst="rect">
            <a:avLst/>
          </a:prstGeom>
        </p:spPr>
      </p:pic>
      <p:grpSp>
        <p:nvGrpSpPr>
          <p:cNvPr id="114" name="Grupo 113">
            <a:extLst>
              <a:ext uri="{FF2B5EF4-FFF2-40B4-BE49-F238E27FC236}">
                <a16:creationId xmlns:a16="http://schemas.microsoft.com/office/drawing/2014/main" id="{822172C0-9B40-4117-AE9D-370F331B8855}"/>
              </a:ext>
            </a:extLst>
          </p:cNvPr>
          <p:cNvGrpSpPr/>
          <p:nvPr/>
        </p:nvGrpSpPr>
        <p:grpSpPr>
          <a:xfrm>
            <a:off x="337244" y="2451418"/>
            <a:ext cx="1201033" cy="464949"/>
            <a:chOff x="342017" y="2451420"/>
            <a:chExt cx="1201033" cy="464949"/>
          </a:xfrm>
        </p:grpSpPr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464D8BD1-31B4-4763-85E7-7109FF3E8766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42017" y="2451420"/>
              <a:ext cx="1201033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id="{A4253E49-4329-48D5-9604-276AAA990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876" y="2493115"/>
              <a:ext cx="378000" cy="378000"/>
            </a:xfrm>
            <a:prstGeom prst="rect">
              <a:avLst/>
            </a:prstGeom>
          </p:spPr>
        </p:pic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A907E2FB-3466-4A99-9816-4EC562C05C1A}"/>
              </a:ext>
            </a:extLst>
          </p:cNvPr>
          <p:cNvGrpSpPr/>
          <p:nvPr/>
        </p:nvGrpSpPr>
        <p:grpSpPr>
          <a:xfrm>
            <a:off x="1633345" y="2453637"/>
            <a:ext cx="2606363" cy="464949"/>
            <a:chOff x="1635173" y="2450192"/>
            <a:chExt cx="2606363" cy="464949"/>
          </a:xfrm>
        </p:grpSpPr>
        <p:sp>
          <p:nvSpPr>
            <p:cNvPr id="118" name="Content">
              <a:extLst>
                <a:ext uri="{FF2B5EF4-FFF2-40B4-BE49-F238E27FC236}">
                  <a16:creationId xmlns:a16="http://schemas.microsoft.com/office/drawing/2014/main" id="{E643AAAD-AD53-4105-AFA8-18E3ADED4423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1635173" y="2450192"/>
              <a:ext cx="2606363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Septiembre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19" name="Imagen 118">
              <a:extLst>
                <a:ext uri="{FF2B5EF4-FFF2-40B4-BE49-F238E27FC236}">
                  <a16:creationId xmlns:a16="http://schemas.microsoft.com/office/drawing/2014/main" id="{86C43F34-7757-44AC-B333-47D8D578D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495" y="2493666"/>
              <a:ext cx="378000" cy="378000"/>
            </a:xfrm>
            <a:prstGeom prst="rect">
              <a:avLst/>
            </a:prstGeom>
          </p:spPr>
        </p:pic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76AC04E0-2FF8-49C5-9BBC-113FEF40DA83}"/>
              </a:ext>
            </a:extLst>
          </p:cNvPr>
          <p:cNvGrpSpPr/>
          <p:nvPr/>
        </p:nvGrpSpPr>
        <p:grpSpPr>
          <a:xfrm>
            <a:off x="4320670" y="2454408"/>
            <a:ext cx="929433" cy="464949"/>
            <a:chOff x="3606848" y="2450192"/>
            <a:chExt cx="929433" cy="464949"/>
          </a:xfrm>
        </p:grpSpPr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0E0C6477-5318-4045-9FBD-33C64A19C325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606848" y="2450192"/>
              <a:ext cx="929433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13</a:t>
              </a:r>
            </a:p>
          </p:txBody>
        </p:sp>
        <p:pic>
          <p:nvPicPr>
            <p:cNvPr id="122" name="Imagen 121">
              <a:extLst>
                <a:ext uri="{FF2B5EF4-FFF2-40B4-BE49-F238E27FC236}">
                  <a16:creationId xmlns:a16="http://schemas.microsoft.com/office/drawing/2014/main" id="{E5A1554B-C81D-4D4B-B970-C4D527F7A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388" y="2491887"/>
              <a:ext cx="378000" cy="378000"/>
            </a:xfrm>
            <a:prstGeom prst="rect">
              <a:avLst/>
            </a:prstGeom>
          </p:spPr>
        </p:pic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28E06219-CBAC-466B-96FE-7A5D6DA0D3A5}"/>
              </a:ext>
            </a:extLst>
          </p:cNvPr>
          <p:cNvGrpSpPr/>
          <p:nvPr/>
        </p:nvGrpSpPr>
        <p:grpSpPr>
          <a:xfrm>
            <a:off x="337244" y="4382584"/>
            <a:ext cx="5400000" cy="1273467"/>
            <a:chOff x="342016" y="2455437"/>
            <a:chExt cx="5400000" cy="1273467"/>
          </a:xfrm>
        </p:grpSpPr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079B811A-A2D7-4A8F-BDD5-8B0B085B03FC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42016" y="2455437"/>
              <a:ext cx="5400000" cy="127346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7E55D54D-D217-40FF-B27C-58E5560C5D5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42016" y="2987432"/>
              <a:ext cx="5400000" cy="66172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Subsalicilato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Bismuto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50ml,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Paracetamól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50mg,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Ranitidina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25mg,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Ambroxól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400ml. </a:t>
              </a: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9248144F-94E0-4381-9ABE-0EB642B30A8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42016" y="2510373"/>
              <a:ext cx="1867423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# HR5L48J8M1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30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16F15250-4C9F-40F4-9552-2ABC5EF106E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79887" y="1929154"/>
            <a:ext cx="9285940" cy="152349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6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Recepcionista</a:t>
            </a:r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SESIÓN</a:t>
            </a:r>
          </a:p>
        </p:txBody>
      </p:sp>
    </p:spTree>
    <p:extLst>
      <p:ext uri="{BB962C8B-B14F-4D97-AF65-F5344CB8AC3E}">
        <p14:creationId xmlns:p14="http://schemas.microsoft.com/office/powerpoint/2010/main" val="150961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987E0CB-3AF7-4A94-9887-74DDD475AA19}"/>
              </a:ext>
            </a:extLst>
          </p:cNvPr>
          <p:cNvGrpSpPr/>
          <p:nvPr/>
        </p:nvGrpSpPr>
        <p:grpSpPr>
          <a:xfrm>
            <a:off x="344100" y="2455437"/>
            <a:ext cx="5400000" cy="464949"/>
            <a:chOff x="1754450" y="2455437"/>
            <a:chExt cx="4341550" cy="464949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80DCABE1-FB86-4A05-9ED4-25B44BE75515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Mario Hurtado López</a:t>
              </a: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247315F3-AE31-4E4E-9ADB-C3AEF584CD75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476920" y="2510939"/>
              <a:ext cx="61908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C11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0C744EB-D211-46ED-A0CC-79F1169E87B9}"/>
              </a:ext>
            </a:extLst>
          </p:cNvPr>
          <p:cNvGrpSpPr/>
          <p:nvPr/>
        </p:nvGrpSpPr>
        <p:grpSpPr>
          <a:xfrm>
            <a:off x="344100" y="3002798"/>
            <a:ext cx="5400000" cy="464949"/>
            <a:chOff x="1754450" y="2455437"/>
            <a:chExt cx="4341550" cy="464949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9AA2CDFB-B117-4771-B6D5-787EA98924ED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Cristian Ubaldo Promotor</a:t>
              </a: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92946712-E941-4878-9147-32284C7F91D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476920" y="2510939"/>
              <a:ext cx="61908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C05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47CC6A51-E2E6-46D0-9167-E66C23FABA6B}"/>
              </a:ext>
            </a:extLst>
          </p:cNvPr>
          <p:cNvGrpSpPr/>
          <p:nvPr/>
        </p:nvGrpSpPr>
        <p:grpSpPr>
          <a:xfrm>
            <a:off x="344100" y="3550001"/>
            <a:ext cx="5400000" cy="464949"/>
            <a:chOff x="1754450" y="2455437"/>
            <a:chExt cx="4341550" cy="464949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34D9C56A-182B-49A0-9577-5D60BA1599C5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Víctor Javier García Mascareñas</a:t>
              </a: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431B6C4F-DDF7-470D-A469-0F38AF267E08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476920" y="2510939"/>
              <a:ext cx="61908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C10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AD15108-2603-4898-8A20-2076FD7F49FC}"/>
              </a:ext>
            </a:extLst>
          </p:cNvPr>
          <p:cNvGrpSpPr/>
          <p:nvPr/>
        </p:nvGrpSpPr>
        <p:grpSpPr>
          <a:xfrm>
            <a:off x="6368648" y="2455437"/>
            <a:ext cx="5215831" cy="464949"/>
            <a:chOff x="7105414" y="2455437"/>
            <a:chExt cx="3332136" cy="464949"/>
          </a:xfrm>
        </p:grpSpPr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8451052B-207B-4494-B3F1-224489A0EBE1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CF9CEE44-446B-4111-BAB1-47D635F82F6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7105414" y="2511776"/>
              <a:ext cx="1120628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48EEB696-9EDF-4AA5-BF19-1C31533C6C0F}"/>
              </a:ext>
            </a:extLst>
          </p:cNvPr>
          <p:cNvGrpSpPr/>
          <p:nvPr/>
        </p:nvGrpSpPr>
        <p:grpSpPr>
          <a:xfrm>
            <a:off x="6368649" y="3002640"/>
            <a:ext cx="5216400" cy="464949"/>
            <a:chOff x="7105414" y="2455437"/>
            <a:chExt cx="3332136" cy="464949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3E5D85FA-D4B6-4CF8-9052-FF986B1198D7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EFEB95E4-C0F5-4BD9-97E0-1D653BBEC660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7105414" y="2511776"/>
              <a:ext cx="1124026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Apellido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8893A7F-7DC1-43BC-A448-7991071A5FD9}"/>
              </a:ext>
            </a:extLst>
          </p:cNvPr>
          <p:cNvGrpSpPr/>
          <p:nvPr/>
        </p:nvGrpSpPr>
        <p:grpSpPr>
          <a:xfrm>
            <a:off x="6368649" y="3549843"/>
            <a:ext cx="5216400" cy="464949"/>
            <a:chOff x="7105414" y="2455437"/>
            <a:chExt cx="3332136" cy="464949"/>
          </a:xfrm>
        </p:grpSpPr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4F70D5A1-B16A-4F22-AE40-A2D3D1BC26DA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DBB7519B-E3F6-4AB8-AB94-25A1A76E3964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7105414" y="2511776"/>
              <a:ext cx="115211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Teléfono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1E747E52-3FC7-4591-AFEB-797DF27D64D3}"/>
              </a:ext>
            </a:extLst>
          </p:cNvPr>
          <p:cNvGrpSpPr/>
          <p:nvPr/>
        </p:nvGrpSpPr>
        <p:grpSpPr>
          <a:xfrm>
            <a:off x="6368649" y="4097046"/>
            <a:ext cx="5216400" cy="464949"/>
            <a:chOff x="7105414" y="2455437"/>
            <a:chExt cx="3332136" cy="464949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6ED382D2-13D9-4C15-B788-6ADBCC2E9A2D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42D4B236-5289-4F50-B581-B1151F6E931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105414" y="2511776"/>
              <a:ext cx="169289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Seguro social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4401B99-C320-4E00-9D6A-7DB61D6B531E}"/>
              </a:ext>
            </a:extLst>
          </p:cNvPr>
          <p:cNvGrpSpPr/>
          <p:nvPr/>
        </p:nvGrpSpPr>
        <p:grpSpPr>
          <a:xfrm>
            <a:off x="11743702" y="2455437"/>
            <a:ext cx="208396" cy="3435994"/>
            <a:chOff x="8818804" y="2455437"/>
            <a:chExt cx="208396" cy="3435994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8AA87C28-8BE6-4C49-BC36-0C8583C3CB3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76076A2-2CCB-4137-8147-438AA71F35B2}"/>
                </a:ext>
              </a:extLst>
            </p:cNvPr>
            <p:cNvSpPr/>
            <p:nvPr/>
          </p:nvSpPr>
          <p:spPr>
            <a:xfrm>
              <a:off x="8818804" y="2455437"/>
              <a:ext cx="208396" cy="191653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F2D4EA99-E6A5-4B18-AEFE-A2F4ACA0781F}"/>
              </a:ext>
            </a:extLst>
          </p:cNvPr>
          <p:cNvGrpSpPr/>
          <p:nvPr/>
        </p:nvGrpSpPr>
        <p:grpSpPr>
          <a:xfrm>
            <a:off x="6368649" y="4647130"/>
            <a:ext cx="5216400" cy="1244301"/>
            <a:chOff x="8212950" y="4647130"/>
            <a:chExt cx="3332136" cy="1244301"/>
          </a:xfrm>
        </p:grpSpPr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FDB8B693-1180-4508-8C4D-F4404DED9CE5}"/>
                </a:ext>
              </a:extLst>
            </p:cNvPr>
            <p:cNvSpPr/>
            <p:nvPr/>
          </p:nvSpPr>
          <p:spPr>
            <a:xfrm>
              <a:off x="8212950" y="4647130"/>
              <a:ext cx="3332136" cy="12443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0832D903-3EE9-4A44-9EB1-1CAED2BECEC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8212950" y="4703469"/>
              <a:ext cx="108536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Alergias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7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85A98EA4-1422-4156-855C-EAE2CB35734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359109" y="6159505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Registrar</a:t>
            </a:r>
          </a:p>
        </p:txBody>
      </p:sp>
      <p:pic>
        <p:nvPicPr>
          <p:cNvPr id="12" name="Imagen 11">
            <a:hlinkClick r:id="rId27" action="ppaction://hlinksldjump"/>
            <a:extLst>
              <a:ext uri="{FF2B5EF4-FFF2-40B4-BE49-F238E27FC236}">
                <a16:creationId xmlns:a16="http://schemas.microsoft.com/office/drawing/2014/main" id="{4A0FFE7E-2677-4C47-B90B-B95703F9558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4409"/>
            <a:ext cx="378000" cy="378000"/>
          </a:xfrm>
          <a:prstGeom prst="rect">
            <a:avLst/>
          </a:prstGeom>
        </p:spPr>
      </p:pic>
      <p:pic>
        <p:nvPicPr>
          <p:cNvPr id="80" name="Imagen 79">
            <a:hlinkClick r:id="rId29" action="ppaction://hlinksldjump"/>
            <a:extLst>
              <a:ext uri="{FF2B5EF4-FFF2-40B4-BE49-F238E27FC236}">
                <a16:creationId xmlns:a16="http://schemas.microsoft.com/office/drawing/2014/main" id="{6F522A15-DB18-40E9-83C0-7109DADEB2D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036"/>
            <a:ext cx="378000" cy="378000"/>
          </a:xfrm>
          <a:prstGeom prst="rect">
            <a:avLst/>
          </a:prstGeom>
        </p:spPr>
      </p:pic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3138" y="1917606"/>
            <a:ext cx="1720343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Consultas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F959F7F-B03B-463C-833C-12A054BB23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250845" y="1920814"/>
            <a:ext cx="1479572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0E8EE3AB-CDA6-4BA2-BEAA-78ABF10AF0F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29031" y="654103"/>
            <a:ext cx="6555449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Diana Laura Martínez Mendoza</a:t>
            </a:r>
          </a:p>
        </p:txBody>
      </p:sp>
      <p:pic>
        <p:nvPicPr>
          <p:cNvPr id="97" name="Imagen 96">
            <a:extLst>
              <a:ext uri="{FF2B5EF4-FFF2-40B4-BE49-F238E27FC236}">
                <a16:creationId xmlns:a16="http://schemas.microsoft.com/office/drawing/2014/main" id="{BF0C5101-70F5-46C6-B703-F854CE1C3DA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100" y="6202980"/>
            <a:ext cx="378000" cy="378000"/>
          </a:xfrm>
          <a:prstGeom prst="rect">
            <a:avLst/>
          </a:prstGeom>
        </p:spPr>
      </p:pic>
      <p:grpSp>
        <p:nvGrpSpPr>
          <p:cNvPr id="100" name="Grupo 99">
            <a:extLst>
              <a:ext uri="{FF2B5EF4-FFF2-40B4-BE49-F238E27FC236}">
                <a16:creationId xmlns:a16="http://schemas.microsoft.com/office/drawing/2014/main" id="{C4D409F6-D4A5-4505-A882-3AFEE27E6177}"/>
              </a:ext>
            </a:extLst>
          </p:cNvPr>
          <p:cNvGrpSpPr/>
          <p:nvPr/>
        </p:nvGrpSpPr>
        <p:grpSpPr>
          <a:xfrm>
            <a:off x="5885223" y="2455437"/>
            <a:ext cx="208396" cy="3435995"/>
            <a:chOff x="8818804" y="2455436"/>
            <a:chExt cx="208396" cy="3435995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702C45A5-747C-4687-8F8C-F44F1F402B4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E0A4567E-4CC8-4290-86C9-494CBF0546DF}"/>
                </a:ext>
              </a:extLst>
            </p:cNvPr>
            <p:cNvSpPr/>
            <p:nvPr/>
          </p:nvSpPr>
          <p:spPr>
            <a:xfrm>
              <a:off x="8818804" y="2455436"/>
              <a:ext cx="208396" cy="32262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BAA77896-C785-4081-A80A-4C0B6B576C90}"/>
              </a:ext>
            </a:extLst>
          </p:cNvPr>
          <p:cNvGrpSpPr/>
          <p:nvPr/>
        </p:nvGrpSpPr>
        <p:grpSpPr>
          <a:xfrm>
            <a:off x="344100" y="6159506"/>
            <a:ext cx="4941038" cy="464949"/>
            <a:chOff x="344100" y="6159506"/>
            <a:chExt cx="4941038" cy="464949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4B40B3FF-1897-4B84-9DED-711C1C3FE34F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44100" y="6159506"/>
              <a:ext cx="4941038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paciente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261FF519-C394-420C-AF1B-BBFA9BAE2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211" y="6202980"/>
              <a:ext cx="381600" cy="38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61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>
                <p:custDataLst>
                  <p:custData r:id="rId24"/>
                </p:custDataLst>
              </p:nvPr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987E0CB-3AF7-4A94-9887-74DDD475AA19}"/>
              </a:ext>
            </a:extLst>
          </p:cNvPr>
          <p:cNvGrpSpPr/>
          <p:nvPr/>
        </p:nvGrpSpPr>
        <p:grpSpPr>
          <a:xfrm>
            <a:off x="344100" y="2455437"/>
            <a:ext cx="5400000" cy="464949"/>
            <a:chOff x="1754450" y="2455437"/>
            <a:chExt cx="4341550" cy="464949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80DCABE1-FB86-4A05-9ED4-25B44BE75515}"/>
                </a:ext>
              </a:extLst>
            </p:cNvPr>
            <p:cNvSpPr/>
            <p:nvPr>
              <p:custDataLst>
                <p:custData r:id="rId22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Mario Hurtado López</a:t>
              </a: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247315F3-AE31-4E4E-9ADB-C3AEF584CD7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476920" y="2510939"/>
              <a:ext cx="61908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C11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0C744EB-D211-46ED-A0CC-79F1169E87B9}"/>
              </a:ext>
            </a:extLst>
          </p:cNvPr>
          <p:cNvGrpSpPr/>
          <p:nvPr/>
        </p:nvGrpSpPr>
        <p:grpSpPr>
          <a:xfrm>
            <a:off x="344100" y="3002798"/>
            <a:ext cx="5400000" cy="464949"/>
            <a:chOff x="1754450" y="2455437"/>
            <a:chExt cx="4341550" cy="464949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9AA2CDFB-B117-4771-B6D5-787EA98924ED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Cristian Ubaldo Promotor</a:t>
              </a: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92946712-E941-4878-9147-32284C7F91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476920" y="2510939"/>
              <a:ext cx="61908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C05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47CC6A51-E2E6-46D0-9167-E66C23FABA6B}"/>
              </a:ext>
            </a:extLst>
          </p:cNvPr>
          <p:cNvGrpSpPr/>
          <p:nvPr/>
        </p:nvGrpSpPr>
        <p:grpSpPr>
          <a:xfrm>
            <a:off x="344100" y="3550001"/>
            <a:ext cx="5400000" cy="464949"/>
            <a:chOff x="1754450" y="2455437"/>
            <a:chExt cx="4341550" cy="464949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34D9C56A-182B-49A0-9577-5D60BA1599C5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Víctor Javier García Mascareñas</a:t>
              </a: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431B6C4F-DDF7-470D-A469-0F38AF267E08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476920" y="2510939"/>
              <a:ext cx="61908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C10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AD15108-2603-4898-8A20-2076FD7F49FC}"/>
              </a:ext>
            </a:extLst>
          </p:cNvPr>
          <p:cNvGrpSpPr/>
          <p:nvPr/>
        </p:nvGrpSpPr>
        <p:grpSpPr>
          <a:xfrm>
            <a:off x="6368648" y="2455437"/>
            <a:ext cx="5215831" cy="464949"/>
            <a:chOff x="7105414" y="2455437"/>
            <a:chExt cx="3332136" cy="464949"/>
          </a:xfrm>
        </p:grpSpPr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8451052B-207B-4494-B3F1-224489A0EBE1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CF9CEE44-446B-4111-BAB1-47D635F82F6E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7105414" y="2511776"/>
              <a:ext cx="1120628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48EEB696-9EDF-4AA5-BF19-1C31533C6C0F}"/>
              </a:ext>
            </a:extLst>
          </p:cNvPr>
          <p:cNvGrpSpPr/>
          <p:nvPr/>
        </p:nvGrpSpPr>
        <p:grpSpPr>
          <a:xfrm>
            <a:off x="6368649" y="3002640"/>
            <a:ext cx="5216400" cy="464949"/>
            <a:chOff x="7105414" y="2455437"/>
            <a:chExt cx="3332136" cy="464949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3E5D85FA-D4B6-4CF8-9052-FF986B1198D7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EFEB95E4-C0F5-4BD9-97E0-1D653BBEC66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105414" y="2511776"/>
              <a:ext cx="1124026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Apellido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8893A7F-7DC1-43BC-A448-7991071A5FD9}"/>
              </a:ext>
            </a:extLst>
          </p:cNvPr>
          <p:cNvGrpSpPr/>
          <p:nvPr/>
        </p:nvGrpSpPr>
        <p:grpSpPr>
          <a:xfrm>
            <a:off x="6368649" y="3549843"/>
            <a:ext cx="5216400" cy="464949"/>
            <a:chOff x="7105414" y="2455437"/>
            <a:chExt cx="3332136" cy="464949"/>
          </a:xfrm>
        </p:grpSpPr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4F70D5A1-B16A-4F22-AE40-A2D3D1BC26DA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DBB7519B-E3F6-4AB8-AB94-25A1A76E396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7105414" y="2511776"/>
              <a:ext cx="115211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Teléfono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1E747E52-3FC7-4591-AFEB-797DF27D64D3}"/>
              </a:ext>
            </a:extLst>
          </p:cNvPr>
          <p:cNvGrpSpPr/>
          <p:nvPr/>
        </p:nvGrpSpPr>
        <p:grpSpPr>
          <a:xfrm>
            <a:off x="6368649" y="4097046"/>
            <a:ext cx="5216400" cy="464949"/>
            <a:chOff x="7105414" y="2455437"/>
            <a:chExt cx="3332136" cy="464949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6ED382D2-13D9-4C15-B788-6ADBCC2E9A2D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42D4B236-5289-4F50-B581-B1151F6E931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7105414" y="2511776"/>
              <a:ext cx="169289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Seguro social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4401B99-C320-4E00-9D6A-7DB61D6B531E}"/>
              </a:ext>
            </a:extLst>
          </p:cNvPr>
          <p:cNvGrpSpPr/>
          <p:nvPr/>
        </p:nvGrpSpPr>
        <p:grpSpPr>
          <a:xfrm>
            <a:off x="11743702" y="2455437"/>
            <a:ext cx="208396" cy="3435994"/>
            <a:chOff x="8818804" y="2455437"/>
            <a:chExt cx="208396" cy="3435994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8AA87C28-8BE6-4C49-BC36-0C8583C3CB3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76076A2-2CCB-4137-8147-438AA71F35B2}"/>
                </a:ext>
              </a:extLst>
            </p:cNvPr>
            <p:cNvSpPr/>
            <p:nvPr/>
          </p:nvSpPr>
          <p:spPr>
            <a:xfrm>
              <a:off x="8818804" y="2455437"/>
              <a:ext cx="208396" cy="191653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F2D4EA99-E6A5-4B18-AEFE-A2F4ACA0781F}"/>
              </a:ext>
            </a:extLst>
          </p:cNvPr>
          <p:cNvGrpSpPr/>
          <p:nvPr/>
        </p:nvGrpSpPr>
        <p:grpSpPr>
          <a:xfrm>
            <a:off x="6368649" y="4647130"/>
            <a:ext cx="5216400" cy="1244301"/>
            <a:chOff x="8212950" y="4647130"/>
            <a:chExt cx="3332136" cy="1244301"/>
          </a:xfrm>
        </p:grpSpPr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FDB8B693-1180-4508-8C4D-F4404DED9CE5}"/>
                </a:ext>
              </a:extLst>
            </p:cNvPr>
            <p:cNvSpPr/>
            <p:nvPr/>
          </p:nvSpPr>
          <p:spPr>
            <a:xfrm>
              <a:off x="8212950" y="4647130"/>
              <a:ext cx="3332136" cy="12443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0832D903-3EE9-4A44-9EB1-1CAED2BECEC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8212950" y="4703469"/>
              <a:ext cx="108536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Alergias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85A98EA4-1422-4156-855C-EAE2CB35734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359109" y="6159505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Registrar</a:t>
            </a:r>
          </a:p>
        </p:txBody>
      </p:sp>
      <p:pic>
        <p:nvPicPr>
          <p:cNvPr id="12" name="Imagen 11">
            <a:hlinkClick r:id="rId33" action="ppaction://hlinksldjump"/>
            <a:extLst>
              <a:ext uri="{FF2B5EF4-FFF2-40B4-BE49-F238E27FC236}">
                <a16:creationId xmlns:a16="http://schemas.microsoft.com/office/drawing/2014/main" id="{4A0FFE7E-2677-4C47-B90B-B95703F9558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4409"/>
            <a:ext cx="378000" cy="378000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6F522A15-DB18-40E9-83C0-7109DADEB2D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036"/>
            <a:ext cx="378000" cy="378000"/>
          </a:xfrm>
          <a:prstGeom prst="rect">
            <a:avLst/>
          </a:prstGeom>
        </p:spPr>
      </p:pic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3138" y="1917606"/>
            <a:ext cx="1720343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Consultas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F959F7F-B03B-463C-833C-12A054BB23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250845" y="1920814"/>
            <a:ext cx="1479572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0E8EE3AB-CDA6-4BA2-BEAA-78ABF10AF0F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29031" y="654103"/>
            <a:ext cx="6555449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Diana Laura Martínez Mendoza</a:t>
            </a:r>
          </a:p>
        </p:txBody>
      </p:sp>
      <p:pic>
        <p:nvPicPr>
          <p:cNvPr id="97" name="Imagen 96">
            <a:extLst>
              <a:ext uri="{FF2B5EF4-FFF2-40B4-BE49-F238E27FC236}">
                <a16:creationId xmlns:a16="http://schemas.microsoft.com/office/drawing/2014/main" id="{BF0C5101-70F5-46C6-B703-F854CE1C3DA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100" y="6202980"/>
            <a:ext cx="378000" cy="378000"/>
          </a:xfrm>
          <a:prstGeom prst="rect">
            <a:avLst/>
          </a:prstGeom>
        </p:spPr>
      </p:pic>
      <p:grpSp>
        <p:nvGrpSpPr>
          <p:cNvPr id="100" name="Grupo 99">
            <a:extLst>
              <a:ext uri="{FF2B5EF4-FFF2-40B4-BE49-F238E27FC236}">
                <a16:creationId xmlns:a16="http://schemas.microsoft.com/office/drawing/2014/main" id="{C4D409F6-D4A5-4505-A882-3AFEE27E6177}"/>
              </a:ext>
            </a:extLst>
          </p:cNvPr>
          <p:cNvGrpSpPr/>
          <p:nvPr/>
        </p:nvGrpSpPr>
        <p:grpSpPr>
          <a:xfrm>
            <a:off x="5885223" y="2455437"/>
            <a:ext cx="208396" cy="3435995"/>
            <a:chOff x="8818804" y="2455436"/>
            <a:chExt cx="208396" cy="3435995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702C45A5-747C-4687-8F8C-F44F1F402B4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E0A4567E-4CC8-4290-86C9-494CBF0546DF}"/>
                </a:ext>
              </a:extLst>
            </p:cNvPr>
            <p:cNvSpPr/>
            <p:nvPr/>
          </p:nvSpPr>
          <p:spPr>
            <a:xfrm>
              <a:off x="8818804" y="2455436"/>
              <a:ext cx="208396" cy="32262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B5D157B-2C78-4C85-A103-68B51181E1B6}"/>
              </a:ext>
            </a:extLst>
          </p:cNvPr>
          <p:cNvGrpSpPr/>
          <p:nvPr/>
        </p:nvGrpSpPr>
        <p:grpSpPr>
          <a:xfrm>
            <a:off x="3973086" y="2128119"/>
            <a:ext cx="4245828" cy="2568247"/>
            <a:chOff x="3973086" y="1686253"/>
            <a:chExt cx="4245828" cy="2568247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98701973-A72E-4921-910C-B250659D6149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973086" y="1686253"/>
              <a:ext cx="4245828" cy="2568247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BE1EDBA6-ECDB-4AF0-9015-D39861616229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007229" y="1716821"/>
              <a:ext cx="3212867" cy="4770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Paciente</a:t>
              </a:r>
              <a:r>
                <a:rPr lang="en-US" sz="28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registrado</a:t>
              </a:r>
              <a:endPara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54F8E4B4-AD6A-4F5F-AE08-050B4662AA2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007229" y="2349145"/>
              <a:ext cx="247375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Daniela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Mujia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López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3F8E7FF6-D6DC-4A1A-A7ED-9A4871D1D1B8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007229" y="2670444"/>
              <a:ext cx="180369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4982671423-2</a:t>
              </a:r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DDE1321-8D1F-4A16-8559-C5D32979D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780" y="1765890"/>
              <a:ext cx="378000" cy="378000"/>
            </a:xfrm>
            <a:prstGeom prst="rect">
              <a:avLst/>
            </a:prstGeom>
          </p:spPr>
        </p:pic>
        <p:sp>
          <p:nvSpPr>
            <p:cNvPr id="87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F240F6C1-C492-416A-AEEF-3AB78E3A4A65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6541903" y="3683880"/>
              <a:ext cx="1591200" cy="464949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Listo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FB254B8E-41D4-49E3-8634-0F08EE213344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4097487" y="3683880"/>
              <a:ext cx="2285476" cy="464949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Añadir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a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consultas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CA7D34ED-7C1A-4CAE-BD46-6E687A9040B5}"/>
              </a:ext>
            </a:extLst>
          </p:cNvPr>
          <p:cNvGrpSpPr/>
          <p:nvPr/>
        </p:nvGrpSpPr>
        <p:grpSpPr>
          <a:xfrm>
            <a:off x="344100" y="6159506"/>
            <a:ext cx="4941038" cy="464949"/>
            <a:chOff x="344100" y="6159506"/>
            <a:chExt cx="4941038" cy="464949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4B40B3FF-1897-4B84-9DED-711C1C3FE34F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44100" y="6159506"/>
              <a:ext cx="4941038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paciente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06E34D44-8351-4298-8D57-DFE49230A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211" y="6202980"/>
              <a:ext cx="381600" cy="38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84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0C744EB-D211-46ED-A0CC-79F1169E87B9}"/>
              </a:ext>
            </a:extLst>
          </p:cNvPr>
          <p:cNvGrpSpPr/>
          <p:nvPr/>
        </p:nvGrpSpPr>
        <p:grpSpPr>
          <a:xfrm>
            <a:off x="344100" y="3002798"/>
            <a:ext cx="5400000" cy="464949"/>
            <a:chOff x="1754450" y="2455437"/>
            <a:chExt cx="4341550" cy="464949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9AA2CDFB-B117-4771-B6D5-787EA98924ED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Aldo Francisco Méndez G…</a:t>
              </a: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92946712-E941-4878-9147-32284C7F91D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533343" y="2510938"/>
              <a:ext cx="1562657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4982671423-2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47CC6A51-E2E6-46D0-9167-E66C23FABA6B}"/>
              </a:ext>
            </a:extLst>
          </p:cNvPr>
          <p:cNvGrpSpPr/>
          <p:nvPr/>
        </p:nvGrpSpPr>
        <p:grpSpPr>
          <a:xfrm>
            <a:off x="344100" y="3550001"/>
            <a:ext cx="5400000" cy="464949"/>
            <a:chOff x="1754450" y="2455437"/>
            <a:chExt cx="4341550" cy="464949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34D9C56A-182B-49A0-9577-5D60BA1599C5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María Violeta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Magaña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Ca…</a:t>
              </a: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431B6C4F-DDF7-470D-A469-0F38AF267E08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533342" y="2510939"/>
              <a:ext cx="1562658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7982571423-4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AD15108-2603-4898-8A20-2076FD7F49FC}"/>
              </a:ext>
            </a:extLst>
          </p:cNvPr>
          <p:cNvGrpSpPr/>
          <p:nvPr/>
        </p:nvGrpSpPr>
        <p:grpSpPr>
          <a:xfrm>
            <a:off x="6368648" y="2455437"/>
            <a:ext cx="5215831" cy="464949"/>
            <a:chOff x="7105414" y="2455437"/>
            <a:chExt cx="3332136" cy="464949"/>
          </a:xfrm>
        </p:grpSpPr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8451052B-207B-4494-B3F1-224489A0EBE1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CF9CEE44-446B-4111-BAB1-47D635F82F6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7105414" y="2511776"/>
              <a:ext cx="1120628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48EEB696-9EDF-4AA5-BF19-1C31533C6C0F}"/>
              </a:ext>
            </a:extLst>
          </p:cNvPr>
          <p:cNvGrpSpPr/>
          <p:nvPr/>
        </p:nvGrpSpPr>
        <p:grpSpPr>
          <a:xfrm>
            <a:off x="6368649" y="3002640"/>
            <a:ext cx="5216400" cy="464949"/>
            <a:chOff x="7105414" y="2455437"/>
            <a:chExt cx="3332136" cy="464949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3E5D85FA-D4B6-4CF8-9052-FF986B1198D7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EFEB95E4-C0F5-4BD9-97E0-1D653BBEC660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7105414" y="2511776"/>
              <a:ext cx="1124026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Apellido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8893A7F-7DC1-43BC-A448-7991071A5FD9}"/>
              </a:ext>
            </a:extLst>
          </p:cNvPr>
          <p:cNvGrpSpPr/>
          <p:nvPr/>
        </p:nvGrpSpPr>
        <p:grpSpPr>
          <a:xfrm>
            <a:off x="6368649" y="3549843"/>
            <a:ext cx="5216400" cy="464949"/>
            <a:chOff x="7105414" y="2455437"/>
            <a:chExt cx="3332136" cy="464949"/>
          </a:xfrm>
        </p:grpSpPr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4F70D5A1-B16A-4F22-AE40-A2D3D1BC26DA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DBB7519B-E3F6-4AB8-AB94-25A1A76E3964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7105414" y="2511776"/>
              <a:ext cx="115211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Teléfono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1E747E52-3FC7-4591-AFEB-797DF27D64D3}"/>
              </a:ext>
            </a:extLst>
          </p:cNvPr>
          <p:cNvGrpSpPr/>
          <p:nvPr/>
        </p:nvGrpSpPr>
        <p:grpSpPr>
          <a:xfrm>
            <a:off x="6368649" y="4097046"/>
            <a:ext cx="5216400" cy="464949"/>
            <a:chOff x="7105414" y="2455437"/>
            <a:chExt cx="3332136" cy="464949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6ED382D2-13D9-4C15-B788-6ADBCC2E9A2D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42D4B236-5289-4F50-B581-B1151F6E931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105414" y="2511776"/>
              <a:ext cx="169289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Seguro social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4401B99-C320-4E00-9D6A-7DB61D6B531E}"/>
              </a:ext>
            </a:extLst>
          </p:cNvPr>
          <p:cNvGrpSpPr/>
          <p:nvPr/>
        </p:nvGrpSpPr>
        <p:grpSpPr>
          <a:xfrm>
            <a:off x="11743702" y="2455437"/>
            <a:ext cx="208396" cy="3435994"/>
            <a:chOff x="8818804" y="2455437"/>
            <a:chExt cx="208396" cy="3435994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8AA87C28-8BE6-4C49-BC36-0C8583C3CB3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76076A2-2CCB-4137-8147-438AA71F35B2}"/>
                </a:ext>
              </a:extLst>
            </p:cNvPr>
            <p:cNvSpPr/>
            <p:nvPr/>
          </p:nvSpPr>
          <p:spPr>
            <a:xfrm>
              <a:off x="8818804" y="2455437"/>
              <a:ext cx="208396" cy="191653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F2D4EA99-E6A5-4B18-AEFE-A2F4ACA0781F}"/>
              </a:ext>
            </a:extLst>
          </p:cNvPr>
          <p:cNvGrpSpPr/>
          <p:nvPr/>
        </p:nvGrpSpPr>
        <p:grpSpPr>
          <a:xfrm>
            <a:off x="6368649" y="4647130"/>
            <a:ext cx="5216400" cy="1244301"/>
            <a:chOff x="8212950" y="4647130"/>
            <a:chExt cx="3332136" cy="1244301"/>
          </a:xfrm>
        </p:grpSpPr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FDB8B693-1180-4508-8C4D-F4404DED9CE5}"/>
                </a:ext>
              </a:extLst>
            </p:cNvPr>
            <p:cNvSpPr/>
            <p:nvPr/>
          </p:nvSpPr>
          <p:spPr>
            <a:xfrm>
              <a:off x="8212950" y="4647130"/>
              <a:ext cx="3332136" cy="12443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0832D903-3EE9-4A44-9EB1-1CAED2BECEC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8212950" y="4703469"/>
              <a:ext cx="108536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Alergias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7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85A98EA4-1422-4156-855C-EAE2CB35734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359109" y="6159505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Imagen 11">
            <a:hlinkClick r:id="rId25" action="ppaction://hlinksldjump"/>
            <a:extLst>
              <a:ext uri="{FF2B5EF4-FFF2-40B4-BE49-F238E27FC236}">
                <a16:creationId xmlns:a16="http://schemas.microsoft.com/office/drawing/2014/main" id="{4A0FFE7E-2677-4C47-B90B-B95703F9558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4409"/>
            <a:ext cx="378000" cy="378000"/>
          </a:xfrm>
          <a:prstGeom prst="rect">
            <a:avLst/>
          </a:prstGeom>
        </p:spPr>
      </p:pic>
      <p:pic>
        <p:nvPicPr>
          <p:cNvPr id="3" name="Imagen 2">
            <a:hlinkClick r:id="rId27" action="ppaction://hlinksldjump"/>
            <a:extLst>
              <a:ext uri="{FF2B5EF4-FFF2-40B4-BE49-F238E27FC236}">
                <a16:creationId xmlns:a16="http://schemas.microsoft.com/office/drawing/2014/main" id="{F00D3866-A623-452B-A46D-51D92729B79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6969"/>
            <a:ext cx="378000" cy="378000"/>
          </a:xfrm>
          <a:prstGeom prst="rect">
            <a:avLst/>
          </a:prstGeom>
        </p:spPr>
      </p:pic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3138" y="1917606"/>
            <a:ext cx="1657890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Pacientes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F959F7F-B03B-463C-833C-12A054BB23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250845" y="1920814"/>
            <a:ext cx="494603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Ningún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paciente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seleccionado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0E8EE3AB-CDA6-4BA2-BEAA-78ABF10AF0F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29031" y="654103"/>
            <a:ext cx="6555449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Diana Laura Martínez Mendoza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4D409F6-D4A5-4505-A882-3AFEE27E6177}"/>
              </a:ext>
            </a:extLst>
          </p:cNvPr>
          <p:cNvGrpSpPr/>
          <p:nvPr/>
        </p:nvGrpSpPr>
        <p:grpSpPr>
          <a:xfrm>
            <a:off x="5885223" y="2455437"/>
            <a:ext cx="208396" cy="3435995"/>
            <a:chOff x="8818804" y="2455436"/>
            <a:chExt cx="208396" cy="3435995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702C45A5-747C-4687-8F8C-F44F1F402B4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E0A4567E-4CC8-4290-86C9-494CBF0546DF}"/>
                </a:ext>
              </a:extLst>
            </p:cNvPr>
            <p:cNvSpPr/>
            <p:nvPr/>
          </p:nvSpPr>
          <p:spPr>
            <a:xfrm>
              <a:off x="8818804" y="2455436"/>
              <a:ext cx="208396" cy="32262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829B492-BA86-4991-8443-B54485E30869}"/>
              </a:ext>
            </a:extLst>
          </p:cNvPr>
          <p:cNvGrpSpPr/>
          <p:nvPr/>
        </p:nvGrpSpPr>
        <p:grpSpPr>
          <a:xfrm>
            <a:off x="344101" y="2455437"/>
            <a:ext cx="5399999" cy="464949"/>
            <a:chOff x="342016" y="2455437"/>
            <a:chExt cx="5399999" cy="464949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4B40B3FF-1897-4B84-9DED-711C1C3FE34F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42016" y="2455437"/>
              <a:ext cx="5399999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paciente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261FF519-C394-420C-AF1B-BBFA9BAE2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5978" y="2498911"/>
              <a:ext cx="381600" cy="38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878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0C744EB-D211-46ED-A0CC-79F1169E87B9}"/>
              </a:ext>
            </a:extLst>
          </p:cNvPr>
          <p:cNvGrpSpPr/>
          <p:nvPr/>
        </p:nvGrpSpPr>
        <p:grpSpPr>
          <a:xfrm>
            <a:off x="344100" y="3002798"/>
            <a:ext cx="5400000" cy="464949"/>
            <a:chOff x="1754450" y="2455437"/>
            <a:chExt cx="4341550" cy="464949"/>
          </a:xfrm>
        </p:grpSpPr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9AA2CDFB-B117-4771-B6D5-787EA98924ED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Aldo Francisco Méndez G…</a:t>
              </a: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92946712-E941-4878-9147-32284C7F91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533343" y="2510938"/>
              <a:ext cx="1562657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4982671423-2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47CC6A51-E2E6-46D0-9167-E66C23FABA6B}"/>
              </a:ext>
            </a:extLst>
          </p:cNvPr>
          <p:cNvGrpSpPr/>
          <p:nvPr/>
        </p:nvGrpSpPr>
        <p:grpSpPr>
          <a:xfrm>
            <a:off x="344100" y="3550001"/>
            <a:ext cx="5400000" cy="464949"/>
            <a:chOff x="1754450" y="2455437"/>
            <a:chExt cx="4341550" cy="464949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34D9C56A-182B-49A0-9577-5D60BA1599C5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1754450" y="2455437"/>
              <a:ext cx="434155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María Violeta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Magaña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Ca…</a:t>
              </a: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431B6C4F-DDF7-470D-A469-0F38AF267E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533342" y="2510939"/>
              <a:ext cx="1562658" cy="353943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7982571423-4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AD15108-2603-4898-8A20-2076FD7F49FC}"/>
              </a:ext>
            </a:extLst>
          </p:cNvPr>
          <p:cNvGrpSpPr/>
          <p:nvPr/>
        </p:nvGrpSpPr>
        <p:grpSpPr>
          <a:xfrm>
            <a:off x="6368648" y="2455437"/>
            <a:ext cx="5215831" cy="464949"/>
            <a:chOff x="7105414" y="2455437"/>
            <a:chExt cx="3332136" cy="464949"/>
          </a:xfrm>
        </p:grpSpPr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8451052B-207B-4494-B3F1-224489A0EBE1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CF9CEE44-446B-4111-BAB1-47D635F82F6E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105414" y="2511776"/>
              <a:ext cx="1120628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Nombre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48EEB696-9EDF-4AA5-BF19-1C31533C6C0F}"/>
              </a:ext>
            </a:extLst>
          </p:cNvPr>
          <p:cNvGrpSpPr/>
          <p:nvPr/>
        </p:nvGrpSpPr>
        <p:grpSpPr>
          <a:xfrm>
            <a:off x="6368649" y="3002640"/>
            <a:ext cx="5216400" cy="464949"/>
            <a:chOff x="7105414" y="2455437"/>
            <a:chExt cx="3332136" cy="464949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3E5D85FA-D4B6-4CF8-9052-FF986B1198D7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EFEB95E4-C0F5-4BD9-97E0-1D653BBEC66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7105414" y="2511776"/>
              <a:ext cx="1124026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Apellido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8893A7F-7DC1-43BC-A448-7991071A5FD9}"/>
              </a:ext>
            </a:extLst>
          </p:cNvPr>
          <p:cNvGrpSpPr/>
          <p:nvPr/>
        </p:nvGrpSpPr>
        <p:grpSpPr>
          <a:xfrm>
            <a:off x="6368649" y="3549843"/>
            <a:ext cx="5216400" cy="464949"/>
            <a:chOff x="7105414" y="2455437"/>
            <a:chExt cx="3332136" cy="464949"/>
          </a:xfrm>
        </p:grpSpPr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4F70D5A1-B16A-4F22-AE40-A2D3D1BC26DA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DBB7519B-E3F6-4AB8-AB94-25A1A76E396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7105414" y="2511776"/>
              <a:ext cx="115211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Teléfono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1E747E52-3FC7-4591-AFEB-797DF27D64D3}"/>
              </a:ext>
            </a:extLst>
          </p:cNvPr>
          <p:cNvGrpSpPr/>
          <p:nvPr/>
        </p:nvGrpSpPr>
        <p:grpSpPr>
          <a:xfrm>
            <a:off x="6368649" y="4097046"/>
            <a:ext cx="5216400" cy="464949"/>
            <a:chOff x="7105414" y="2455437"/>
            <a:chExt cx="3332136" cy="464949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6ED382D2-13D9-4C15-B788-6ADBCC2E9A2D}"/>
                </a:ext>
              </a:extLst>
            </p:cNvPr>
            <p:cNvSpPr/>
            <p:nvPr/>
          </p:nvSpPr>
          <p:spPr>
            <a:xfrm>
              <a:off x="7105414" y="2455437"/>
              <a:ext cx="3332136" cy="46494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42D4B236-5289-4F50-B581-B1151F6E931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7105414" y="2511776"/>
              <a:ext cx="169289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Seguro social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4401B99-C320-4E00-9D6A-7DB61D6B531E}"/>
              </a:ext>
            </a:extLst>
          </p:cNvPr>
          <p:cNvGrpSpPr/>
          <p:nvPr/>
        </p:nvGrpSpPr>
        <p:grpSpPr>
          <a:xfrm>
            <a:off x="11743702" y="2455437"/>
            <a:ext cx="208396" cy="3435994"/>
            <a:chOff x="8818804" y="2455437"/>
            <a:chExt cx="208396" cy="3435994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8AA87C28-8BE6-4C49-BC36-0C8583C3CB3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76076A2-2CCB-4137-8147-438AA71F35B2}"/>
                </a:ext>
              </a:extLst>
            </p:cNvPr>
            <p:cNvSpPr/>
            <p:nvPr/>
          </p:nvSpPr>
          <p:spPr>
            <a:xfrm>
              <a:off x="8818804" y="2455437"/>
              <a:ext cx="208396" cy="191653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F2D4EA99-E6A5-4B18-AEFE-A2F4ACA0781F}"/>
              </a:ext>
            </a:extLst>
          </p:cNvPr>
          <p:cNvGrpSpPr/>
          <p:nvPr/>
        </p:nvGrpSpPr>
        <p:grpSpPr>
          <a:xfrm>
            <a:off x="6368649" y="4647130"/>
            <a:ext cx="5216400" cy="1244301"/>
            <a:chOff x="8212950" y="4647130"/>
            <a:chExt cx="3332136" cy="1244301"/>
          </a:xfrm>
        </p:grpSpPr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FDB8B693-1180-4508-8C4D-F4404DED9CE5}"/>
                </a:ext>
              </a:extLst>
            </p:cNvPr>
            <p:cNvSpPr/>
            <p:nvPr/>
          </p:nvSpPr>
          <p:spPr>
            <a:xfrm>
              <a:off x="8212950" y="4647130"/>
              <a:ext cx="3332136" cy="12443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0832D903-3EE9-4A44-9EB1-1CAED2BECEC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8212950" y="4703469"/>
              <a:ext cx="108536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Alergias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7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85A98EA4-1422-4156-855C-EAE2CB35734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359109" y="6159505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Imagen 11">
            <a:hlinkClick r:id="rId30" action="ppaction://hlinksldjump"/>
            <a:extLst>
              <a:ext uri="{FF2B5EF4-FFF2-40B4-BE49-F238E27FC236}">
                <a16:creationId xmlns:a16="http://schemas.microsoft.com/office/drawing/2014/main" id="{4A0FFE7E-2677-4C47-B90B-B95703F9558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" y="1404409"/>
            <a:ext cx="378000" cy="378000"/>
          </a:xfrm>
          <a:prstGeom prst="rect">
            <a:avLst/>
          </a:prstGeom>
        </p:spPr>
      </p:pic>
      <p:pic>
        <p:nvPicPr>
          <p:cNvPr id="3" name="Imagen 2">
            <a:hlinkClick r:id="rId32" action="ppaction://hlinksldjump"/>
            <a:extLst>
              <a:ext uri="{FF2B5EF4-FFF2-40B4-BE49-F238E27FC236}">
                <a16:creationId xmlns:a16="http://schemas.microsoft.com/office/drawing/2014/main" id="{F00D3866-A623-452B-A46D-51D92729B79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6969"/>
            <a:ext cx="378000" cy="378000"/>
          </a:xfrm>
          <a:prstGeom prst="rect">
            <a:avLst/>
          </a:prstGeom>
        </p:spPr>
      </p:pic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3138" y="1917606"/>
            <a:ext cx="1657890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Pacientes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F959F7F-B03B-463C-833C-12A054BB23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250845" y="1920814"/>
            <a:ext cx="494603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Ningún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paciente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seleccionado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0E8EE3AB-CDA6-4BA2-BEAA-78ABF10AF0F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29031" y="654103"/>
            <a:ext cx="6555449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Diana Laura Martínez Mendoza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4D409F6-D4A5-4505-A882-3AFEE27E6177}"/>
              </a:ext>
            </a:extLst>
          </p:cNvPr>
          <p:cNvGrpSpPr/>
          <p:nvPr/>
        </p:nvGrpSpPr>
        <p:grpSpPr>
          <a:xfrm>
            <a:off x="5885223" y="2455437"/>
            <a:ext cx="208396" cy="3435995"/>
            <a:chOff x="8818804" y="2455436"/>
            <a:chExt cx="208396" cy="3435995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702C45A5-747C-4687-8F8C-F44F1F402B49}"/>
                </a:ext>
              </a:extLst>
            </p:cNvPr>
            <p:cNvSpPr/>
            <p:nvPr/>
          </p:nvSpPr>
          <p:spPr>
            <a:xfrm>
              <a:off x="8818804" y="2455437"/>
              <a:ext cx="208396" cy="34359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E0A4567E-4CC8-4290-86C9-494CBF0546DF}"/>
                </a:ext>
              </a:extLst>
            </p:cNvPr>
            <p:cNvSpPr/>
            <p:nvPr/>
          </p:nvSpPr>
          <p:spPr>
            <a:xfrm>
              <a:off x="8818804" y="2455436"/>
              <a:ext cx="208396" cy="3226227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829B492-BA86-4991-8443-B54485E30869}"/>
              </a:ext>
            </a:extLst>
          </p:cNvPr>
          <p:cNvGrpSpPr/>
          <p:nvPr/>
        </p:nvGrpSpPr>
        <p:grpSpPr>
          <a:xfrm>
            <a:off x="344101" y="2455437"/>
            <a:ext cx="5399999" cy="464949"/>
            <a:chOff x="342016" y="2455437"/>
            <a:chExt cx="5399999" cy="464949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4B40B3FF-1897-4B84-9DED-711C1C3FE34F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342016" y="2455437"/>
              <a:ext cx="5399999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paciente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261FF519-C394-420C-AF1B-BBFA9BAE2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5978" y="2498911"/>
              <a:ext cx="381600" cy="381600"/>
            </a:xfrm>
            <a:prstGeom prst="rect">
              <a:avLst/>
            </a:prstGeom>
          </p:spPr>
        </p:pic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BF5B0454-68AC-4C5A-A68E-BAB6DD15FD62}"/>
              </a:ext>
            </a:extLst>
          </p:cNvPr>
          <p:cNvGrpSpPr/>
          <p:nvPr/>
        </p:nvGrpSpPr>
        <p:grpSpPr>
          <a:xfrm>
            <a:off x="3973086" y="2128119"/>
            <a:ext cx="4245828" cy="2568247"/>
            <a:chOff x="3973086" y="1686253"/>
            <a:chExt cx="4245828" cy="2568247"/>
          </a:xfrm>
        </p:grpSpPr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D8B5A74E-A77E-4EB2-95A1-FA7608D940F4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973086" y="1686253"/>
              <a:ext cx="4245828" cy="2568247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54B09D80-0C05-4B99-89D9-5F28A0E56AAF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007229" y="1716821"/>
              <a:ext cx="3398751" cy="4770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Paciente</a:t>
              </a:r>
              <a:r>
                <a:rPr lang="en-US" sz="28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actualizado</a:t>
              </a:r>
              <a:endPara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2B1DF2B0-9F1A-438D-95EC-651E655A447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007229" y="2349145"/>
              <a:ext cx="247375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Daniela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Mujia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López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81895A7F-9E5C-4AF2-A2D9-71C6B5920773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007229" y="2670444"/>
              <a:ext cx="180369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4982671423-2</a:t>
              </a:r>
            </a:p>
          </p:txBody>
        </p:sp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110DCF27-CCC0-42A2-91F8-764D47340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780" y="1765890"/>
              <a:ext cx="378000" cy="378000"/>
            </a:xfrm>
            <a:prstGeom prst="rect">
              <a:avLst/>
            </a:prstGeom>
          </p:spPr>
        </p:pic>
        <p:sp>
          <p:nvSpPr>
            <p:cNvPr id="88" name="Content">
              <a:hlinkClick r:id="rId37" action="ppaction://hlinksldjump"/>
              <a:extLst>
                <a:ext uri="{FF2B5EF4-FFF2-40B4-BE49-F238E27FC236}">
                  <a16:creationId xmlns:a16="http://schemas.microsoft.com/office/drawing/2014/main" id="{FC3A0F2F-DE2F-4C82-9BCF-EF6C729E267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541903" y="3683880"/>
              <a:ext cx="1591200" cy="464949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Listo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03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sp>
        <p:nvSpPr>
          <p:cNvPr id="77" name="Content">
            <a:hlinkClick r:id="rId56" action="ppaction://hlinksldjump"/>
            <a:extLst>
              <a:ext uri="{FF2B5EF4-FFF2-40B4-BE49-F238E27FC236}">
                <a16:creationId xmlns:a16="http://schemas.microsoft.com/office/drawing/2014/main" id="{85A98EA4-1422-4156-855C-EAE2CB35734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359109" y="6159505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Agendar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0" name="Imagen 79">
            <a:hlinkClick r:id="rId57" action="ppaction://hlinksldjump"/>
            <a:extLst>
              <a:ext uri="{FF2B5EF4-FFF2-40B4-BE49-F238E27FC236}">
                <a16:creationId xmlns:a16="http://schemas.microsoft.com/office/drawing/2014/main" id="{6F522A15-DB18-40E9-83C0-7109DADEB2D3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036"/>
            <a:ext cx="378000" cy="378000"/>
          </a:xfrm>
          <a:prstGeom prst="rect">
            <a:avLst/>
          </a:prstGeom>
        </p:spPr>
      </p:pic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3138" y="1917606"/>
            <a:ext cx="950901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Citas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F959F7F-B03B-463C-833C-12A054BB23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250845" y="1920814"/>
            <a:ext cx="2191626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Agendar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cita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0E8EE3AB-CDA6-4BA2-BEAA-78ABF10AF0F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29031" y="654103"/>
            <a:ext cx="6555449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Diana Laura Martínez Mendoza</a:t>
            </a:r>
          </a:p>
        </p:txBody>
      </p:sp>
      <p:pic>
        <p:nvPicPr>
          <p:cNvPr id="78" name="Imagen 77">
            <a:hlinkClick r:id="rId60" action="ppaction://hlinksldjump"/>
            <a:extLst>
              <a:ext uri="{FF2B5EF4-FFF2-40B4-BE49-F238E27FC236}">
                <a16:creationId xmlns:a16="http://schemas.microsoft.com/office/drawing/2014/main" id="{2D0A31E8-C704-4CAA-9C10-8A41BFB8F9D2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7" y="1404409"/>
            <a:ext cx="378000" cy="378000"/>
          </a:xfrm>
          <a:prstGeom prst="rect">
            <a:avLst/>
          </a:prstGeom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A08D47AC-0EF2-4B12-806D-851C588564CE}"/>
              </a:ext>
            </a:extLst>
          </p:cNvPr>
          <p:cNvGrpSpPr/>
          <p:nvPr/>
        </p:nvGrpSpPr>
        <p:grpSpPr>
          <a:xfrm>
            <a:off x="342016" y="2998622"/>
            <a:ext cx="5399999" cy="3625831"/>
            <a:chOff x="342016" y="2998622"/>
            <a:chExt cx="5399999" cy="3625831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AB9E5182-A3F9-44B8-82D9-EAC4F3A1DAF0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42016" y="2998622"/>
              <a:ext cx="5399999" cy="362583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D839544-7E65-45BB-9428-3D7A205A84DA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64624" y="3097600"/>
              <a:ext cx="818173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Mayo</a:t>
              </a:r>
            </a:p>
          </p:txBody>
        </p: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566DA7F5-915D-4D4E-B67E-05E11512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524" y="3085572"/>
              <a:ext cx="378000" cy="378000"/>
            </a:xfrm>
            <a:prstGeom prst="rect">
              <a:avLst/>
            </a:prstGeom>
          </p:spPr>
        </p:pic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7AA79B0E-0458-4DFF-A0E6-B24F2BD722DA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514004" y="3097600"/>
              <a:ext cx="73609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91" name="Imagen 90">
              <a:extLst>
                <a:ext uri="{FF2B5EF4-FFF2-40B4-BE49-F238E27FC236}">
                  <a16:creationId xmlns:a16="http://schemas.microsoft.com/office/drawing/2014/main" id="{FC90F015-61FB-476C-BAF3-24B6DAE7A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144" y="3085572"/>
              <a:ext cx="378000" cy="378000"/>
            </a:xfrm>
            <a:prstGeom prst="rect">
              <a:avLst/>
            </a:prstGeom>
          </p:spPr>
        </p:pic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2A2F75AD-C054-4142-BC4C-2A739FBD2893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64624" y="3567858"/>
              <a:ext cx="5361659" cy="353943"/>
            </a:xfrm>
            <a:prstGeom prst="rect">
              <a:avLst/>
            </a:prstGeom>
            <a:noFill/>
          </p:spPr>
          <p:txBody>
            <a:bodyPr wrap="square" lIns="91440" tIns="18288" rIns="91440" bIns="27432" numCol="7" rtlCol="0" anchor="ctr" anchorCtr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Dom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Lun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Mar Mie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Jue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Vie Sab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A66E104D-DFF3-49E8-8876-03231D9EF28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880753" y="4193268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87CA93EA-C6E5-4B23-97FA-DFCC940D1D1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23703" y="4204515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DA1FE415-0DC1-4657-8293-9DE7C6C7D766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4352742" y="4193525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05D369AF-2CD8-41D0-96D0-87823C4435A7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5088841" y="4202729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A49B4A8E-36A7-4A24-98C8-9196EEECF509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880753" y="4607988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B98FA380-893C-49EF-A2F7-4465E7A4EA7B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3621472" y="4606092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CE410082-1BD8-4B88-A824-D9C3BE184F6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4283813" y="4606092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108" name="Content">
              <a:extLst>
                <a:ext uri="{FF2B5EF4-FFF2-40B4-BE49-F238E27FC236}">
                  <a16:creationId xmlns:a16="http://schemas.microsoft.com/office/drawing/2014/main" id="{99240220-DFD2-469A-A4EC-41C047E4751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5005495" y="4608020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BC95052B-6C48-46A2-B6C5-F6AB529DCF3A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149907" y="4606091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  <p:sp>
          <p:nvSpPr>
            <p:cNvPr id="110" name="Content">
              <a:extLst>
                <a:ext uri="{FF2B5EF4-FFF2-40B4-BE49-F238E27FC236}">
                  <a16:creationId xmlns:a16="http://schemas.microsoft.com/office/drawing/2014/main" id="{FDA0C555-4FAA-48CC-8DA1-0E417012BF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395092" y="4604121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111" name="Content">
              <a:extLst>
                <a:ext uri="{FF2B5EF4-FFF2-40B4-BE49-F238E27FC236}">
                  <a16:creationId xmlns:a16="http://schemas.microsoft.com/office/drawing/2014/main" id="{7A0E297A-029A-4B8A-8614-44BCAC1A2E1F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2262" y="4604121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0AB2C5C9-8803-4092-84C7-12C1BC60C1A7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807504" y="5034903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3B78FCF4-C3A6-41F2-9640-DCD45F286119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3552543" y="5039319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4DB1EFA3-4F98-42DB-B789-0AADA5FB96D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4283813" y="5037539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6B1FFC4D-E350-43A3-9792-90F6A3ABFDDE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5005495" y="5039467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3E03811E-2CC3-49D0-8BEC-530704157FF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2078403" y="5035568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CBA2A276-3578-40B4-BDAD-4998EAA41DA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321819" y="5035568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118" name="Content">
              <a:extLst>
                <a:ext uri="{FF2B5EF4-FFF2-40B4-BE49-F238E27FC236}">
                  <a16:creationId xmlns:a16="http://schemas.microsoft.com/office/drawing/2014/main" id="{F2EDD98A-6133-41A9-8D6B-03123D31178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573635" y="5035568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119" name="Content">
              <a:extLst>
                <a:ext uri="{FF2B5EF4-FFF2-40B4-BE49-F238E27FC236}">
                  <a16:creationId xmlns:a16="http://schemas.microsoft.com/office/drawing/2014/main" id="{B79AA8C4-AB0C-4F44-BE48-12BB2EC7874B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807504" y="5488025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546610D-23AF-431B-97C5-96D7E1EE65FF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3552543" y="5492441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1FE9CA31-A0DC-4A14-A1F8-CA6323A82C50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4283813" y="5490661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06FEB55E-EB18-4999-BFAC-02C33FD07F5F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5005495" y="5492589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167098D5-5CB0-4B36-A57D-9529A21B43ED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2078403" y="5488690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426977A0-465D-4720-B16C-31AAEB607DE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321819" y="5488690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4752F384-22ED-41FA-A994-973912B9E39E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573635" y="5488690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A7E812E7-F428-4A47-973C-F24D770495D3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807504" y="5958021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27" name="Content">
              <a:extLst>
                <a:ext uri="{FF2B5EF4-FFF2-40B4-BE49-F238E27FC236}">
                  <a16:creationId xmlns:a16="http://schemas.microsoft.com/office/drawing/2014/main" id="{89C03EDA-62FB-4550-8E40-5B5760E3E54D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3552543" y="5962437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7B2B3036-C990-49B6-B71A-4D005CC67CE9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4283813" y="5960657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31</a:t>
              </a:r>
            </a:p>
          </p:txBody>
        </p: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A9D2DB92-2BA3-4A40-9C3B-70ADF30243CA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078403" y="5958686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  <p:sp>
          <p:nvSpPr>
            <p:cNvPr id="131" name="Content">
              <a:extLst>
                <a:ext uri="{FF2B5EF4-FFF2-40B4-BE49-F238E27FC236}">
                  <a16:creationId xmlns:a16="http://schemas.microsoft.com/office/drawing/2014/main" id="{A55D7473-A93B-484A-844A-29BFED42FE88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321819" y="5958686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32" name="Content">
              <a:extLst>
                <a:ext uri="{FF2B5EF4-FFF2-40B4-BE49-F238E27FC236}">
                  <a16:creationId xmlns:a16="http://schemas.microsoft.com/office/drawing/2014/main" id="{81DCC7BA-2AFB-4765-AFAE-A01C141CC20D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73635" y="5958686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</p:grpSp>
      <p:pic>
        <p:nvPicPr>
          <p:cNvPr id="138" name="Imagen 137">
            <a:hlinkClick r:id="rId63" action="ppaction://hlinksldjump"/>
            <a:extLst>
              <a:ext uri="{FF2B5EF4-FFF2-40B4-BE49-F238E27FC236}">
                <a16:creationId xmlns:a16="http://schemas.microsoft.com/office/drawing/2014/main" id="{CEECD00E-320E-4B73-8ACA-5BCF888B5C3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15" y="2493429"/>
            <a:ext cx="381600" cy="381600"/>
          </a:xfrm>
          <a:prstGeom prst="rect">
            <a:avLst/>
          </a:prstGeom>
        </p:spPr>
      </p:pic>
      <p:grpSp>
        <p:nvGrpSpPr>
          <p:cNvPr id="60" name="Grupo 59">
            <a:extLst>
              <a:ext uri="{FF2B5EF4-FFF2-40B4-BE49-F238E27FC236}">
                <a16:creationId xmlns:a16="http://schemas.microsoft.com/office/drawing/2014/main" id="{0C06830C-0350-43B9-8FD3-F9031DEEE8EE}"/>
              </a:ext>
            </a:extLst>
          </p:cNvPr>
          <p:cNvGrpSpPr/>
          <p:nvPr/>
        </p:nvGrpSpPr>
        <p:grpSpPr>
          <a:xfrm>
            <a:off x="337244" y="2451418"/>
            <a:ext cx="1201033" cy="464949"/>
            <a:chOff x="342017" y="2451420"/>
            <a:chExt cx="1201033" cy="464949"/>
          </a:xfrm>
        </p:grpSpPr>
        <p:sp>
          <p:nvSpPr>
            <p:cNvPr id="137" name="Content">
              <a:extLst>
                <a:ext uri="{FF2B5EF4-FFF2-40B4-BE49-F238E27FC236}">
                  <a16:creationId xmlns:a16="http://schemas.microsoft.com/office/drawing/2014/main" id="{643763F8-A77A-4FB9-9F48-E8ABCB17AEAD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342017" y="2451420"/>
              <a:ext cx="1201033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39" name="Imagen 138">
              <a:extLst>
                <a:ext uri="{FF2B5EF4-FFF2-40B4-BE49-F238E27FC236}">
                  <a16:creationId xmlns:a16="http://schemas.microsoft.com/office/drawing/2014/main" id="{869BA30B-325D-4C90-A7EC-2300FA52B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876" y="2493115"/>
              <a:ext cx="378000" cy="378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A5D0DEC-8F61-4B43-8EC0-F0DD2A2EDAE6}"/>
              </a:ext>
            </a:extLst>
          </p:cNvPr>
          <p:cNvGrpSpPr/>
          <p:nvPr/>
        </p:nvGrpSpPr>
        <p:grpSpPr>
          <a:xfrm>
            <a:off x="1633345" y="2453637"/>
            <a:ext cx="2606363" cy="464949"/>
            <a:chOff x="1635173" y="2450192"/>
            <a:chExt cx="2606363" cy="464949"/>
          </a:xfrm>
        </p:grpSpPr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4F9062D0-6D04-414B-BA2A-7F066168CF60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1635173" y="2450192"/>
              <a:ext cx="2606363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Septiembre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4" name="Imagen 143">
              <a:extLst>
                <a:ext uri="{FF2B5EF4-FFF2-40B4-BE49-F238E27FC236}">
                  <a16:creationId xmlns:a16="http://schemas.microsoft.com/office/drawing/2014/main" id="{ED1C75C8-F7F4-47AB-91B7-86E0A358A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495" y="2493666"/>
              <a:ext cx="378000" cy="378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FD1DB27-56FE-4EA6-9DF5-FF57383AC24F}"/>
              </a:ext>
            </a:extLst>
          </p:cNvPr>
          <p:cNvGrpSpPr/>
          <p:nvPr/>
        </p:nvGrpSpPr>
        <p:grpSpPr>
          <a:xfrm>
            <a:off x="6368080" y="2458071"/>
            <a:ext cx="5216400" cy="464949"/>
            <a:chOff x="6368080" y="2458071"/>
            <a:chExt cx="5216400" cy="464949"/>
          </a:xfrm>
        </p:grpSpPr>
        <p:sp>
          <p:nvSpPr>
            <p:cNvPr id="146" name="Content">
              <a:extLst>
                <a:ext uri="{FF2B5EF4-FFF2-40B4-BE49-F238E27FC236}">
                  <a16:creationId xmlns:a16="http://schemas.microsoft.com/office/drawing/2014/main" id="{3F496D84-F735-48E2-888E-6C7FEF45D19A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68080" y="2458071"/>
              <a:ext cx="521640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paciente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7" name="Imagen 146">
              <a:extLst>
                <a:ext uri="{FF2B5EF4-FFF2-40B4-BE49-F238E27FC236}">
                  <a16:creationId xmlns:a16="http://schemas.microsoft.com/office/drawing/2014/main" id="{C4C8FE2F-36AA-42D1-825A-E9B64A3FD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228" y="2499746"/>
              <a:ext cx="381600" cy="3816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A8F7AA7-8372-4628-A865-A853DF1FED32}"/>
              </a:ext>
            </a:extLst>
          </p:cNvPr>
          <p:cNvGrpSpPr/>
          <p:nvPr/>
        </p:nvGrpSpPr>
        <p:grpSpPr>
          <a:xfrm>
            <a:off x="6368080" y="3549801"/>
            <a:ext cx="5216400" cy="464949"/>
            <a:chOff x="6368649" y="3002640"/>
            <a:chExt cx="5216400" cy="464949"/>
          </a:xfrm>
        </p:grpSpPr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48EEB696-9EDF-4AA5-BF19-1C31533C6C0F}"/>
                </a:ext>
              </a:extLst>
            </p:cNvPr>
            <p:cNvGrpSpPr/>
            <p:nvPr/>
          </p:nvGrpSpPr>
          <p:grpSpPr>
            <a:xfrm>
              <a:off x="6368649" y="3002640"/>
              <a:ext cx="5216400" cy="464949"/>
              <a:chOff x="7105414" y="2455437"/>
              <a:chExt cx="3332136" cy="464949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3E5D85FA-D4B6-4CF8-9052-FF986B1198D7}"/>
                  </a:ext>
                </a:extLst>
              </p:cNvPr>
              <p:cNvSpPr/>
              <p:nvPr/>
            </p:nvSpPr>
            <p:spPr>
              <a:xfrm>
                <a:off x="7105414" y="2455437"/>
                <a:ext cx="3332136" cy="46494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EFEB95E4-C0F5-4BD9-97E0-1D653BBEC660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7105414" y="2511776"/>
                <a:ext cx="949422" cy="353943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27/05/2019</a:t>
                </a:r>
              </a:p>
            </p:txBody>
          </p:sp>
        </p:grpSp>
        <p:pic>
          <p:nvPicPr>
            <p:cNvPr id="148" name="Imagen 147">
              <a:extLst>
                <a:ext uri="{FF2B5EF4-FFF2-40B4-BE49-F238E27FC236}">
                  <a16:creationId xmlns:a16="http://schemas.microsoft.com/office/drawing/2014/main" id="{AB5FD89A-5C9A-41C2-A94D-6C3FC24CA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4828" y="3046884"/>
              <a:ext cx="378000" cy="378000"/>
            </a:xfrm>
            <a:prstGeom prst="rect">
              <a:avLst/>
            </a:prstGeom>
          </p:spPr>
        </p:pic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DA9765AC-2969-43EB-ABEF-4CA2FE26550A}"/>
              </a:ext>
            </a:extLst>
          </p:cNvPr>
          <p:cNvGrpSpPr/>
          <p:nvPr/>
        </p:nvGrpSpPr>
        <p:grpSpPr>
          <a:xfrm>
            <a:off x="6368080" y="3004042"/>
            <a:ext cx="5216400" cy="464949"/>
            <a:chOff x="6368080" y="2458071"/>
            <a:chExt cx="5216400" cy="464949"/>
          </a:xfrm>
        </p:grpSpPr>
        <p:sp>
          <p:nvSpPr>
            <p:cNvPr id="150" name="Content">
              <a:extLst>
                <a:ext uri="{FF2B5EF4-FFF2-40B4-BE49-F238E27FC236}">
                  <a16:creationId xmlns:a16="http://schemas.microsoft.com/office/drawing/2014/main" id="{5CB2FA18-71EB-4787-B548-A497D4F74FFA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68080" y="2458071"/>
              <a:ext cx="521640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médico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51" name="Imagen 150">
              <a:extLst>
                <a:ext uri="{FF2B5EF4-FFF2-40B4-BE49-F238E27FC236}">
                  <a16:creationId xmlns:a16="http://schemas.microsoft.com/office/drawing/2014/main" id="{3C477022-9586-46F4-ABC8-3945946B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228" y="2499746"/>
              <a:ext cx="381600" cy="381600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76C6314-9349-4D09-A4A5-7EA072DC2D82}"/>
              </a:ext>
            </a:extLst>
          </p:cNvPr>
          <p:cNvGrpSpPr/>
          <p:nvPr/>
        </p:nvGrpSpPr>
        <p:grpSpPr>
          <a:xfrm>
            <a:off x="6368649" y="4097046"/>
            <a:ext cx="5216400" cy="464949"/>
            <a:chOff x="6368649" y="4097046"/>
            <a:chExt cx="5216400" cy="464949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1E747E52-3FC7-4591-AFEB-797DF27D64D3}"/>
                </a:ext>
              </a:extLst>
            </p:cNvPr>
            <p:cNvGrpSpPr/>
            <p:nvPr/>
          </p:nvGrpSpPr>
          <p:grpSpPr>
            <a:xfrm>
              <a:off x="6368649" y="4097046"/>
              <a:ext cx="5216400" cy="464949"/>
              <a:chOff x="7105414" y="2455437"/>
              <a:chExt cx="3332136" cy="464949"/>
            </a:xfrm>
          </p:grpSpPr>
          <p:sp>
            <p:nvSpPr>
              <p:cNvPr id="72" name="Rectángulo: esquinas redondeadas 71">
                <a:extLst>
                  <a:ext uri="{FF2B5EF4-FFF2-40B4-BE49-F238E27FC236}">
                    <a16:creationId xmlns:a16="http://schemas.microsoft.com/office/drawing/2014/main" id="{6ED382D2-13D9-4C15-B788-6ADBCC2E9A2D}"/>
                  </a:ext>
                </a:extLst>
              </p:cNvPr>
              <p:cNvSpPr/>
              <p:nvPr/>
            </p:nvSpPr>
            <p:spPr>
              <a:xfrm>
                <a:off x="7105414" y="2455437"/>
                <a:ext cx="3332136" cy="46494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3" name="Content">
                <a:extLst>
                  <a:ext uri="{FF2B5EF4-FFF2-40B4-BE49-F238E27FC236}">
                    <a16:creationId xmlns:a16="http://schemas.microsoft.com/office/drawing/2014/main" id="{42D4B236-5289-4F50-B581-B1151F6E9311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7105414" y="2511776"/>
                <a:ext cx="506045" cy="353943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16:45</a:t>
                </a:r>
              </a:p>
            </p:txBody>
          </p:sp>
        </p:grpSp>
        <p:pic>
          <p:nvPicPr>
            <p:cNvPr id="152" name="Imagen 151">
              <a:extLst>
                <a:ext uri="{FF2B5EF4-FFF2-40B4-BE49-F238E27FC236}">
                  <a16:creationId xmlns:a16="http://schemas.microsoft.com/office/drawing/2014/main" id="{EE6BABAE-79E6-4199-B2BC-55560A411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4259" y="4140520"/>
              <a:ext cx="378000" cy="378000"/>
            </a:xfrm>
            <a:prstGeom prst="rect">
              <a:avLst/>
            </a:prstGeom>
          </p:spPr>
        </p:pic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6265FF06-5F2F-450E-A086-1633ABFBBBAE}"/>
              </a:ext>
            </a:extLst>
          </p:cNvPr>
          <p:cNvGrpSpPr/>
          <p:nvPr/>
        </p:nvGrpSpPr>
        <p:grpSpPr>
          <a:xfrm>
            <a:off x="4320670" y="2454408"/>
            <a:ext cx="929433" cy="464949"/>
            <a:chOff x="3606848" y="2450192"/>
            <a:chExt cx="929433" cy="464949"/>
          </a:xfrm>
        </p:grpSpPr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F8705DF7-4349-469B-B2D4-88817DB5EF25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606848" y="2450192"/>
              <a:ext cx="929433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13</a:t>
              </a:r>
            </a:p>
          </p:txBody>
        </p: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75F3E4FD-DDFF-429F-AFD2-CBE963B90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388" y="2491887"/>
              <a:ext cx="378000" cy="37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91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inimize - Maximize - Close">
            <a:extLst>
              <a:ext uri="{FF2B5EF4-FFF2-40B4-BE49-F238E27FC236}">
                <a16:creationId xmlns:a16="http://schemas.microsoft.com/office/drawing/2014/main" id="{72D0DAC0-3A74-4B33-9297-357AE35FC2D9}"/>
              </a:ext>
            </a:extLst>
          </p:cNvPr>
          <p:cNvGrpSpPr/>
          <p:nvPr/>
        </p:nvGrpSpPr>
        <p:grpSpPr>
          <a:xfrm>
            <a:off x="10156311" y="92599"/>
            <a:ext cx="384527" cy="78032"/>
            <a:chOff x="9347642" y="131588"/>
            <a:chExt cx="384527" cy="78032"/>
          </a:xfrm>
        </p:grpSpPr>
        <p:cxnSp>
          <p:nvCxnSpPr>
            <p:cNvPr id="24" name="Line">
              <a:extLst>
                <a:ext uri="{FF2B5EF4-FFF2-40B4-BE49-F238E27FC236}">
                  <a16:creationId xmlns:a16="http://schemas.microsoft.com/office/drawing/2014/main" id="{2E9E6ACF-8BCA-4C36-ACCB-976040688B76}"/>
                </a:ext>
              </a:extLst>
            </p:cNvPr>
            <p:cNvCxnSpPr/>
            <p:nvPr/>
          </p:nvCxnSpPr>
          <p:spPr>
            <a:xfrm>
              <a:off x="9661396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1BDA8607-BFA2-4E37-B246-D38F3DF8497F}"/>
                </a:ext>
              </a:extLst>
            </p:cNvPr>
            <p:cNvCxnSpPr/>
            <p:nvPr/>
          </p:nvCxnSpPr>
          <p:spPr>
            <a:xfrm flipH="1">
              <a:off x="9661395" y="131588"/>
              <a:ext cx="70773" cy="762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EB9F1D52-1851-43F0-AD1B-DFFBE088152B}"/>
                </a:ext>
              </a:extLst>
            </p:cNvPr>
            <p:cNvSpPr/>
            <p:nvPr/>
          </p:nvSpPr>
          <p:spPr>
            <a:xfrm rot="10800000" flipV="1">
              <a:off x="9499472" y="143255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C7F7E40-7129-4C61-B780-EF53D125F5F2}"/>
                </a:ext>
              </a:extLst>
            </p:cNvPr>
            <p:cNvSpPr/>
            <p:nvPr/>
          </p:nvSpPr>
          <p:spPr>
            <a:xfrm rot="10800000" flipV="1">
              <a:off x="9498658" y="135261"/>
              <a:ext cx="91440" cy="72527"/>
            </a:xfrm>
            <a:prstGeom prst="rect">
              <a:avLst/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E3A1F341-E1E1-4D95-8C69-7580A0547B39}"/>
                </a:ext>
              </a:extLst>
            </p:cNvPr>
            <p:cNvSpPr/>
            <p:nvPr/>
          </p:nvSpPr>
          <p:spPr>
            <a:xfrm rot="10800000" flipV="1">
              <a:off x="9347642" y="200476"/>
              <a:ext cx="91440" cy="9144"/>
            </a:xfrm>
            <a:prstGeom prst="rect">
              <a:avLst/>
            </a:prstGeom>
            <a:solidFill>
              <a:srgbClr val="919191"/>
            </a:solidFill>
            <a:ln w="317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Background">
            <a:extLst>
              <a:ext uri="{FF2B5EF4-FFF2-40B4-BE49-F238E27FC236}">
                <a16:creationId xmlns:a16="http://schemas.microsoft.com/office/drawing/2014/main" id="{1413A503-61C6-4BAA-B48D-AC9ACCF4C5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lumMod val="65000"/>
            </a:srgbClr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050" kern="0" dirty="0">
              <a:solidFill>
                <a:prstClr val="white"/>
              </a:solidFill>
              <a:latin typeface="Segoe UI"/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C98742C-78BB-4B21-AA3E-A364A856E7A3}"/>
              </a:ext>
            </a:extLst>
          </p:cNvPr>
          <p:cNvGrpSpPr/>
          <p:nvPr/>
        </p:nvGrpSpPr>
        <p:grpSpPr>
          <a:xfrm>
            <a:off x="22515" y="22341"/>
            <a:ext cx="12088523" cy="6729619"/>
            <a:chOff x="22515" y="22341"/>
            <a:chExt cx="12088523" cy="6729619"/>
          </a:xfrm>
        </p:grpSpPr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5A98110-D076-482E-92C7-904658FA8692}"/>
                </a:ext>
              </a:extLst>
            </p:cNvPr>
            <p:cNvSpPr txBox="1"/>
            <p:nvPr/>
          </p:nvSpPr>
          <p:spPr>
            <a:xfrm>
              <a:off x="22515" y="22341"/>
              <a:ext cx="207665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 de consulta externa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0986AF0-B508-4F0A-88C0-067F849025C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0F69B866-88ED-4E4E-AB84-079385AFE0F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398A15-BB5F-4DA3-901C-9226AA90F4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0EA2CD-5A01-454E-9E3A-622A7A2C789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7B3AF8D3-18E5-4E73-B769-442B7E33DAA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75F30CC-27CC-4CB4-96AF-3B8F4EE6F2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519BBEF-3F62-4E5E-BF20-4D11CC61E779}"/>
                </a:ext>
              </a:extLst>
            </p:cNvPr>
            <p:cNvSpPr/>
            <p:nvPr/>
          </p:nvSpPr>
          <p:spPr>
            <a:xfrm>
              <a:off x="76200" y="685159"/>
              <a:ext cx="12034838" cy="60668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8DD0253-9888-4C3C-97AF-71632E9D2621}"/>
                </a:ext>
              </a:extLst>
            </p:cNvPr>
            <p:cNvGrpSpPr/>
            <p:nvPr/>
          </p:nvGrpSpPr>
          <p:grpSpPr>
            <a:xfrm>
              <a:off x="11432472" y="362646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B6B4B05-54EC-4342-AD1C-152A4FDD9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3A48C2-ED47-4946-9A91-9452632886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2301902-9B1B-4D10-934A-152AA0226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5B022F5-1204-4303-B7D1-CDA83D00225F}"/>
                </a:ext>
              </a:extLst>
            </p:cNvPr>
            <p:cNvGrpSpPr/>
            <p:nvPr/>
          </p:nvGrpSpPr>
          <p:grpSpPr>
            <a:xfrm>
              <a:off x="923924" y="340846"/>
              <a:ext cx="10182225" cy="228600"/>
              <a:chOff x="923924" y="340846"/>
              <a:chExt cx="10182225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48E781-A1E4-4474-98B2-3F75093360E5}"/>
                  </a:ext>
                </a:extLst>
              </p:cNvPr>
              <p:cNvSpPr/>
              <p:nvPr/>
            </p:nvSpPr>
            <p:spPr>
              <a:xfrm>
                <a:off x="923924" y="340846"/>
                <a:ext cx="10182225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http://www.sce.com.mx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7E0EAA31-9BC3-48DB-97C6-FCAA8B305342}"/>
                  </a:ext>
                </a:extLst>
              </p:cNvPr>
              <p:cNvGrpSpPr/>
              <p:nvPr/>
            </p:nvGrpSpPr>
            <p:grpSpPr>
              <a:xfrm>
                <a:off x="10270266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BACA310-13B8-4714-A854-9BA0C7E0CF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D8519B4-2732-4AA6-A75A-95EB3C3AC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033CF96D-3FC2-4421-A6BC-CE0C1ACF63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B508140-324A-49A7-9501-42514DC2C1A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7645662-C083-4219-8F2B-095426BD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DE8200B-DC56-4EFC-BB30-5DCEF3AED47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F52149BE-AEB6-4E38-82B0-5F95FE0065A0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5569" y="651700"/>
            <a:ext cx="1544012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sce.mx</a:t>
            </a: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85A98EA4-1422-4156-855C-EAE2CB35734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359109" y="6159505"/>
            <a:ext cx="1589458" cy="464949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Agendar</a:t>
            </a:r>
            <a:endParaRPr lang="en-US" sz="2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0" name="Imagen 79">
            <a:hlinkClick r:id="rId65" action="ppaction://hlinksldjump"/>
            <a:extLst>
              <a:ext uri="{FF2B5EF4-FFF2-40B4-BE49-F238E27FC236}">
                <a16:creationId xmlns:a16="http://schemas.microsoft.com/office/drawing/2014/main" id="{6F522A15-DB18-40E9-83C0-7109DADEB2D3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" y="1408036"/>
            <a:ext cx="378000" cy="378000"/>
          </a:xfrm>
          <a:prstGeom prst="rect">
            <a:avLst/>
          </a:prstGeom>
        </p:spPr>
      </p:pic>
      <p:sp>
        <p:nvSpPr>
          <p:cNvPr id="81" name="Content">
            <a:extLst>
              <a:ext uri="{FF2B5EF4-FFF2-40B4-BE49-F238E27FC236}">
                <a16:creationId xmlns:a16="http://schemas.microsoft.com/office/drawing/2014/main" id="{704A969A-E93C-419E-ACA8-C50A7B97A80C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63138" y="1917606"/>
            <a:ext cx="950901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Citas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AF959F7F-B03B-463C-833C-12A054BB2370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250845" y="1920814"/>
            <a:ext cx="2191626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Agendar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cita</a:t>
            </a:r>
            <a:endParaRPr lang="en-US" sz="28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7AF32D2C-0817-481F-ACD6-A4AEF9029799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46" y="792871"/>
            <a:ext cx="378000" cy="378000"/>
          </a:xfrm>
          <a:prstGeom prst="rect">
            <a:avLst/>
          </a:prstGeom>
        </p:spPr>
      </p:pic>
      <p:sp>
        <p:nvSpPr>
          <p:cNvPr id="85" name="Content">
            <a:extLst>
              <a:ext uri="{FF2B5EF4-FFF2-40B4-BE49-F238E27FC236}">
                <a16:creationId xmlns:a16="http://schemas.microsoft.com/office/drawing/2014/main" id="{0E8EE3AB-CDA6-4BA2-BEAA-78ABF10AF0F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29031" y="654103"/>
            <a:ext cx="6555449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Diana Laura Martínez Mendoza</a:t>
            </a:r>
          </a:p>
        </p:txBody>
      </p:sp>
      <p:pic>
        <p:nvPicPr>
          <p:cNvPr id="78" name="Imagen 77">
            <a:hlinkClick r:id="rId68" action="ppaction://hlinksldjump"/>
            <a:extLst>
              <a:ext uri="{FF2B5EF4-FFF2-40B4-BE49-F238E27FC236}">
                <a16:creationId xmlns:a16="http://schemas.microsoft.com/office/drawing/2014/main" id="{2D0A31E8-C704-4CAA-9C10-8A41BFB8F9D2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7" y="1404409"/>
            <a:ext cx="378000" cy="378000"/>
          </a:xfrm>
          <a:prstGeom prst="rect">
            <a:avLst/>
          </a:prstGeom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A08D47AC-0EF2-4B12-806D-851C588564CE}"/>
              </a:ext>
            </a:extLst>
          </p:cNvPr>
          <p:cNvGrpSpPr/>
          <p:nvPr/>
        </p:nvGrpSpPr>
        <p:grpSpPr>
          <a:xfrm>
            <a:off x="342016" y="2998622"/>
            <a:ext cx="5399999" cy="3625831"/>
            <a:chOff x="342016" y="2998622"/>
            <a:chExt cx="5399999" cy="3625831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AB9E5182-A3F9-44B8-82D9-EAC4F3A1DAF0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342016" y="2998622"/>
              <a:ext cx="5399999" cy="362583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D839544-7E65-45BB-9428-3D7A205A84DA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4624" y="3097600"/>
              <a:ext cx="818173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Mayo</a:t>
              </a:r>
            </a:p>
          </p:txBody>
        </p: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566DA7F5-915D-4D4E-B67E-05E11512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524" y="3085572"/>
              <a:ext cx="378000" cy="378000"/>
            </a:xfrm>
            <a:prstGeom prst="rect">
              <a:avLst/>
            </a:prstGeom>
          </p:spPr>
        </p:pic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7AA79B0E-0458-4DFF-A0E6-B24F2BD722DA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14004" y="3097600"/>
              <a:ext cx="736099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91" name="Imagen 90">
              <a:extLst>
                <a:ext uri="{FF2B5EF4-FFF2-40B4-BE49-F238E27FC236}">
                  <a16:creationId xmlns:a16="http://schemas.microsoft.com/office/drawing/2014/main" id="{FC90F015-61FB-476C-BAF3-24B6DAE7A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144" y="3085572"/>
              <a:ext cx="378000" cy="378000"/>
            </a:xfrm>
            <a:prstGeom prst="rect">
              <a:avLst/>
            </a:prstGeom>
          </p:spPr>
        </p:pic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2A2F75AD-C054-4142-BC4C-2A739FBD2893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364624" y="3567858"/>
              <a:ext cx="5361659" cy="353943"/>
            </a:xfrm>
            <a:prstGeom prst="rect">
              <a:avLst/>
            </a:prstGeom>
            <a:noFill/>
          </p:spPr>
          <p:txBody>
            <a:bodyPr wrap="square" lIns="91440" tIns="18288" rIns="91440" bIns="27432" numCol="7" rtlCol="0" anchor="ctr" anchorCtr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Dom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Lun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Mar Mie </a:t>
              </a:r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Jue</a:t>
              </a:r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Vie Sab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A66E104D-DFF3-49E8-8876-03231D9EF287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880753" y="4193268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87CA93EA-C6E5-4B23-97FA-DFCC940D1D1B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623703" y="4204515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DA1FE415-0DC1-4657-8293-9DE7C6C7D766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352742" y="4193525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05D369AF-2CD8-41D0-96D0-87823C4435A7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5088841" y="4202729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A49B4A8E-36A7-4A24-98C8-9196EEECF509}"/>
                </a:ext>
              </a:extLst>
            </p:cNvPr>
            <p:cNvSpPr txBox="1"/>
            <p:nvPr>
              <p:custDataLst>
                <p:custData r:id="rId27"/>
                <p:custData r:id="rId28"/>
              </p:custDataLst>
            </p:nvPr>
          </p:nvSpPr>
          <p:spPr>
            <a:xfrm>
              <a:off x="2880753" y="4607988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B98FA380-893C-49EF-A2F7-4465E7A4EA7B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3621472" y="4606092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CE410082-1BD8-4B88-A824-D9C3BE184F6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4283813" y="4606092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108" name="Content">
              <a:extLst>
                <a:ext uri="{FF2B5EF4-FFF2-40B4-BE49-F238E27FC236}">
                  <a16:creationId xmlns:a16="http://schemas.microsoft.com/office/drawing/2014/main" id="{99240220-DFD2-469A-A4EC-41C047E4751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5005495" y="4608020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BC95052B-6C48-46A2-B6C5-F6AB529DCF3A}"/>
                </a:ext>
              </a:extLst>
            </p:cNvPr>
            <p:cNvSpPr txBox="1"/>
            <p:nvPr>
              <p:custDataLst>
                <p:custData r:id="rId32"/>
                <p:custData r:id="rId33"/>
              </p:custDataLst>
            </p:nvPr>
          </p:nvSpPr>
          <p:spPr>
            <a:xfrm>
              <a:off x="2149907" y="4606091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  <p:sp>
          <p:nvSpPr>
            <p:cNvPr id="110" name="Content">
              <a:extLst>
                <a:ext uri="{FF2B5EF4-FFF2-40B4-BE49-F238E27FC236}">
                  <a16:creationId xmlns:a16="http://schemas.microsoft.com/office/drawing/2014/main" id="{FDA0C555-4FAA-48CC-8DA1-0E417012BF7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1395092" y="4604121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111" name="Content">
              <a:extLst>
                <a:ext uri="{FF2B5EF4-FFF2-40B4-BE49-F238E27FC236}">
                  <a16:creationId xmlns:a16="http://schemas.microsoft.com/office/drawing/2014/main" id="{7A0E297A-029A-4B8A-8614-44BCAC1A2E1F}"/>
                </a:ext>
              </a:extLst>
            </p:cNvPr>
            <p:cNvSpPr txBox="1"/>
            <p:nvPr>
              <p:custDataLst>
                <p:custData r:id="rId35"/>
                <p:custData r:id="rId36"/>
              </p:custDataLst>
            </p:nvPr>
          </p:nvSpPr>
          <p:spPr>
            <a:xfrm>
              <a:off x="652262" y="4604121"/>
              <a:ext cx="32252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0AB2C5C9-8803-4092-84C7-12C1BC60C1A7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2807504" y="5034903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3B78FCF4-C3A6-41F2-9640-DCD45F2861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3552543" y="5039319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4DB1EFA3-4F98-42DB-B789-0AADA5FB96DD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283813" y="5037539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6B1FFC4D-E350-43A3-9792-90F6A3ABFDDE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005495" y="5039467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3E03811E-2CC3-49D0-8BEC-530704157FF9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078403" y="5035568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CBA2A276-3578-40B4-BDAD-4998EAA41DAE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1321819" y="5035568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118" name="Content">
              <a:extLst>
                <a:ext uri="{FF2B5EF4-FFF2-40B4-BE49-F238E27FC236}">
                  <a16:creationId xmlns:a16="http://schemas.microsoft.com/office/drawing/2014/main" id="{F2EDD98A-6133-41A9-8D6B-03123D31178E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73635" y="5035568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119" name="Content">
              <a:extLst>
                <a:ext uri="{FF2B5EF4-FFF2-40B4-BE49-F238E27FC236}">
                  <a16:creationId xmlns:a16="http://schemas.microsoft.com/office/drawing/2014/main" id="{B79AA8C4-AB0C-4F44-BE48-12BB2EC7874B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2807504" y="5488025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546610D-23AF-431B-97C5-96D7E1EE65FF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3552543" y="5492441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1FE9CA31-A0DC-4A14-A1F8-CA6323A82C5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283813" y="5490661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06FEB55E-EB18-4999-BFAC-02C33FD07F5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005495" y="5492589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167098D5-5CB0-4B36-A57D-9529A21B43ED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078403" y="5488690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426977A0-465D-4720-B16C-31AAEB607D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1321819" y="5488690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4752F384-22ED-41FA-A994-973912B9E39E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73635" y="5488690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A7E812E7-F428-4A47-973C-F24D770495D3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807504" y="5958021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27" name="Content">
              <a:extLst>
                <a:ext uri="{FF2B5EF4-FFF2-40B4-BE49-F238E27FC236}">
                  <a16:creationId xmlns:a16="http://schemas.microsoft.com/office/drawing/2014/main" id="{89C03EDA-62FB-4550-8E40-5B5760E3E54D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3552543" y="5962437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7B2B3036-C990-49B6-B71A-4D005CC67CE9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283813" y="5960657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31</a:t>
              </a:r>
            </a:p>
          </p:txBody>
        </p: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A9D2DB92-2BA3-4A40-9C3B-70ADF30243C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078403" y="5958686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  <p:sp>
          <p:nvSpPr>
            <p:cNvPr id="131" name="Content">
              <a:extLst>
                <a:ext uri="{FF2B5EF4-FFF2-40B4-BE49-F238E27FC236}">
                  <a16:creationId xmlns:a16="http://schemas.microsoft.com/office/drawing/2014/main" id="{A55D7473-A93B-484A-844A-29BFED42FE88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1321819" y="5958686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32" name="Content">
              <a:extLst>
                <a:ext uri="{FF2B5EF4-FFF2-40B4-BE49-F238E27FC236}">
                  <a16:creationId xmlns:a16="http://schemas.microsoft.com/office/drawing/2014/main" id="{81DCC7BA-2AFB-4765-AFAE-A01C141CC20D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573635" y="5958686"/>
              <a:ext cx="460382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</p:grpSp>
      <p:pic>
        <p:nvPicPr>
          <p:cNvPr id="138" name="Imagen 137">
            <a:hlinkClick r:id="rId71" action="ppaction://hlinksldjump"/>
            <a:extLst>
              <a:ext uri="{FF2B5EF4-FFF2-40B4-BE49-F238E27FC236}">
                <a16:creationId xmlns:a16="http://schemas.microsoft.com/office/drawing/2014/main" id="{CEECD00E-320E-4B73-8ACA-5BCF888B5C39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15" y="2493429"/>
            <a:ext cx="381600" cy="381600"/>
          </a:xfrm>
          <a:prstGeom prst="rect">
            <a:avLst/>
          </a:prstGeom>
        </p:spPr>
      </p:pic>
      <p:grpSp>
        <p:nvGrpSpPr>
          <p:cNvPr id="60" name="Grupo 59">
            <a:extLst>
              <a:ext uri="{FF2B5EF4-FFF2-40B4-BE49-F238E27FC236}">
                <a16:creationId xmlns:a16="http://schemas.microsoft.com/office/drawing/2014/main" id="{0C06830C-0350-43B9-8FD3-F9031DEEE8EE}"/>
              </a:ext>
            </a:extLst>
          </p:cNvPr>
          <p:cNvGrpSpPr/>
          <p:nvPr/>
        </p:nvGrpSpPr>
        <p:grpSpPr>
          <a:xfrm>
            <a:off x="337244" y="2451418"/>
            <a:ext cx="1201033" cy="464949"/>
            <a:chOff x="342017" y="2451420"/>
            <a:chExt cx="1201033" cy="464949"/>
          </a:xfrm>
        </p:grpSpPr>
        <p:sp>
          <p:nvSpPr>
            <p:cNvPr id="137" name="Content">
              <a:extLst>
                <a:ext uri="{FF2B5EF4-FFF2-40B4-BE49-F238E27FC236}">
                  <a16:creationId xmlns:a16="http://schemas.microsoft.com/office/drawing/2014/main" id="{643763F8-A77A-4FB9-9F48-E8ABCB17AEAD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342017" y="2451420"/>
              <a:ext cx="1201033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39" name="Imagen 138">
              <a:extLst>
                <a:ext uri="{FF2B5EF4-FFF2-40B4-BE49-F238E27FC236}">
                  <a16:creationId xmlns:a16="http://schemas.microsoft.com/office/drawing/2014/main" id="{869BA30B-325D-4C90-A7EC-2300FA52B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876" y="2493115"/>
              <a:ext cx="378000" cy="378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A5D0DEC-8F61-4B43-8EC0-F0DD2A2EDAE6}"/>
              </a:ext>
            </a:extLst>
          </p:cNvPr>
          <p:cNvGrpSpPr/>
          <p:nvPr/>
        </p:nvGrpSpPr>
        <p:grpSpPr>
          <a:xfrm>
            <a:off x="1633345" y="2453637"/>
            <a:ext cx="2606363" cy="464949"/>
            <a:chOff x="1635173" y="2450192"/>
            <a:chExt cx="2606363" cy="464949"/>
          </a:xfrm>
        </p:grpSpPr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4F9062D0-6D04-414B-BA2A-7F066168CF60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1635173" y="2450192"/>
              <a:ext cx="2606363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Septiembre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4" name="Imagen 143">
              <a:extLst>
                <a:ext uri="{FF2B5EF4-FFF2-40B4-BE49-F238E27FC236}">
                  <a16:creationId xmlns:a16="http://schemas.microsoft.com/office/drawing/2014/main" id="{ED1C75C8-F7F4-47AB-91B7-86E0A358A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495" y="2493666"/>
              <a:ext cx="378000" cy="378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FD1DB27-56FE-4EA6-9DF5-FF57383AC24F}"/>
              </a:ext>
            </a:extLst>
          </p:cNvPr>
          <p:cNvGrpSpPr/>
          <p:nvPr/>
        </p:nvGrpSpPr>
        <p:grpSpPr>
          <a:xfrm>
            <a:off x="6368080" y="2458071"/>
            <a:ext cx="5216400" cy="464949"/>
            <a:chOff x="6368080" y="2458071"/>
            <a:chExt cx="5216400" cy="464949"/>
          </a:xfrm>
        </p:grpSpPr>
        <p:sp>
          <p:nvSpPr>
            <p:cNvPr id="146" name="Content">
              <a:extLst>
                <a:ext uri="{FF2B5EF4-FFF2-40B4-BE49-F238E27FC236}">
                  <a16:creationId xmlns:a16="http://schemas.microsoft.com/office/drawing/2014/main" id="{3F496D84-F735-48E2-888E-6C7FEF45D19A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6368080" y="2458071"/>
              <a:ext cx="521640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paciente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7" name="Imagen 146">
              <a:extLst>
                <a:ext uri="{FF2B5EF4-FFF2-40B4-BE49-F238E27FC236}">
                  <a16:creationId xmlns:a16="http://schemas.microsoft.com/office/drawing/2014/main" id="{C4C8FE2F-36AA-42D1-825A-E9B64A3FD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228" y="2499746"/>
              <a:ext cx="381600" cy="3816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A8F7AA7-8372-4628-A865-A853DF1FED32}"/>
              </a:ext>
            </a:extLst>
          </p:cNvPr>
          <p:cNvGrpSpPr/>
          <p:nvPr/>
        </p:nvGrpSpPr>
        <p:grpSpPr>
          <a:xfrm>
            <a:off x="6368080" y="3549801"/>
            <a:ext cx="5216400" cy="464949"/>
            <a:chOff x="6368649" y="3002640"/>
            <a:chExt cx="5216400" cy="464949"/>
          </a:xfrm>
        </p:grpSpPr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48EEB696-9EDF-4AA5-BF19-1C31533C6C0F}"/>
                </a:ext>
              </a:extLst>
            </p:cNvPr>
            <p:cNvGrpSpPr/>
            <p:nvPr/>
          </p:nvGrpSpPr>
          <p:grpSpPr>
            <a:xfrm>
              <a:off x="6368649" y="3002640"/>
              <a:ext cx="5216400" cy="464949"/>
              <a:chOff x="7105414" y="2455437"/>
              <a:chExt cx="3332136" cy="464949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3E5D85FA-D4B6-4CF8-9052-FF986B1198D7}"/>
                  </a:ext>
                </a:extLst>
              </p:cNvPr>
              <p:cNvSpPr/>
              <p:nvPr/>
            </p:nvSpPr>
            <p:spPr>
              <a:xfrm>
                <a:off x="7105414" y="2455437"/>
                <a:ext cx="3332136" cy="46494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EFEB95E4-C0F5-4BD9-97E0-1D653BBEC660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7105414" y="2511776"/>
                <a:ext cx="949422" cy="353943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27/05/2019</a:t>
                </a:r>
              </a:p>
            </p:txBody>
          </p:sp>
        </p:grpSp>
        <p:pic>
          <p:nvPicPr>
            <p:cNvPr id="148" name="Imagen 147">
              <a:extLst>
                <a:ext uri="{FF2B5EF4-FFF2-40B4-BE49-F238E27FC236}">
                  <a16:creationId xmlns:a16="http://schemas.microsoft.com/office/drawing/2014/main" id="{AB5FD89A-5C9A-41C2-A94D-6C3FC24CA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4828" y="3046884"/>
              <a:ext cx="378000" cy="378000"/>
            </a:xfrm>
            <a:prstGeom prst="rect">
              <a:avLst/>
            </a:prstGeom>
          </p:spPr>
        </p:pic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DA9765AC-2969-43EB-ABEF-4CA2FE26550A}"/>
              </a:ext>
            </a:extLst>
          </p:cNvPr>
          <p:cNvGrpSpPr/>
          <p:nvPr/>
        </p:nvGrpSpPr>
        <p:grpSpPr>
          <a:xfrm>
            <a:off x="6368080" y="3004042"/>
            <a:ext cx="5216400" cy="464949"/>
            <a:chOff x="6368080" y="2458071"/>
            <a:chExt cx="5216400" cy="464949"/>
          </a:xfrm>
        </p:grpSpPr>
        <p:sp>
          <p:nvSpPr>
            <p:cNvPr id="150" name="Content">
              <a:extLst>
                <a:ext uri="{FF2B5EF4-FFF2-40B4-BE49-F238E27FC236}">
                  <a16:creationId xmlns:a16="http://schemas.microsoft.com/office/drawing/2014/main" id="{5CB2FA18-71EB-4787-B548-A497D4F74FFA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6368080" y="2458071"/>
              <a:ext cx="5216400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Buscar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médico</a:t>
              </a:r>
              <a:endParaRPr lang="en-US" sz="2000" dirty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51" name="Imagen 150">
              <a:extLst>
                <a:ext uri="{FF2B5EF4-FFF2-40B4-BE49-F238E27FC236}">
                  <a16:creationId xmlns:a16="http://schemas.microsoft.com/office/drawing/2014/main" id="{3C477022-9586-46F4-ABC8-3945946B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228" y="2499746"/>
              <a:ext cx="381600" cy="381600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76C6314-9349-4D09-A4A5-7EA072DC2D82}"/>
              </a:ext>
            </a:extLst>
          </p:cNvPr>
          <p:cNvGrpSpPr/>
          <p:nvPr/>
        </p:nvGrpSpPr>
        <p:grpSpPr>
          <a:xfrm>
            <a:off x="6368649" y="4097046"/>
            <a:ext cx="5216400" cy="464949"/>
            <a:chOff x="6368649" y="4097046"/>
            <a:chExt cx="5216400" cy="464949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1E747E52-3FC7-4591-AFEB-797DF27D64D3}"/>
                </a:ext>
              </a:extLst>
            </p:cNvPr>
            <p:cNvGrpSpPr/>
            <p:nvPr/>
          </p:nvGrpSpPr>
          <p:grpSpPr>
            <a:xfrm>
              <a:off x="6368649" y="4097046"/>
              <a:ext cx="5216400" cy="464949"/>
              <a:chOff x="7105414" y="2455437"/>
              <a:chExt cx="3332136" cy="464949"/>
            </a:xfrm>
          </p:grpSpPr>
          <p:sp>
            <p:nvSpPr>
              <p:cNvPr id="72" name="Rectángulo: esquinas redondeadas 71">
                <a:extLst>
                  <a:ext uri="{FF2B5EF4-FFF2-40B4-BE49-F238E27FC236}">
                    <a16:creationId xmlns:a16="http://schemas.microsoft.com/office/drawing/2014/main" id="{6ED382D2-13D9-4C15-B788-6ADBCC2E9A2D}"/>
                  </a:ext>
                </a:extLst>
              </p:cNvPr>
              <p:cNvSpPr/>
              <p:nvPr/>
            </p:nvSpPr>
            <p:spPr>
              <a:xfrm>
                <a:off x="7105414" y="2455437"/>
                <a:ext cx="3332136" cy="46494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3" name="Content">
                <a:extLst>
                  <a:ext uri="{FF2B5EF4-FFF2-40B4-BE49-F238E27FC236}">
                    <a16:creationId xmlns:a16="http://schemas.microsoft.com/office/drawing/2014/main" id="{42D4B236-5289-4F50-B581-B1151F6E9311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7105414" y="2511776"/>
                <a:ext cx="506045" cy="353943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16:45</a:t>
                </a:r>
              </a:p>
            </p:txBody>
          </p:sp>
        </p:grpSp>
        <p:pic>
          <p:nvPicPr>
            <p:cNvPr id="152" name="Imagen 151">
              <a:extLst>
                <a:ext uri="{FF2B5EF4-FFF2-40B4-BE49-F238E27FC236}">
                  <a16:creationId xmlns:a16="http://schemas.microsoft.com/office/drawing/2014/main" id="{EE6BABAE-79E6-4199-B2BC-55560A411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4259" y="4140520"/>
              <a:ext cx="378000" cy="378000"/>
            </a:xfrm>
            <a:prstGeom prst="rect">
              <a:avLst/>
            </a:prstGeom>
          </p:spPr>
        </p:pic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6265FF06-5F2F-450E-A086-1633ABFBBBAE}"/>
              </a:ext>
            </a:extLst>
          </p:cNvPr>
          <p:cNvGrpSpPr/>
          <p:nvPr/>
        </p:nvGrpSpPr>
        <p:grpSpPr>
          <a:xfrm>
            <a:off x="4320670" y="2454408"/>
            <a:ext cx="929433" cy="464949"/>
            <a:chOff x="3606848" y="2450192"/>
            <a:chExt cx="929433" cy="464949"/>
          </a:xfrm>
        </p:grpSpPr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F8705DF7-4349-469B-B2D4-88817DB5EF25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3606848" y="2450192"/>
              <a:ext cx="929433" cy="46494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cs typeface="Segoe UI" pitchFamily="34" charset="0"/>
                </a:rPr>
                <a:t>13</a:t>
              </a:r>
            </a:p>
          </p:txBody>
        </p: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75F3E4FD-DDFF-429F-AFD2-CBE963B90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388" y="2491887"/>
              <a:ext cx="378000" cy="378000"/>
            </a:xfrm>
            <a:prstGeom prst="rect">
              <a:avLst/>
            </a:prstGeom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8AF720C-6424-4550-A040-2B9B85404417}"/>
              </a:ext>
            </a:extLst>
          </p:cNvPr>
          <p:cNvGrpSpPr/>
          <p:nvPr/>
        </p:nvGrpSpPr>
        <p:grpSpPr>
          <a:xfrm>
            <a:off x="3973086" y="2128119"/>
            <a:ext cx="4245828" cy="2568247"/>
            <a:chOff x="3973086" y="2128119"/>
            <a:chExt cx="4245828" cy="2568247"/>
          </a:xfrm>
        </p:grpSpPr>
        <p:sp>
          <p:nvSpPr>
            <p:cNvPr id="104" name="Content">
              <a:extLst>
                <a:ext uri="{FF2B5EF4-FFF2-40B4-BE49-F238E27FC236}">
                  <a16:creationId xmlns:a16="http://schemas.microsoft.com/office/drawing/2014/main" id="{0769FC45-5166-4ED7-8C7E-EE7E57053BB0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973086" y="2128119"/>
              <a:ext cx="4245828" cy="2568247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76956941-888F-4640-B362-0E50CDFA7A3E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007229" y="2158687"/>
              <a:ext cx="2470548" cy="4770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Cita</a:t>
              </a:r>
              <a:r>
                <a:rPr lang="en-US" sz="28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agendada</a:t>
              </a:r>
              <a:endPara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Content">
              <a:extLst>
                <a:ext uri="{FF2B5EF4-FFF2-40B4-BE49-F238E27FC236}">
                  <a16:creationId xmlns:a16="http://schemas.microsoft.com/office/drawing/2014/main" id="{931A8C34-3D8F-4325-ACDF-727A00505939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007229" y="2791011"/>
              <a:ext cx="2473754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Daniela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Mujia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López</a:t>
              </a:r>
            </a:p>
          </p:txBody>
        </p:sp>
        <p:sp>
          <p:nvSpPr>
            <p:cNvPr id="133" name="Content">
              <a:extLst>
                <a:ext uri="{FF2B5EF4-FFF2-40B4-BE49-F238E27FC236}">
                  <a16:creationId xmlns:a16="http://schemas.microsoft.com/office/drawing/2014/main" id="{BD7C3F79-CAED-4D4B-ADCE-003B41F90C1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007229" y="3112310"/>
              <a:ext cx="2451120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31 </a:t>
              </a:r>
              <a:r>
                <a:rPr lang="en-US" sz="2000" dirty="0" err="1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2019</a:t>
              </a:r>
            </a:p>
          </p:txBody>
        </p:sp>
        <p:pic>
          <p:nvPicPr>
            <p:cNvPr id="134" name="Imagen 133">
              <a:extLst>
                <a:ext uri="{FF2B5EF4-FFF2-40B4-BE49-F238E27FC236}">
                  <a16:creationId xmlns:a16="http://schemas.microsoft.com/office/drawing/2014/main" id="{28FB9B97-F2F0-4EB9-82D3-E3472AFCF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780" y="2207756"/>
              <a:ext cx="378000" cy="378000"/>
            </a:xfrm>
            <a:prstGeom prst="rect">
              <a:avLst/>
            </a:prstGeom>
          </p:spPr>
        </p:pic>
        <p:sp>
          <p:nvSpPr>
            <p:cNvPr id="135" name="Content">
              <a:hlinkClick r:id="rId75" action="ppaction://hlinksldjump"/>
              <a:extLst>
                <a:ext uri="{FF2B5EF4-FFF2-40B4-BE49-F238E27FC236}">
                  <a16:creationId xmlns:a16="http://schemas.microsoft.com/office/drawing/2014/main" id="{9D501A8E-4114-44F0-8A45-6AC9027377EC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541903" y="4125746"/>
              <a:ext cx="1591200" cy="464949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Listo</a:t>
              </a:r>
              <a:endParaRPr lang="en-US" sz="20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6" name="Content">
              <a:extLst>
                <a:ext uri="{FF2B5EF4-FFF2-40B4-BE49-F238E27FC236}">
                  <a16:creationId xmlns:a16="http://schemas.microsoft.com/office/drawing/2014/main" id="{2A02ED7A-2B51-4158-A5A9-3952E3CD0EC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007229" y="3463861"/>
              <a:ext cx="792205" cy="3539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21:30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644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6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0B8BC9F8-C32E-4030-A6A9-69906129866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3ED59E8-7938-4562-BCD5-1BCBE431610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B2CF3995-C1DB-4E4C-B1BA-51986F060C5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3F7403B-9399-4F44-8C62-E686B062AE8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335140A-5057-4894-9586-3F943476C08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C0C1262-1B0A-420B-8124-1D199F1F090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8FEB621-A8CB-45C9-8458-5462F5DD2A7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F30BE53-DBF2-437E-BFAB-615F324FC690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ED772842-9246-4584-99E8-A12A0C06001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6B5027C-6B65-453A-8DA8-2744A8F0F3A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3C7E2BB-5F5C-4890-B201-2B89D1613CAC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257AEDC-1A30-405A-B5A6-D0B14553439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A029C4C-63F5-4DD5-B64A-15F976F266F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C3F05C1F-BE52-4EAD-832E-1A2F5260B46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3A9C479-D6DD-4854-B5E8-81A8831B524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8B10D5A-D289-4FF9-940D-0A06945642B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E1C6ADC-8485-49BA-AC98-515CCC8D297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3734805-7B51-45C0-8D51-CEA319CF8DC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AB90A57-832F-422D-9043-0A91229A563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014E3A2-083D-4476-8FE9-93209E45EF0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8699111-6E93-4B9C-A72E-9A95AF94033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FA0EF12-E075-4FD9-ACA1-21AC25B916AC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CA96A1B-F7A2-4660-A812-17DEAF49C8E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A0E36CA-A4DB-4824-ABA8-6F34835865F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E0A8F4C-588F-47C0-A47F-EE2C1FBF4A1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DAE3398-520B-42E4-9B2C-1B48447616B9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0294F6A2-A578-4509-B143-787D76CAA8C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E03F1FFB-F28A-488A-AA8D-69ABAECDC62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D943265-3619-4DE5-8C7C-6468D84683AC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E711EB54-90BF-42ED-AC9B-F7EDD72DA57F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B54503A-FEC8-4510-BF93-58DB066D307E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D7C5EB64-F2CD-49FD-9F26-69257EE315F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955ACE6E-0FD6-43E8-83CE-B8891DF02CA6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C3FAE32-462B-489C-A9A4-E3EB1973297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7C5D1D8-ED41-49CA-8039-787EA3F3049B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A478281A-9520-46BE-B38A-76B34516AE29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2915F3AB-C0F4-4729-BBAB-C6FDD24CD13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A035951-3F30-4A3D-A049-D7B5884EDF0D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CFF6677-6017-46F0-A96C-ABBDABFF3B23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CA26496-4B01-446B-A73E-BE02EB8A310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EAA5C2FB-4A5E-4585-B8F5-FD21111DA31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D08D325-376F-4FA7-8401-34E2A2F8175A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6F18C9ED-AB78-4267-B294-23FD6E4F38E0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822A3B2-D770-412E-9C21-9BA126337F34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4A879315-9C26-4CB3-A722-82433D36A3A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172D6D0-8823-4969-888E-D2D053A87925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3D3E5F5-D450-4F66-A544-41003C9E285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5CB1D79-08B5-44A0-A16E-96B0A9ED33D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71320BF-FDBE-4E9B-841E-D3AF51C462CA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D250975-37E9-4AD7-9991-354CD5AF8F38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54646612-5B15-41E6-B02C-F20DAE55AB9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069CE298-5459-4C30-BC55-01E475D1C24D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58E5B8CF-F577-4B0B-B509-61FFBA864F85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2014625-2B52-4417-BAF2-3DBB25C7635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80AC83B-F107-49E9-B829-6D12F7EE26C9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FF6FF3E-5043-4497-884B-17A2FB09A9A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639C8D2-AC8F-4F11-AC79-7176DEDFEF03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B24C9537-DA8C-4F32-AEB6-76EBDB662A0C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F9B92EAA-DBD9-49A3-8D46-1170F9705389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03E70B2-C018-4499-B90B-BDBEE98D687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EFA269E2-6770-4C1E-A770-E955254E43A2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FA800088-4801-4CA4-A583-5AA608FA6C2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B7DFF69-0EAB-4B5A-8CDC-76C96EA6CD42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981C609-0CF9-48BD-BABE-FEFA4E19F7D2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EEC7182-5E46-4B94-9746-06B998C5D2A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B12E202-AE6A-47BD-A867-C4BEC47B643A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CFD56FFD-5B55-47F1-AF33-E417AC6C281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1C62677-7E81-43EC-94DD-99C2D1B430B1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7644E6A2-B22D-425E-82E6-B57D8EC3DEEA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44CE4802-7707-4CF0-9D5C-32ACA39F1DBA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0DCE85B6-F5AF-4D22-B73D-1BC6BE96430D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CDC83A5-F522-4041-8F40-7BC71A3B32F3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BC4BE5FC-F06E-490C-B024-90089EA3AB7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E98997D6-3598-4427-BF8A-DA506AE1E08D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2C043490-4BDC-44A0-8380-E53CF1B6C6B1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0E6C0173-1258-4537-A16E-933346B18179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8C628A7-AC0B-4C20-BAF4-3671456589A2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B9B2C8CB-A22E-4D93-A560-1B09087FE33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52757B4-17EF-46EE-A228-57939CE38405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9669A90C-09F4-4167-8B1A-3B1B67AFF8EB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0D9112E3-85F2-443E-9C76-5609952D2D4D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60347F0-8A83-4FCE-8A50-343DA3D25F21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D6903FBC-9E0D-47CF-829E-C33069B26DF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6BB72FF-CEBB-42F8-A9A7-B7A0F5C3A24C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C4ADC00B-5F03-4A2B-8B1D-EF4C2D8682C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1A26BB70-ABFF-4AF5-B609-F5BBD2FD5E76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E8150CAB-D741-4596-AECA-F29EB0435FC8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2DC0340-F3E4-43D3-AE0F-5D964F0C0D54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D4850D9D-66A5-4D1E-8241-6119CDA03CE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4BEA020-6ACE-4D88-AFF1-2C527A6A5C40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DBC3151A-C9C3-4906-BBF5-EAE7E6532EEA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1145E9DC-D9BE-41C5-ABFC-20018E125860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C677D81B-DAA2-40A1-9D87-D39801FA8B3A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45B1F27-B2EA-422C-A273-81D371D311C8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512AED51-CA3B-482D-952E-D9D174F3F825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D15EE00-D4E0-423D-8473-8DCD5C6BBEA2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81DA1D85-CBCA-4B3D-A7EC-CD472403CF7A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F7BD5332-89C9-4F1D-9593-C653B831F19D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81504E29-E672-4290-8CF2-ABB79F3651A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B110187D-B382-4520-BE9B-79F5A2A0A19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00DC07B-473D-4F4A-B35C-B8B64378FAD2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8652B493-7417-4BB2-8D60-EFCC142D8A3B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A2A120E-9FAD-4FF8-9EA6-9B2ABF388E76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64C52622-6E61-41D8-8796-FABFA89C576B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7AFF71C5-3576-4045-BF85-C5A03091D47D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8EA6448D-4B66-47AB-BB1E-7EFB5B9776A6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D1FDACF8-FF0C-4165-8218-FBA15050ACF2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6C280DAA-3869-4AAA-8C0F-700E670AFF4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32DD3328-2E10-4786-A3B1-965082EB3C61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FBA4237E-19D7-4C43-8B4A-3F4492435D49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84D5FD75-8834-4863-8A66-6F681B1A96D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7C9DA45-E8B2-4217-A66A-A5B641E3A99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A8449B6-AE45-47C9-A1EB-B4990599DEBD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70E02FEE-B7AC-4D83-9E23-3E6521E097BC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FB47CCBF-2AD7-4A73-A368-B47D982B0FFD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F2439C1A-3957-419B-B16A-7B2E85A88A97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5A6E847E-B8AD-4812-8152-397057087CC4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07BCE4D1-6997-4EAB-9524-DB20C330BDB1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AA8BCD7F-B4A7-443A-A153-2426C0288057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31AFB8BD-8242-4756-9198-3B671E98D2DA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A5C0B97B-364E-422C-BDA5-E59E04CCA6B9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7869A657-BBBA-4143-884A-E3955879ED05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FACA62B1-8BB4-49B1-B7BE-0336C9255B2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3BCDD68-DE9B-4A78-A7E0-D56364D9D13E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3F2F9F74-DFD0-4363-A91E-444BFEA459E6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647641C7-38A7-43BF-BFA9-82ABCE307C88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C90E9200-8B30-4DF4-AA21-1933CBDFC954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371A6111-CD8A-4900-AC95-413186ECFB20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D0E1114E-C4EF-4414-A431-8A1983CFD12C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99A36D2F-E4D9-4C6A-8AF3-4D8571390F83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12CF4595-F50D-432B-BE83-3A8FE24ACD59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5E83D12C-BF21-4464-9DB9-8F890A566BA3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E27254C7-6879-4A89-84CB-195A25EEBC33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A220FE0D-39D6-4A2A-AA71-4B8C231F3DD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A9613BB-BFEF-454F-B2D6-13F364A95D27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57A70606-6A0F-4EC3-AF07-AE3D946C0A49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E9464B0B-AB9B-4396-90A0-50037B69BCAB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8081231F-393B-4449-B32E-680C73F823A3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7D70C624-AD32-42A4-BD2E-7AF0DC571971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5777446B-C9B9-49D1-9F9E-C696DC844974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77D11E7A-3435-4D32-8D89-E5A5CF33BE4A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5256FA6A-7601-4D84-B089-CDB0AF7DE791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A27F89D3-0F18-43B9-8749-B5F1F9835920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AC50969-1FE6-4F5A-B949-9A6465CCB107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43B80A8D-27A0-4C57-A790-5E5243AE80F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422C81F-4E85-42E9-9176-F669FE2F0D96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BD39735E-A1C2-4E0D-90B5-2B4B284871AE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B981437E-5DA9-43C0-88A9-3E1B25DE98EB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D3B3B693-2501-4961-9A8D-2D26677F33D2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C656B0CD-8C3E-4FCA-A555-B6F5870FF68C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D00F370D-42C0-45F2-86E0-DE10C35F573E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7A94D962-CC3D-443C-A21A-617411B634F6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CF679C2F-C7A9-454D-983C-FE60B2D7635B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125D1B5D-85D0-41F4-8469-32F5A473305F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7BF6D281-4135-4E75-9078-65C6EDAB4E97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A8BE1ABE-3B27-4E73-A4CC-68369C580AE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46FF518-6E8A-4A74-8652-2C5B28227A5D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E35BC344-043D-48DE-8434-95A8BC891246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9D742B6D-CB06-414B-852F-2DDA889E28D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8771F85A-1F75-4A7E-9B88-EA6EF8FF40F0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949B22FF-23FC-4F8E-B40C-4D523AFAD908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3236F121-2FE9-4512-8CD2-726ABC1FB8FB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9C6EDAE6-8E64-4E1B-B730-D26164770D2D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0F8AB83F-5547-4222-A70D-41949C616DE4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36C464F0-7C21-45BD-8F2B-2D5CEBC18D4B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FE6EF648-594F-4C72-AEBE-4FD5B3B1427A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A5AF682-8DE9-4DFA-8CC9-E15D26110C9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1A832CC-0ABF-4049-B0DB-2FF2AB5BEB35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7ED3E9B7-DCBA-49EE-AFFC-1F1DB48C4F66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6B70CBCA-DB9C-4FD3-A44C-339069B91265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60528244-7247-4BE0-8DEA-7D50A9B0EC7D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108A45FF-D2BD-4C25-BE01-2138CF450C12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1ABD3697-9D91-4EAC-8F0F-A4A36386A017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CA7CA9E0-AFFF-4D0B-906C-58A958D6A50D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24791CCA-B70F-41A7-8DC1-BC4271369326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CB3E6424-FA51-4C86-9A58-CCAC80E7284C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0405540D-DC35-4775-B2AB-1FDEE10E0B14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19D713B-8779-4157-B869-6985722E977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A1AFDCD-041A-440F-93BD-83F3C7FF7BD6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44B86B4F-CEC4-4B91-B099-A955E133BD7B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7ECD195B-32C2-4201-9D8C-38858443AC73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D2CE3135-B582-4EA4-8DCD-262BEBE8C731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CAA81F00-D543-43BC-A9B9-F86D31769257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00BF86A5-38D8-4FB8-805E-0B4B474F51A8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0CBC5935-83F8-4D5D-9002-009D86209E18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E355E80B-5D6C-48EC-BC06-0A7A94A877E4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ACBE0BBE-7D94-4385-96B0-B68B9975A3F7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C650D1D0-7CA8-44DB-A8F3-833BDCE6C450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2C991C4B-A669-495F-80A1-93D63BB4B6E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8ADC5F7-E93D-47ED-9BFC-A6728F38FFBC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7CBFB2B5-84C7-4369-9CC8-F7BB404BBD66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1097FA73-8BB9-437C-B207-A819AEFF2CD7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150C85E0-C566-4A8D-81E2-EAD7DB26E0B8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A880C584-E4E1-4C7F-BFE4-179F0FB211EA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A4F89958-F3E8-4C6B-BB49-EDF06E96DCAE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8454BC02-3ACA-46BF-B1C9-AAE721BCEB00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FF07668F-2BA4-4A51-9B7C-F2CF5567F981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29CF74D3-0FF9-457C-9AFA-0BB9EA6AAA9B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DEADE14E-79DC-40BF-9DFD-14A460263BB4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4156B6CD-38F2-487A-852C-C5A9F67A8C9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88076FF-3799-4B40-B878-BAFA7FFA4712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EDAD2C12-BB7C-4546-B1B7-240F188D2278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F101A54A-4354-4026-B97E-88B1075F73B4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F878AE7E-2CB7-44A0-8BEE-54F418B236B3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39CFF639-9769-4403-905E-837E61931784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77E146B8-5E77-4302-940B-08ADF291B07F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6893ABC2-CB0A-4C08-A53B-44724E58D4FA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01AC98E4-4871-498E-99EF-44DF91323DDB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5E524F5C-9CAE-48D3-9AD0-5EB4F7C5521D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B603365B-6CE9-4ED6-A9F7-472DD1E3B1B3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FF733DA1-E43B-4055-AA55-5CF2641C5E0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720687A-75B4-4C47-A23F-AE3E84D2C423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A51E77D8-6508-44C4-84DA-D7426D2ADA84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31CEEBE3-EBC4-47DE-923F-23FAF2912F18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C6D434A8-D392-4651-9349-B05CB4F1FE2B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825D6AC6-2749-4052-9EE1-BE69F3206645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F6F7F3DF-419E-44BF-BA91-E8695E0E124C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C4C21B9D-5AA2-46FE-A339-9358225AF62C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D4FB2E5C-A429-4F5D-B5F4-DA7701D12AE7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3D1E55E2-561F-41E3-A352-64B88D4FE527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31853039-3F95-48C3-83F8-9BB067CE7C3B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CA28169A-AD3B-4E3D-A995-50AB396E4E6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3BF56D4-C96A-4E3A-8D6D-1502872F3FD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0983F51-0F5D-45D5-B0CC-F3DFDE964019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04A64AB7-A2F4-444A-A32E-6CE6E683E7BA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747A0C4E-4DC0-4EDB-B4DF-CD5998A0D7D6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F725132A-92D8-4904-8A21-686A4BC48791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32EEE546-1E4B-4E48-A489-7B90239833EF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CAD058BB-8A59-4A75-B503-A5CE24F6F588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7FEABAA5-D131-4187-892D-55FE31A23F73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E7BBCEB8-A17C-4DAD-92E9-DA8C0F0648BD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3AC02910-3D06-4AF7-8016-0030C543C963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C3133D05-683F-4BA6-B7FA-6F6C8C4CA8C8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3EBC6155-2B95-424F-8D5A-79C1506A6CD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AD39BBA-99B8-40E9-A7D4-6553D95210E1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08EA54CE-E0E7-4876-BE2A-BF1DFBD9DE54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7B12CACD-9BCC-4D59-B64D-D435EBF28E1C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67FECF65-B958-4AED-B606-A970E06F670F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08354932-89B4-41A0-983D-310F2E75AFEB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EA62AC60-AA78-4FE1-8BC0-13EE354E2FD2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1E529003-EADD-48B3-ADF4-474299148FA1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49F767BB-ACF6-4E57-905C-D6164C5159F5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98C92A3A-D9C0-4CE1-A626-51C39951D245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94C85814-F8BA-4ADC-B782-0B17E88C0146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2CF43036-CBFD-4699-8361-0C352F5BE4B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DDF1CC2-D866-4844-8539-FBE8A678C958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43FFAC39-EB09-42F6-B222-08D20414A348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146CF42E-1F6F-4AF8-94F5-3271676CA086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BF901487-75E0-4621-81C0-F336A5E49BE6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107E8B84-D46E-47EA-B3C6-1DFEC73ED922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609C3EA9-EBD2-4B62-ABD8-3BCE680A095E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8FEB6801-51D2-4B04-9576-04D26961B2C2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C793AB6F-E61F-4BBD-895B-40B0B01FBC04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BC41E393-5111-4114-8A2C-F3AD67F18594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42438BE3-F7C4-41B0-B1E8-74873869E424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4E6D4B3B-1C55-41E8-A8D5-CD16D385E0F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C259AF8-AFC8-4A03-9716-EBA1F5B5F087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2D05927F-5A44-4A5D-89A3-E0F955BF3CDE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BB174ACF-2897-4BE7-A24E-DF29EE12D56F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19A71388-BC58-430E-A37C-086D46F00524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9C18BA09-86C7-40E9-8F29-FE5EF8C442D7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261474A2-A804-49DA-AF46-3FB3CB2541D9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CDBDE138-4DFC-4240-BB6E-D03626EED6A4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8B06D1C4-AF5F-4FFF-989D-C28974702E64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439B3600-1851-42FA-8394-A877C0ACAA5C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3D15C0D1-749E-4CF9-98DC-A8027A0B1DC9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57A3EE89-FDA0-42DF-B000-3003CFAA3B6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2DC7EBD-84D6-4FBB-9444-DA270691511E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720704E9-5D7B-41B3-84A7-A04FB7C895D2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28401ECA-FABA-45A9-8AC0-817FE77CB502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DFAF7D00-59B1-452E-8550-D04A96581DAC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1231D88C-79DA-40E7-A659-EC2017EACF45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BF55DD52-7DA3-4D68-8824-AF483C24BC08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006CBF8A-A278-45F9-A3B4-DA62AA30EAFD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E98BCAB4-489F-4428-8AD1-7F2C690EAA68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EA1F4EEA-91B8-4FCF-947C-1ED54BFB2A21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345B974F-114F-4B2C-AE15-7ED6AACCFA47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4868650A-A97D-44EE-9561-92E3FA9396E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BF37FF2-B3DD-4880-AE94-59B0FB899068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59A427D1-460D-4313-8A2A-0AA877F4AAD4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1927F108-3421-4077-BCFA-8A4368C950CA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F3741701-8BAC-4869-80DC-6790EC67DF89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AFDED49F-60C5-481B-9426-49C0B0BACCFA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1D719AE0-E638-4394-A1F3-FA7EF4F0328B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C59207D8-45F0-434F-B7B9-8F9469C9FBEB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4128EAC2-D37D-4D48-A47E-AE823855ACF2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4F6B0DF6-CB6A-48EE-B21D-A376F124677F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3FCA6BD8-48FE-4476-B607-31AC7585BD8F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B34E5932-DDE7-4C39-A8D9-0CF946D9839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B4D94FB-B21E-4F62-9B52-1ECA6A207146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590F2536-9469-4FE6-B4F3-B575A4489765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3D8B1D77-42C3-49BE-AFA1-A55D9F222F62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66F0F29F-C5F2-4C8C-93E7-A2C4D57136E8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EB1E2760-AEE8-4859-A00E-7F6A1D1ECF29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F70F6469-980E-4ED1-A7F4-A86FEB01907C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A0C169AA-A702-4156-9067-E4FE436ADA6B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DD2D9ED4-424E-4C0C-AEB2-59FE4B536E4A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1DC6FB1F-5654-4C32-9442-A15E36CC2A67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2486AC71-F8D9-4AF5-9C17-2A4CA85FCA06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561F2BF6-A1B1-4077-9A20-6A5293E377C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EC5F3D0-85FF-47DC-8FB6-67801DE41C1D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63D855B8-171D-4436-AF4B-620F821FEA67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74D16967-1441-4C2E-B2EC-2E5A5E747E25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B96466C4-8F0C-406F-B030-716AF57D2DD4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12C7B048-0FA4-4321-B3DC-A92F1FEE9160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1315D0DB-930F-4CA8-A656-E7FFA18E2A59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CC2CC392-51FE-4BC3-A063-3094B33DCC10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3DB644EF-E96F-483C-84D8-AE064F6DBE67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2AABB211-D5E8-46AD-A1DF-7978FA52C2A9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8432FB93-CFE1-4E39-B5B1-E8E73314AB97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59FF1748-F14C-4B21-BBC3-7CDA60A2320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3F401F8-E76F-4C65-9DB4-0AAE586FF998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42D77953-15F9-47DB-B0A1-4441DAD9AC73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877A643F-B62B-453D-837F-304A9F30C18D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0165398E-6F9C-460A-A0AD-05AF56976860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74D349ED-4D54-4AFA-AC0F-218C9CBD88B2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828C5FEA-59AA-412E-BB1E-84833B3DC2FD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A269C95E-2A02-42D9-B1F6-483E48F38C6D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47391517-C2A7-47D0-92CB-F070E94735B4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C1ECBADE-877A-40A6-94FB-DB10A372D8AE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7522B3B5-74A1-4609-B36C-BF227950637E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5E7CBA33-C5A0-4285-B14E-50686A53DD6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7F63C2F-3FB1-4CE8-A2C1-579C8E2789FA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47742DE9-48F5-4462-952C-4E68696A1B58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7197E4AF-5BBB-401A-A72A-8B028409EE2E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8AF606D7-C847-4C04-8A3E-BD8BD728FDE9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61A658D2-1A3B-41DA-90E7-3E64CC5DB8A5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C2790BB5-ED2E-4554-AA7B-AB36C0C921E8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02313819-B3B7-47B8-925C-FBFD8E2D8855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8AFA1E70-DC30-403F-AC7F-CB89F8698AB7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5A8AE9C1-7D71-448A-ABE0-F00047167473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A199A01E-4BB1-4363-90E2-D02BEA8EAAB8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F1011E9D-DB28-4AC2-BA73-C1CF2F41305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5DC8D1B-EF15-4719-9FAD-6E74C7D05FB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92CE5C2-F907-4DAA-A610-B0563101B8FC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8F0BCC35-87CD-4008-906F-74FF9B496276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EBC79763-61C5-4E25-BBCC-869CC1AB2B68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27A8D39C-E527-4337-A48A-8D4E00F93513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CFBF1B65-0C80-46E3-A562-8A54573F014F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E1DA3D69-E09F-4C13-8F09-0FD8A7338BD8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5E928CCA-AA0A-4825-BB92-459380F1CF2A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145139A6-8F3F-46F0-97B2-FD013B48BAE0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DB9844B1-02D4-4A16-9E46-754BE4398E6E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1EFD8B97-CFC4-4FBD-9CAB-FD0634075BE0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BBDF9265-FA2C-4B4A-A7C2-85A2112C169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1AAA29A-6999-4CD1-AED1-0C3FDE9D6D33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A73ABFA5-58B7-4EB3-9C05-449E274EB63C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291A7185-BAE0-4A93-B79F-7F44D884C582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583087F2-CDBE-4C9A-B407-D0AAEBD308E1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ACA6868C-E343-436C-8F8B-D31C0093ECB8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2D3C3651-91E4-4B8D-9ED9-AAF38BE4B63E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C1D4EF98-C13D-40CA-A374-9C099E1E3416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F2C83C52-156A-47C5-93EE-01296C9B7B59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9FB5E842-2705-47AB-A6DA-958A454CBE07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EBB69CD8-9504-4702-9662-F7DAF097A28F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34DC3EF7-690B-47DF-BC65-96E95186E03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F19AED0-1398-4E66-9E96-F1B6B01AD47B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9CC4BECF-3A3E-48E3-BCAC-CACD93A45029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EC669157-2F75-45C6-BB48-90D9467812F0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2DB5B824-4C0C-4071-A8C6-5EC525D692A5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624495F8-289B-4BA6-BD0C-D785B266C03C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AD767E27-EA61-4043-97D2-A3F6C48452F8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204848C4-FFC8-4A8E-A884-AE4FAA0B5B81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226E056F-B27E-4CDF-B537-6D5390DD2AC5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7BCB90E0-625D-47A2-8F9F-7C63871E71EE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6F94686A-9BBF-448D-A477-601D256D46C7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7ACFEC5B-64CA-4E0F-87A7-8C995BD47B8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83BA3FC-F275-43D7-8EE0-F62B13B38F38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F5FC833E-96F4-4968-924F-4BE0F71C668A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C8F451D0-DF2D-4E17-A016-A7C6C907436D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CFFE64F6-1FC4-4979-B106-83654AD3EC42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2B5F1BF8-4135-467C-88ED-56747155B3BB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E723D80F-E16A-4674-8809-4F6E9228FA70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67BC392E-E2EB-425C-A1E7-74E16E680CD7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C0EE40F4-CC0A-45C5-B079-E31213944B3E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2D499ACA-23D0-4A9B-B307-E6C94AEDF4FA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BFA44ABA-E625-4BE5-B92A-72B6776E377D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57206180-5431-41D8-B856-017F7F5260E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6994284-BA73-4C95-81CA-3897C6AFE7C8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C88E3619-266D-4F53-B5D2-A0530DC4DE14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A6AFCF83-F60E-4326-8D6E-38F2CE1EC3AE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E2912BC4-2209-4F20-9236-C65283EF484C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39EA20B1-05FB-4B0C-B343-E24BA811F16A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E12E8761-E337-4734-B0C1-7411B711E402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7FB862CB-713F-4E9D-B5F5-B1DC9FACC43F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669E0FDE-5B84-4D5B-8098-ECF06FA3FDC3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6732DC5C-3B8C-4A40-9A90-193A1D77D0F5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88178CC1-BA1B-4809-9BDC-82C2FE9AF947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83B26E7B-19B5-4837-B46D-5FBB96F73A2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1DE7445-D41F-44BE-AD16-66183CB38766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1D9143A3-32D7-4FD1-9934-5D09F29B47D3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8C07D40C-81F0-4776-A679-E2EA043C9A93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BECA9681-8AF5-4D06-A993-25F6772B8350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6FCFD37E-D462-4790-B69B-7570059F2237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9536F5AF-2161-429D-8469-B1264362DDDC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6DDC89B7-5835-4347-9A5C-FA5E1E7CE4F3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A8361CA3-D18B-4259-9CA8-0C197C5B06B1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75761A72-E917-4392-A549-90CC6864D91F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1E730622-D4FD-4230-8E40-8C910F0F149E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49869E3A-D55D-4D4E-939F-BDDCC9F2258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8687831-8CF8-4D45-987B-5919279FBA38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8BD8928C-8405-40F4-A92B-F963C469129D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7CD723BD-393A-4736-9099-C71DD75CA4FD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7AC220A9-2E6E-453F-855E-764C5B2C4C9A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1338D49E-3D33-4C44-9FF3-514ABC062DE1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D2FE8518-7AF7-4217-A237-E661898B6ED4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9808BC10-2759-4DDC-ACE7-A15B68C181C4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9E3D313C-28E5-4354-9F31-650D9C1F1F65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C4F924B3-CBC9-440F-A503-155929BD8656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0C3609B4-023D-4AEA-8BD3-10A6CC742EE1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0B484A01-0094-4BF4-BE89-54420226D4F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101D5D4-FCCD-43D1-B4E0-E96BB6B8A13A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1CC924D9-AE14-458B-8970-2BB8D9931D1A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5BF4F3F9-AFAF-48D8-9FBE-534E1E6E5E25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CC726CF7-C905-48F4-AA74-D6F6334A5D78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6D5EEDDF-C305-4DAF-AA35-C7625BE3E745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FA9FD3A0-DE06-4BE9-A017-99CD5EF245E4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17AAA823-1421-4004-8FED-270EFD883CFC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CF5F05F7-49B1-4996-9663-7A2A40A5DB34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80BA70E5-F4F3-4317-9036-92191038E1CF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300E3872-255A-4AE8-BE28-D3ED654947B4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D8A7B9AE-A3B1-4991-82E4-334F832EB2D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1E44F7F-8FDF-46AE-8810-3210C0A76BCD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E479CAF2-9165-49FB-BB20-28FDE4C11C99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0FAEEFC6-CF95-48C0-BFFE-3AE87DDDECA3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9D00A904-13F3-4613-89D1-2E92DD0FDDF2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5191AF88-49FB-4240-9EDD-F555C485D4EC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458ACF82-9EF2-40B7-8B99-B14EBC7A283D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54F89E96-E3B8-4F66-A0DD-587DB71D010D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52449A4A-8E88-484C-9916-387ECE370991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E1F27F0C-A2EF-42EA-8093-02A6425A6A54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401AE2AF-4C01-4E28-9C8C-0799A92CBD10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E40DB174-7BAF-4AC5-A53B-F59C8025F82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D2FF014-7D10-4730-84A6-E22A015F2F7C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A531D608-3B60-4601-BC77-84FCB074423F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E8253B56-6EED-457E-9096-DE393DF93C85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86506EC7-EDA7-4402-B69E-62A94766E976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665F243B-97DF-494B-8018-FB3E83DA7A27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CB96B09C-48B1-437C-BDD1-E53042BDDF76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E33ED1AB-C272-4898-8C4E-A6C164D8C789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C7E66D18-ABF4-4738-83F7-2A4B17AEF4F3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AC151A1F-9549-45F2-B754-E70CF7DFF209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480BB083-183F-4271-B989-9943296157A5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B84EC50F-DEBF-4152-AE46-BBD3936EB07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49125FE-3136-43F6-B755-B49BBF643F5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A90F93B-AB7B-42CF-A714-71FFDEC43B2A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03A2A9FE-5C72-449F-8D7B-054DEB23FAD7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6CF7837B-1B89-4320-8978-4B1764FD48D2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E655F9B5-6BA3-49C3-954B-4368E69609D5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9398D915-B20F-40C9-B2A6-D596722B0D21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D3BB70B2-C1B1-4167-8734-DA0CA27406F9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64CFBD1B-6491-474E-BCA4-4DA5FCC203A7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93B748D4-B075-468E-967C-8CA9E80C4025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754AFA04-668B-48B8-BB6D-D62FAB0451CD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77647C30-85E4-4488-89A3-987196A6E7A9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CA78BE61-B75A-42CB-BDFA-7CC293E80F7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1E4BBED-830C-4AB6-9027-90FBF0C26CA9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C3E8DDB0-529A-45C6-B6E4-0CA8FC0F6173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A0AF4E67-A179-4322-A8A9-42F21FB19E16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179050F2-EEED-47DA-BF6E-7E80FC775111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4BB70781-68CB-479A-A0A6-7037517C688C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172C22A5-BE48-4649-9D66-C2EA879BDA47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5494362A-361F-4B08-B353-2CE904623EFD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0A467E99-63C1-432C-8137-EC8CD8F27C5D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BF0FFE3E-169D-4175-B4D1-34317D4083BC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0D0431B8-E8B7-4580-A038-3715516B7020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42C6FE97-AEB5-4657-954F-E0A4A243680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CEC4B6F-F9A8-485A-8FE0-F4DEB4DC2096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ED963EC0-AEFB-4223-9772-63343720F249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89AD0223-035A-475E-BE70-4F6D0CD2611A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6EB9195A-5099-40C7-BA15-3C9A746EB84B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BDBD81DE-449D-49E8-A017-700D7EC07220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20B1B0E1-818D-46CD-88F7-B722B1E5E9E1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122D2036-C39C-4F77-9873-6BE6170AD4D8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6C20B0A6-9870-4EE3-AC66-88EDDF2FEE9E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68468D9B-ABA2-4F78-9C07-2CBC10CE83B2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184F3F8E-2D58-45B9-839C-A0BFCBE30D81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8F168B46-7979-4D40-9CF6-3C2D86095B0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9CF1FC6-6070-49CB-91ED-B6DB17AD2F9F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D35E7011-B1F8-43E1-B2A7-196161658270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8599A9A8-5F5D-49E4-B8BE-B09475018742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515933D9-364E-424C-B70A-776779357230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8D361F99-E794-47B1-AF8D-C6D31D433CAE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5CA45DBD-20D2-4962-B4B8-6EBD34038C0D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CE48B1C6-B68F-4B29-9FDB-16E66CD737BD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2106EAA5-0532-4E16-9779-95DB65062464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A54F8DE8-7287-414A-B0D9-8C59471DA592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6ACA2A04-D323-4767-8778-466722B4F5A9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F63F48C9-D9B3-4ED5-B906-F325CC95A27C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D4A8E27-808C-4A43-BE02-1F4159D3F983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AFC9088B-099E-4DE4-9DA9-B46BC48B346E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D83ACA89-381B-4E86-AE41-FA9E3EB05507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D3050FB6-C003-45BC-A49E-35D84D7EC651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9E85F383-0702-4C18-930F-8474E0AA51B2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DBA356EB-3CCD-46B5-A0E8-FD6916B2EF18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CEF87769-D75D-4A2F-97F9-0CC6F117D622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FFDDADDC-F5C8-4F7A-B389-42842DFFF66E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E7F00926-8038-45F0-BAC3-88D79D5F9A64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DD5890CF-A819-4BC6-9616-5B095AE765FE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85915639-7DD6-42AB-906D-010DF149C19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C74506A-2B18-4955-9297-68D17F1430A5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42273453-F587-4BEF-B584-88204209F358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D613B2A3-55B3-4993-A5BB-FF222ED1E156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1B0F8139-03FE-41C8-AB3B-FC06F6CC13FB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D1FEAB7A-06C6-4888-9909-5C64F3C52B16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1120859A-D149-42E3-9343-6B66159F12AE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77359A00-AA85-4BC9-9222-93AC8F19516E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134454CE-3D79-4E03-A5DC-8EFB51564FBA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1A8F9111-49D4-473A-83B3-BB363E375BFE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17AA15BF-E143-49E7-BA43-B1A0C9A60CB8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A595A7E8-55B7-4F46-8B60-ECF85BBE361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9F32847-B6F0-4F88-BC33-D8E247F708A9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DD37997F-AFF0-4F17-ACA5-AA3860830E73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2B987E56-BACD-4BFC-9187-BE241B700BCB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AB45026D-9507-41FD-BAA9-D5F90FCBB0BB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919816A7-A641-4DAF-9705-A006BA2F87B9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3055A52B-A37A-4E63-ADE7-2C007C9ED5DC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1511E2CF-DF69-4F0D-BF72-AA33117F2184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4FDE17BA-9669-4E23-96E1-EABC2506471C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072652E6-2B46-4592-977B-0B5837581F71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D59C02E7-3F60-43CA-9B4C-56DDA098E013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8B33E5EC-AC00-4C0C-88D4-4A6A5D456B3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7DC4780-D3AF-44F4-8178-B0B5178DE4C7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F7A4D6B8-C1B7-4A7B-80A0-EAB1FF45B839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00367810-06CA-4859-914F-FF2FFEDFA312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19468FDB-F319-4586-80BF-30F11342C613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94F61AE7-564B-41A1-B6A6-CFA9C2E3B9F5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33B0DB77-51D3-46A0-AA84-1C3FB79D12CC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EDE29163-6BCF-4661-8E6E-33825DDFCFC7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06F41FE7-9188-4BC2-9382-8D44332580EE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8F094106-4C5A-4997-82CC-1CBF68E59D54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91A9BE68-3981-4DAD-B092-555976D5E6DA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7019AAF3-0D39-490C-BEDF-DD06E9B9B7E9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08D6CB9-3AE1-4098-9C05-04209AC93DD8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E8B51C1B-AEAD-469F-8C8D-6DA77762B091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77700860-7F37-4A12-B4FC-EEB607D18E44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9A09140A-C422-40D9-A3BA-B8EB8CB705FF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5410C9E9-F64D-48F8-BD3D-98A0383E0B73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1F1DC764-65E5-4A5D-8D2D-54556A84E8AD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6171A7F4-61B0-43D8-A4E0-5413E23BBABD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1AAEC52A-6D6C-4B30-B37E-1DFC95145371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9038AE65-0014-4BBC-89CE-65EC5D231A17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36FD06DC-7808-4E02-BAA0-8D3683B43E70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6DEE9C40-EB56-4A34-B6A1-7F5600BA9C6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21E9288-5B01-4E40-AE2D-2035E103EBF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102AC9C-3FA4-4715-B8C0-CB7DC300533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1CF0A0A-2CF7-4DB7-A314-D7AA9B65F03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0FC8F106-F891-48C7-BEC7-CD33A419ABB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2275128-4B0B-4854-8679-6C8D3D339C2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A479832-4288-449E-B4CB-BFDF8B66B6B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DB57A57-BCE6-4868-9A12-94709094FCD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2723DE0-37CD-4FB5-B340-5801050CC04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9C11634-5398-4E01-AC0E-074C19E817B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1D1F625-16A1-4A92-8B15-7196D22BEF4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40497CB-63D8-4771-9691-4426CED3EE7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5DDC0B3-6DA8-451A-AE34-10F23635BEB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532516C-F7DF-4462-964D-05BF5631199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DD4FD3F-888E-4EAA-82A2-6CAFB27066A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70DDDB5-80C9-425F-9CBA-D2975BC9808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2CE0F47-2A93-4FA2-8851-7CDBEAF7238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6E1D1EF-3BE2-4258-B544-47412A27DF4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E49D110-C33F-43E7-9760-E56AF171DE7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A05DDD5-5B92-49D2-B543-574A00A9E76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FEB85DA-B1E7-495F-9237-8875127F380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58270CD-A2CF-43E9-8DC7-D3ADE3771CA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EE5750F-7C17-45CA-AAB8-ED4AC99B754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A54DE11-C946-4ECA-83CD-6D0B607217F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288CD97-A956-451F-8C97-FC54A2FFF75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306C3C6-74CF-4115-83EE-52857982E58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C14CB70-1497-4111-8D3B-B65B7FC2844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DF26C0C-EB34-4474-8B8B-AA96D093AF12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24BCFA5-3AD0-47F7-B871-BA820694860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DFA2687-CAEA-4E9F-A4DF-07C808FAB15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F3603FF-A35A-4CDB-BC8D-7DAD5CF94966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FCFE5CE-8244-44DE-89F3-01A8BD08333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93759A1-3BCC-4529-A7D8-54A28A17214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1E50501-0110-4A82-B36B-79DB387C60BA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9E04F77-7B47-4EF8-8120-46C1E4D144F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92ED10B-A236-49DF-94B8-F218D3D13835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DC29D4E-C4BE-42D4-92BA-BFE996A9790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84FEB67-6A49-47FF-9B51-CC59C11AEBC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39700E2-A321-4175-915E-EE55F561FBF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A8F7B79-3942-4294-85F2-431DBED21BC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803B14F-C8A6-4614-B1CE-653134101E1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F22B83B-79DA-4200-90D3-EC88CD3CC89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64BC0CF-7D02-4A46-82F0-BE7EB1CF028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55E58D6-2C1C-4112-8CBA-6301EBA9BCC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1FE6AC6-27FE-4E66-9DA0-1C3CF7F72DC6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88E7867-8497-4E9F-9B44-5B2E794C27B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1472</Words>
  <Application>Microsoft Office PowerPoint</Application>
  <PresentationFormat>Panorámica</PresentationFormat>
  <Paragraphs>538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146</cp:revision>
  <dcterms:created xsi:type="dcterms:W3CDTF">2019-05-24T23:13:27Z</dcterms:created>
  <dcterms:modified xsi:type="dcterms:W3CDTF">2019-05-25T06:40:45Z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