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76"/>
  </p:sldMasterIdLst>
  <p:sldIdLst>
    <p:sldId id="257" r:id="rId577"/>
    <p:sldId id="258" r:id="rId578"/>
    <p:sldId id="259" r:id="rId579"/>
    <p:sldId id="260" r:id="rId580"/>
    <p:sldId id="262" r:id="rId581"/>
    <p:sldId id="263" r:id="rId582"/>
    <p:sldId id="264" r:id="rId583"/>
    <p:sldId id="265" r:id="rId584"/>
    <p:sldId id="266" r:id="rId585"/>
    <p:sldId id="267" r:id="rId586"/>
    <p:sldId id="268" r:id="rId587"/>
    <p:sldId id="269" r:id="rId588"/>
    <p:sldId id="270" r:id="rId589"/>
    <p:sldId id="271" r:id="rId5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2" autoAdjust="0"/>
  </p:normalViewPr>
  <p:slideViewPr>
    <p:cSldViewPr snapToGrid="0">
      <p:cViewPr>
        <p:scale>
          <a:sx n="100" d="100"/>
          <a:sy n="100" d="100"/>
        </p:scale>
        <p:origin x="-1626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slide" Target="slides/slide10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slide" Target="slides/slide1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slide" Target="slides/slide12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slide" Target="slides/slide3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slide" Target="slides/slide14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slide" Target="slides/slide5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viewProps" Target="viewProps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slide" Target="slides/slide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tableStyles" Target="tableStyles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slide" Target="slides/slide9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slideMaster" Target="slideMasters/slideMaster1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slide" Target="slides/slide11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slide" Target="slides/slide2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slide" Target="slides/slide13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slide" Target="slides/slide4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presProps" Target="presProps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slide" Target="slides/slide6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theme" Target="theme/theme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slide" Target="slides/slide8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2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43.xml"/><Relationship Id="rId7" Type="http://schemas.openxmlformats.org/officeDocument/2006/relationships/customXml" Target="../../customXml/item164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183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04.xml"/><Relationship Id="rId6" Type="http://schemas.openxmlformats.org/officeDocument/2006/relationships/customXml" Target="../../customXml/item169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310.xml"/><Relationship Id="rId9" Type="http://schemas.openxmlformats.org/officeDocument/2006/relationships/customXml" Target="../../customXml/item177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8.xml"/><Relationship Id="rId18" Type="http://schemas.openxmlformats.org/officeDocument/2006/relationships/customXml" Target="../../customXml/item259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285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210.xml"/><Relationship Id="rId17" Type="http://schemas.openxmlformats.org/officeDocument/2006/relationships/customXml" Target="../../customXml/item20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437.xml"/><Relationship Id="rId16" Type="http://schemas.openxmlformats.org/officeDocument/2006/relationships/customXml" Target="../../customXml/item154.xml"/><Relationship Id="rId20" Type="http://schemas.openxmlformats.org/officeDocument/2006/relationships/customXml" Target="../../customXml/item181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388.xml"/><Relationship Id="rId6" Type="http://schemas.openxmlformats.org/officeDocument/2006/relationships/customXml" Target="../../customXml/item39.xml"/><Relationship Id="rId11" Type="http://schemas.openxmlformats.org/officeDocument/2006/relationships/customXml" Target="../../customXml/item231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157.xml"/><Relationship Id="rId15" Type="http://schemas.openxmlformats.org/officeDocument/2006/relationships/customXml" Target="../../customXml/item267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57.xml"/><Relationship Id="rId19" Type="http://schemas.openxmlformats.org/officeDocument/2006/relationships/customXml" Target="../../customXml/item256.xml"/><Relationship Id="rId31" Type="http://schemas.openxmlformats.org/officeDocument/2006/relationships/slide" Target="slide11.xml"/><Relationship Id="rId4" Type="http://schemas.openxmlformats.org/officeDocument/2006/relationships/customXml" Target="../../customXml/item396.xml"/><Relationship Id="rId9" Type="http://schemas.openxmlformats.org/officeDocument/2006/relationships/customXml" Target="../../customXml/item75.xml"/><Relationship Id="rId14" Type="http://schemas.openxmlformats.org/officeDocument/2006/relationships/customXml" Target="../../customXml/item300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23.xml"/><Relationship Id="rId3" Type="http://schemas.openxmlformats.org/officeDocument/2006/relationships/customXml" Target="../../customXml/item42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71.xml"/><Relationship Id="rId18" Type="http://schemas.openxmlformats.org/officeDocument/2006/relationships/customXml" Target="../../customXml/item404.xml"/><Relationship Id="rId26" Type="http://schemas.openxmlformats.org/officeDocument/2006/relationships/customXml" Target="../../customXml/item347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11.xml"/><Relationship Id="rId34" Type="http://schemas.openxmlformats.org/officeDocument/2006/relationships/customXml" Target="../../customXml/item188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381.xml"/><Relationship Id="rId2" Type="http://schemas.openxmlformats.org/officeDocument/2006/relationships/customXml" Target="../../customXml/item24.xml"/><Relationship Id="rId16" Type="http://schemas.openxmlformats.org/officeDocument/2006/relationships/customXml" Target="../../customXml/item139.xml"/><Relationship Id="rId29" Type="http://schemas.openxmlformats.org/officeDocument/2006/relationships/customXml" Target="../../customXml/item37.xml"/><Relationship Id="rId11" Type="http://schemas.openxmlformats.org/officeDocument/2006/relationships/customXml" Target="../../customXml/item54.xml"/><Relationship Id="rId24" Type="http://schemas.openxmlformats.org/officeDocument/2006/relationships/customXml" Target="../../customXml/item328.xml"/><Relationship Id="rId32" Type="http://schemas.openxmlformats.org/officeDocument/2006/relationships/customXml" Target="../../customXml/item174.xml"/><Relationship Id="rId37" Type="http://schemas.openxmlformats.org/officeDocument/2006/relationships/customXml" Target="../../customXml/item165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62.xml"/><Relationship Id="rId19" Type="http://schemas.openxmlformats.org/officeDocument/2006/relationships/customXml" Target="../../customXml/item275.xml"/><Relationship Id="rId4" Type="http://schemas.openxmlformats.org/officeDocument/2006/relationships/customXml" Target="../../customXml/item327.xml"/><Relationship Id="rId9" Type="http://schemas.openxmlformats.org/officeDocument/2006/relationships/customXml" Target="../../customXml/item175.xml"/><Relationship Id="rId14" Type="http://schemas.openxmlformats.org/officeDocument/2006/relationships/customXml" Target="../../customXml/item101.xml"/><Relationship Id="rId22" Type="http://schemas.openxmlformats.org/officeDocument/2006/relationships/customXml" Target="../../customXml/item195.xml"/><Relationship Id="rId27" Type="http://schemas.openxmlformats.org/officeDocument/2006/relationships/customXml" Target="../../customXml/item257.xml"/><Relationship Id="rId30" Type="http://schemas.openxmlformats.org/officeDocument/2006/relationships/customXml" Target="../../customXml/item280.xml"/><Relationship Id="rId35" Type="http://schemas.openxmlformats.org/officeDocument/2006/relationships/customXml" Target="../../customXml/item17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15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144.xml"/><Relationship Id="rId12" Type="http://schemas.openxmlformats.org/officeDocument/2006/relationships/customXml" Target="../../customXml/item387.xml"/><Relationship Id="rId17" Type="http://schemas.openxmlformats.org/officeDocument/2006/relationships/customXml" Target="../../customXml/item82.xml"/><Relationship Id="rId25" Type="http://schemas.openxmlformats.org/officeDocument/2006/relationships/customXml" Target="../../customXml/item366.xml"/><Relationship Id="rId33" Type="http://schemas.openxmlformats.org/officeDocument/2006/relationships/customXml" Target="../../customXml/item43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376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431.xml"/><Relationship Id="rId6" Type="http://schemas.openxmlformats.org/officeDocument/2006/relationships/customXml" Target="../../customXml/item262.xml"/><Relationship Id="rId15" Type="http://schemas.openxmlformats.org/officeDocument/2006/relationships/customXml" Target="../../customXml/item442.xml"/><Relationship Id="rId23" Type="http://schemas.openxmlformats.org/officeDocument/2006/relationships/customXml" Target="../../customXml/item297.xml"/><Relationship Id="rId28" Type="http://schemas.openxmlformats.org/officeDocument/2006/relationships/customXml" Target="../../customXml/item281.xml"/><Relationship Id="rId36" Type="http://schemas.openxmlformats.org/officeDocument/2006/relationships/customXml" Target="../../customXml/item58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352.xml"/><Relationship Id="rId31" Type="http://schemas.openxmlformats.org/officeDocument/2006/relationships/customXml" Target="../../customXml/item332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8.xml"/><Relationship Id="rId21" Type="http://schemas.openxmlformats.org/officeDocument/2006/relationships/customXml" Target="../../customXml/item127.xml"/><Relationship Id="rId42" Type="http://schemas.openxmlformats.org/officeDocument/2006/relationships/customXml" Target="../../customXml/item394.xml"/><Relationship Id="rId47" Type="http://schemas.openxmlformats.org/officeDocument/2006/relationships/customXml" Target="../../customXml/item274.xml"/><Relationship Id="rId63" Type="http://schemas.openxmlformats.org/officeDocument/2006/relationships/image" Target="../media/image7.png"/><Relationship Id="rId68" Type="http://schemas.openxmlformats.org/officeDocument/2006/relationships/image" Target="../media/image11.svg"/><Relationship Id="rId7" Type="http://schemas.openxmlformats.org/officeDocument/2006/relationships/customXml" Target="../../customXml/item141.xml"/><Relationship Id="rId71" Type="http://schemas.openxmlformats.org/officeDocument/2006/relationships/image" Target="../media/image9.svg"/><Relationship Id="rId2" Type="http://schemas.openxmlformats.org/officeDocument/2006/relationships/customXml" Target="../../customXml/item161.xml"/><Relationship Id="rId16" Type="http://schemas.openxmlformats.org/officeDocument/2006/relationships/customXml" Target="../../customXml/item137.xml"/><Relationship Id="rId29" Type="http://schemas.openxmlformats.org/officeDocument/2006/relationships/customXml" Target="../../customXml/item263.xml"/><Relationship Id="rId11" Type="http://schemas.openxmlformats.org/officeDocument/2006/relationships/customXml" Target="../../customXml/item220.xml"/><Relationship Id="rId24" Type="http://schemas.openxmlformats.org/officeDocument/2006/relationships/customXml" Target="../../customXml/item197.xml"/><Relationship Id="rId32" Type="http://schemas.openxmlformats.org/officeDocument/2006/relationships/customXml" Target="../../customXml/item329.xml"/><Relationship Id="rId37" Type="http://schemas.openxmlformats.org/officeDocument/2006/relationships/customXml" Target="../../customXml/item362.xml"/><Relationship Id="rId40" Type="http://schemas.openxmlformats.org/officeDocument/2006/relationships/customXml" Target="../../customXml/item160.xml"/><Relationship Id="rId45" Type="http://schemas.openxmlformats.org/officeDocument/2006/relationships/customXml" Target="../../customXml/item196.xml"/><Relationship Id="rId53" Type="http://schemas.openxmlformats.org/officeDocument/2006/relationships/customXml" Target="../../customXml/item239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303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296.xml"/><Relationship Id="rId14" Type="http://schemas.openxmlformats.org/officeDocument/2006/relationships/customXml" Target="../../customXml/item95.xml"/><Relationship Id="rId22" Type="http://schemas.openxmlformats.org/officeDocument/2006/relationships/customXml" Target="../../customXml/item415.xml"/><Relationship Id="rId27" Type="http://schemas.openxmlformats.org/officeDocument/2006/relationships/customXml" Target="../../customXml/item441.xml"/><Relationship Id="rId30" Type="http://schemas.openxmlformats.org/officeDocument/2006/relationships/customXml" Target="../../customXml/item286.xml"/><Relationship Id="rId35" Type="http://schemas.openxmlformats.org/officeDocument/2006/relationships/customXml" Target="../../customXml/item318.xml"/><Relationship Id="rId43" Type="http://schemas.openxmlformats.org/officeDocument/2006/relationships/customXml" Target="../../customXml/item149.xml"/><Relationship Id="rId48" Type="http://schemas.openxmlformats.org/officeDocument/2006/relationships/customXml" Target="../../customXml/item392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slide" Target="slide14.xml"/><Relationship Id="rId8" Type="http://schemas.openxmlformats.org/officeDocument/2006/relationships/customXml" Target="../../customXml/item506.xml"/><Relationship Id="rId51" Type="http://schemas.openxmlformats.org/officeDocument/2006/relationships/customXml" Target="../../customXml/item408.xml"/><Relationship Id="rId3" Type="http://schemas.openxmlformats.org/officeDocument/2006/relationships/customXml" Target="../../customXml/item120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418.xml"/><Relationship Id="rId25" Type="http://schemas.openxmlformats.org/officeDocument/2006/relationships/customXml" Target="../../customXml/item241.xml"/><Relationship Id="rId33" Type="http://schemas.openxmlformats.org/officeDocument/2006/relationships/customXml" Target="../../customXml/item85.xml"/><Relationship Id="rId38" Type="http://schemas.openxmlformats.org/officeDocument/2006/relationships/customXml" Target="../../customXml/item117.xml"/><Relationship Id="rId46" Type="http://schemas.openxmlformats.org/officeDocument/2006/relationships/customXml" Target="../../customXml/item240.xml"/><Relationship Id="rId59" Type="http://schemas.openxmlformats.org/officeDocument/2006/relationships/image" Target="../media/image3.png"/><Relationship Id="rId67" Type="http://schemas.openxmlformats.org/officeDocument/2006/relationships/image" Target="../media/image10.png"/><Relationship Id="rId20" Type="http://schemas.openxmlformats.org/officeDocument/2006/relationships/customXml" Target="../../customXml/item372.xml"/><Relationship Id="rId41" Type="http://schemas.openxmlformats.org/officeDocument/2006/relationships/customXml" Target="../../customXml/item104.xml"/><Relationship Id="rId54" Type="http://schemas.openxmlformats.org/officeDocument/2006/relationships/customXml" Target="../../customXml/item389.xml"/><Relationship Id="rId62" Type="http://schemas.openxmlformats.org/officeDocument/2006/relationships/image" Target="../media/image6.png"/><Relationship Id="rId70" Type="http://schemas.openxmlformats.org/officeDocument/2006/relationships/image" Target="../media/image8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407.xml"/><Relationship Id="rId15" Type="http://schemas.openxmlformats.org/officeDocument/2006/relationships/customXml" Target="../../customXml/item383.xml"/><Relationship Id="rId23" Type="http://schemas.openxmlformats.org/officeDocument/2006/relationships/customXml" Target="../../customXml/item162.xml"/><Relationship Id="rId28" Type="http://schemas.openxmlformats.org/officeDocument/2006/relationships/customXml" Target="../../customXml/item219.xml"/><Relationship Id="rId36" Type="http://schemas.openxmlformats.org/officeDocument/2006/relationships/customXml" Target="../../customXml/item74.xml"/><Relationship Id="rId49" Type="http://schemas.openxmlformats.org/officeDocument/2006/relationships/customXml" Target="../../customXml/item409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264.xml"/><Relationship Id="rId31" Type="http://schemas.openxmlformats.org/officeDocument/2006/relationships/customXml" Target="../../customXml/item42.xml"/><Relationship Id="rId44" Type="http://schemas.openxmlformats.org/officeDocument/2006/relationships/customXml" Target="../../customXml/item438.xml"/><Relationship Id="rId52" Type="http://schemas.openxmlformats.org/officeDocument/2006/relationships/customXml" Target="../../customXml/item330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122.xml"/><Relationship Id="rId9" Type="http://schemas.openxmlformats.org/officeDocument/2006/relationships/customXml" Target="../../customXml/item505.xml"/><Relationship Id="rId13" Type="http://schemas.openxmlformats.org/officeDocument/2006/relationships/customXml" Target="../../customXml/item339.xml"/><Relationship Id="rId18" Type="http://schemas.openxmlformats.org/officeDocument/2006/relationships/customXml" Target="../../customXml/item176.xml"/><Relationship Id="rId39" Type="http://schemas.openxmlformats.org/officeDocument/2006/relationships/customXml" Target="../../customXml/item405.xml"/><Relationship Id="rId34" Type="http://schemas.openxmlformats.org/officeDocument/2006/relationships/customXml" Target="../../customXml/item30.xml"/><Relationship Id="rId50" Type="http://schemas.openxmlformats.org/officeDocument/2006/relationships/customXml" Target="../../customXml/item398.xml"/><Relationship Id="rId55" Type="http://schemas.openxmlformats.org/officeDocument/2006/relationships/customXml" Target="../../customXml/item10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80.xml"/><Relationship Id="rId21" Type="http://schemas.openxmlformats.org/officeDocument/2006/relationships/customXml" Target="../../customXml/item491.xml"/><Relationship Id="rId42" Type="http://schemas.openxmlformats.org/officeDocument/2006/relationships/customXml" Target="../../customXml/item468.xml"/><Relationship Id="rId47" Type="http://schemas.openxmlformats.org/officeDocument/2006/relationships/customXml" Target="../../customXml/item459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496.xml"/><Relationship Id="rId11" Type="http://schemas.openxmlformats.org/officeDocument/2006/relationships/customXml" Target="../../customXml/item500.xml"/><Relationship Id="rId24" Type="http://schemas.openxmlformats.org/officeDocument/2006/relationships/customXml" Target="../../customXml/item494.xml"/><Relationship Id="rId32" Type="http://schemas.openxmlformats.org/officeDocument/2006/relationships/customXml" Target="../../customXml/item486.xml"/><Relationship Id="rId37" Type="http://schemas.openxmlformats.org/officeDocument/2006/relationships/customXml" Target="../../customXml/item477.xml"/><Relationship Id="rId40" Type="http://schemas.openxmlformats.org/officeDocument/2006/relationships/customXml" Target="../../customXml/item466.xml"/><Relationship Id="rId45" Type="http://schemas.openxmlformats.org/officeDocument/2006/relationships/customXml" Target="../../customXml/item471.xml"/><Relationship Id="rId53" Type="http://schemas.openxmlformats.org/officeDocument/2006/relationships/customXml" Target="../../customXml/item465.xml"/><Relationship Id="rId58" Type="http://schemas.openxmlformats.org/officeDocument/2006/relationships/customXml" Target="../../customXml/item454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449.xml"/><Relationship Id="rId61" Type="http://schemas.openxmlformats.org/officeDocument/2006/relationships/customXml" Target="../../customXml/item448.xml"/><Relationship Id="rId19" Type="http://schemas.openxmlformats.org/officeDocument/2006/relationships/customXml" Target="../../customXml/item489.xml"/><Relationship Id="rId14" Type="http://schemas.openxmlformats.org/officeDocument/2006/relationships/customXml" Target="../../customXml/item504.xml"/><Relationship Id="rId22" Type="http://schemas.openxmlformats.org/officeDocument/2006/relationships/customXml" Target="../../customXml/item492.xml"/><Relationship Id="rId27" Type="http://schemas.openxmlformats.org/officeDocument/2006/relationships/customXml" Target="../../customXml/item481.xml"/><Relationship Id="rId30" Type="http://schemas.openxmlformats.org/officeDocument/2006/relationships/customXml" Target="../../customXml/item484.xml"/><Relationship Id="rId35" Type="http://schemas.openxmlformats.org/officeDocument/2006/relationships/customXml" Target="../../customXml/item475.xml"/><Relationship Id="rId43" Type="http://schemas.openxmlformats.org/officeDocument/2006/relationships/customXml" Target="../../customXml/item469.xml"/><Relationship Id="rId48" Type="http://schemas.openxmlformats.org/officeDocument/2006/relationships/customXml" Target="../../customXml/item460.xml"/><Relationship Id="rId56" Type="http://schemas.openxmlformats.org/officeDocument/2006/relationships/customXml" Target="../../customXml/item456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497.xml"/><Relationship Id="rId51" Type="http://schemas.openxmlformats.org/officeDocument/2006/relationships/customXml" Target="../../customXml/item463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446.xml"/><Relationship Id="rId12" Type="http://schemas.openxmlformats.org/officeDocument/2006/relationships/customXml" Target="../../customXml/item501.xml"/><Relationship Id="rId17" Type="http://schemas.openxmlformats.org/officeDocument/2006/relationships/customXml" Target="../../customXml/item495.xml"/><Relationship Id="rId25" Type="http://schemas.openxmlformats.org/officeDocument/2006/relationships/customXml" Target="../../customXml/item487.xml"/><Relationship Id="rId33" Type="http://schemas.openxmlformats.org/officeDocument/2006/relationships/customXml" Target="../../customXml/item473.xml"/><Relationship Id="rId38" Type="http://schemas.openxmlformats.org/officeDocument/2006/relationships/customXml" Target="../../customXml/item478.xml"/><Relationship Id="rId46" Type="http://schemas.openxmlformats.org/officeDocument/2006/relationships/customXml" Target="../../customXml/item472.xml"/><Relationship Id="rId59" Type="http://schemas.openxmlformats.org/officeDocument/2006/relationships/customXml" Target="../../customXml/item452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490.xml"/><Relationship Id="rId41" Type="http://schemas.openxmlformats.org/officeDocument/2006/relationships/customXml" Target="../../customXml/item467.xml"/><Relationship Id="rId54" Type="http://schemas.openxmlformats.org/officeDocument/2006/relationships/customXml" Target="../../customXml/item458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444.xml"/><Relationship Id="rId6" Type="http://schemas.openxmlformats.org/officeDocument/2006/relationships/customXml" Target="../../customXml/item451.xml"/><Relationship Id="rId15" Type="http://schemas.openxmlformats.org/officeDocument/2006/relationships/customXml" Target="../../customXml/item503.xml"/><Relationship Id="rId23" Type="http://schemas.openxmlformats.org/officeDocument/2006/relationships/customXml" Target="../../customXml/item493.xml"/><Relationship Id="rId28" Type="http://schemas.openxmlformats.org/officeDocument/2006/relationships/customXml" Target="../../customXml/item482.xml"/><Relationship Id="rId36" Type="http://schemas.openxmlformats.org/officeDocument/2006/relationships/customXml" Target="../../customXml/item476.xml"/><Relationship Id="rId49" Type="http://schemas.openxmlformats.org/officeDocument/2006/relationships/customXml" Target="../../customXml/item461.xml"/><Relationship Id="rId57" Type="http://schemas.openxmlformats.org/officeDocument/2006/relationships/customXml" Target="../../customXml/item455.xml"/><Relationship Id="rId10" Type="http://schemas.openxmlformats.org/officeDocument/2006/relationships/customXml" Target="../../customXml/item499.xml"/><Relationship Id="rId31" Type="http://schemas.openxmlformats.org/officeDocument/2006/relationships/customXml" Target="../../customXml/item485.xml"/><Relationship Id="rId44" Type="http://schemas.openxmlformats.org/officeDocument/2006/relationships/customXml" Target="../../customXml/item470.xml"/><Relationship Id="rId52" Type="http://schemas.openxmlformats.org/officeDocument/2006/relationships/customXml" Target="../../customXml/item464.xml"/><Relationship Id="rId60" Type="http://schemas.openxmlformats.org/officeDocument/2006/relationships/customXml" Target="../../customXml/item450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447.xml"/><Relationship Id="rId9" Type="http://schemas.openxmlformats.org/officeDocument/2006/relationships/customXml" Target="../../customXml/item498.xml"/><Relationship Id="rId13" Type="http://schemas.openxmlformats.org/officeDocument/2006/relationships/customXml" Target="../../customXml/item502.xml"/><Relationship Id="rId18" Type="http://schemas.openxmlformats.org/officeDocument/2006/relationships/customXml" Target="../../customXml/item488.xml"/><Relationship Id="rId39" Type="http://schemas.openxmlformats.org/officeDocument/2006/relationships/customXml" Target="../../customXml/item479.xml"/><Relationship Id="rId34" Type="http://schemas.openxmlformats.org/officeDocument/2006/relationships/customXml" Target="../../customXml/item474.xml"/><Relationship Id="rId50" Type="http://schemas.openxmlformats.org/officeDocument/2006/relationships/customXml" Target="../../customXml/item462.xml"/><Relationship Id="rId55" Type="http://schemas.openxmlformats.org/officeDocument/2006/relationships/customXml" Target="../../customXml/item457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453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445.xml"/><Relationship Id="rId29" Type="http://schemas.openxmlformats.org/officeDocument/2006/relationships/customXml" Target="../../customXml/item48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50.xml"/><Relationship Id="rId21" Type="http://schemas.openxmlformats.org/officeDocument/2006/relationships/customXml" Target="../../customXml/item553.xml"/><Relationship Id="rId42" Type="http://schemas.openxmlformats.org/officeDocument/2006/relationships/customXml" Target="../../customXml/item530.xml"/><Relationship Id="rId47" Type="http://schemas.openxmlformats.org/officeDocument/2006/relationships/customXml" Target="../../customXml/item535.xml"/><Relationship Id="rId63" Type="http://schemas.openxmlformats.org/officeDocument/2006/relationships/slideLayout" Target="../slideLayouts/slideLayout1.xml"/><Relationship Id="rId68" Type="http://schemas.openxmlformats.org/officeDocument/2006/relationships/image" Target="../media/image5.png"/><Relationship Id="rId16" Type="http://schemas.openxmlformats.org/officeDocument/2006/relationships/customXml" Target="../../customXml/item561.xml"/><Relationship Id="rId11" Type="http://schemas.openxmlformats.org/officeDocument/2006/relationships/customXml" Target="../../customXml/item564.xml"/><Relationship Id="rId24" Type="http://schemas.openxmlformats.org/officeDocument/2006/relationships/customXml" Target="../../customXml/item556.xml"/><Relationship Id="rId32" Type="http://schemas.openxmlformats.org/officeDocument/2006/relationships/customXml" Target="../../customXml/item548.xml"/><Relationship Id="rId37" Type="http://schemas.openxmlformats.org/officeDocument/2006/relationships/customXml" Target="../../customXml/item539.xml"/><Relationship Id="rId40" Type="http://schemas.openxmlformats.org/officeDocument/2006/relationships/customXml" Target="../../customXml/item542.xml"/><Relationship Id="rId45" Type="http://schemas.openxmlformats.org/officeDocument/2006/relationships/customXml" Target="../../customXml/item533.xml"/><Relationship Id="rId53" Type="http://schemas.openxmlformats.org/officeDocument/2006/relationships/customXml" Target="../../customXml/item527.xml"/><Relationship Id="rId58" Type="http://schemas.openxmlformats.org/officeDocument/2006/relationships/customXml" Target="../../customXml/item518.xml"/><Relationship Id="rId66" Type="http://schemas.openxmlformats.org/officeDocument/2006/relationships/image" Target="../media/image3.png"/><Relationship Id="rId74" Type="http://schemas.openxmlformats.org/officeDocument/2006/relationships/image" Target="../media/image11.svg"/><Relationship Id="rId5" Type="http://schemas.openxmlformats.org/officeDocument/2006/relationships/customXml" Target="../../customXml/item512.xml"/><Relationship Id="rId61" Type="http://schemas.openxmlformats.org/officeDocument/2006/relationships/customXml" Target="../../customXml/item513.xml"/><Relationship Id="rId19" Type="http://schemas.openxmlformats.org/officeDocument/2006/relationships/customXml" Target="../../customXml/item551.xml"/><Relationship Id="rId14" Type="http://schemas.openxmlformats.org/officeDocument/2006/relationships/customXml" Target="../../customXml/item570.xml"/><Relationship Id="rId22" Type="http://schemas.openxmlformats.org/officeDocument/2006/relationships/customXml" Target="../../customXml/item554.xml"/><Relationship Id="rId27" Type="http://schemas.openxmlformats.org/officeDocument/2006/relationships/customXml" Target="../../customXml/item543.xml"/><Relationship Id="rId30" Type="http://schemas.openxmlformats.org/officeDocument/2006/relationships/customXml" Target="../../customXml/item546.xml"/><Relationship Id="rId35" Type="http://schemas.openxmlformats.org/officeDocument/2006/relationships/customXml" Target="../../customXml/item537.xml"/><Relationship Id="rId43" Type="http://schemas.openxmlformats.org/officeDocument/2006/relationships/customXml" Target="../../customXml/item531.xml"/><Relationship Id="rId48" Type="http://schemas.openxmlformats.org/officeDocument/2006/relationships/customXml" Target="../../customXml/item522.xml"/><Relationship Id="rId56" Type="http://schemas.openxmlformats.org/officeDocument/2006/relationships/customXml" Target="../../customXml/item520.xml"/><Relationship Id="rId64" Type="http://schemas.openxmlformats.org/officeDocument/2006/relationships/image" Target="../media/image1.png"/><Relationship Id="rId69" Type="http://schemas.openxmlformats.org/officeDocument/2006/relationships/image" Target="../media/image6.png"/><Relationship Id="rId77" Type="http://schemas.openxmlformats.org/officeDocument/2006/relationships/slide" Target="slide12.xml"/><Relationship Id="rId8" Type="http://schemas.openxmlformats.org/officeDocument/2006/relationships/customXml" Target="../../customXml/item560.xml"/><Relationship Id="rId51" Type="http://schemas.openxmlformats.org/officeDocument/2006/relationships/customXml" Target="../../customXml/item525.xml"/><Relationship Id="rId72" Type="http://schemas.openxmlformats.org/officeDocument/2006/relationships/image" Target="../media/image23.svg"/><Relationship Id="rId3" Type="http://schemas.openxmlformats.org/officeDocument/2006/relationships/customXml" Target="../../customXml/item509.xml"/><Relationship Id="rId12" Type="http://schemas.openxmlformats.org/officeDocument/2006/relationships/customXml" Target="../../customXml/item571.xml"/><Relationship Id="rId17" Type="http://schemas.openxmlformats.org/officeDocument/2006/relationships/customXml" Target="../../customXml/item559.xml"/><Relationship Id="rId25" Type="http://schemas.openxmlformats.org/officeDocument/2006/relationships/customXml" Target="../../customXml/item557.xml"/><Relationship Id="rId33" Type="http://schemas.openxmlformats.org/officeDocument/2006/relationships/customXml" Target="../../customXml/item549.xml"/><Relationship Id="rId38" Type="http://schemas.openxmlformats.org/officeDocument/2006/relationships/customXml" Target="../../customXml/item540.xml"/><Relationship Id="rId46" Type="http://schemas.openxmlformats.org/officeDocument/2006/relationships/customXml" Target="../../customXml/item534.xml"/><Relationship Id="rId59" Type="http://schemas.openxmlformats.org/officeDocument/2006/relationships/customXml" Target="../../customXml/item517.xml"/><Relationship Id="rId67" Type="http://schemas.openxmlformats.org/officeDocument/2006/relationships/image" Target="../media/image4.png"/><Relationship Id="rId20" Type="http://schemas.openxmlformats.org/officeDocument/2006/relationships/customXml" Target="../../customXml/item552.xml"/><Relationship Id="rId41" Type="http://schemas.openxmlformats.org/officeDocument/2006/relationships/customXml" Target="../../customXml/item529.xml"/><Relationship Id="rId54" Type="http://schemas.openxmlformats.org/officeDocument/2006/relationships/customXml" Target="../../customXml/item528.xml"/><Relationship Id="rId62" Type="http://schemas.openxmlformats.org/officeDocument/2006/relationships/customXml" Target="../../customXml/item511.xml"/><Relationship Id="rId70" Type="http://schemas.openxmlformats.org/officeDocument/2006/relationships/image" Target="../media/image7.png"/><Relationship Id="rId75" Type="http://schemas.openxmlformats.org/officeDocument/2006/relationships/image" Target="../media/image8.png"/><Relationship Id="rId1" Type="http://schemas.openxmlformats.org/officeDocument/2006/relationships/customXml" Target="../../customXml/item507.xml"/><Relationship Id="rId6" Type="http://schemas.openxmlformats.org/officeDocument/2006/relationships/customXml" Target="../../customXml/item514.xml"/><Relationship Id="rId15" Type="http://schemas.openxmlformats.org/officeDocument/2006/relationships/customXml" Target="../../customXml/item565.xml"/><Relationship Id="rId23" Type="http://schemas.openxmlformats.org/officeDocument/2006/relationships/customXml" Target="../../customXml/item555.xml"/><Relationship Id="rId28" Type="http://schemas.openxmlformats.org/officeDocument/2006/relationships/customXml" Target="../../customXml/item544.xml"/><Relationship Id="rId36" Type="http://schemas.openxmlformats.org/officeDocument/2006/relationships/customXml" Target="../../customXml/item538.xml"/><Relationship Id="rId49" Type="http://schemas.openxmlformats.org/officeDocument/2006/relationships/customXml" Target="../../customXml/item523.xml"/><Relationship Id="rId57" Type="http://schemas.openxmlformats.org/officeDocument/2006/relationships/customXml" Target="../../customXml/item519.xml"/><Relationship Id="rId10" Type="http://schemas.openxmlformats.org/officeDocument/2006/relationships/customXml" Target="../../customXml/item563.xml"/><Relationship Id="rId31" Type="http://schemas.openxmlformats.org/officeDocument/2006/relationships/customXml" Target="../../customXml/item547.xml"/><Relationship Id="rId44" Type="http://schemas.openxmlformats.org/officeDocument/2006/relationships/customXml" Target="../../customXml/item532.xml"/><Relationship Id="rId52" Type="http://schemas.openxmlformats.org/officeDocument/2006/relationships/customXml" Target="../../customXml/item526.xml"/><Relationship Id="rId60" Type="http://schemas.openxmlformats.org/officeDocument/2006/relationships/customXml" Target="../../customXml/item515.xml"/><Relationship Id="rId65" Type="http://schemas.openxmlformats.org/officeDocument/2006/relationships/image" Target="../media/image2.png"/><Relationship Id="rId73" Type="http://schemas.openxmlformats.org/officeDocument/2006/relationships/image" Target="../media/image10.png"/><Relationship Id="rId4" Type="http://schemas.openxmlformats.org/officeDocument/2006/relationships/customXml" Target="../../customXml/item510.xml"/><Relationship Id="rId9" Type="http://schemas.openxmlformats.org/officeDocument/2006/relationships/customXml" Target="../../customXml/item575.xml"/><Relationship Id="rId13" Type="http://schemas.openxmlformats.org/officeDocument/2006/relationships/customXml" Target="../../customXml/item572.xml"/><Relationship Id="rId18" Type="http://schemas.openxmlformats.org/officeDocument/2006/relationships/customXml" Target="../../customXml/item558.xml"/><Relationship Id="rId39" Type="http://schemas.openxmlformats.org/officeDocument/2006/relationships/customXml" Target="../../customXml/item541.xml"/><Relationship Id="rId34" Type="http://schemas.openxmlformats.org/officeDocument/2006/relationships/customXml" Target="../../customXml/item536.xml"/><Relationship Id="rId50" Type="http://schemas.openxmlformats.org/officeDocument/2006/relationships/customXml" Target="../../customXml/item524.xml"/><Relationship Id="rId55" Type="http://schemas.openxmlformats.org/officeDocument/2006/relationships/customXml" Target="../../customXml/item521.xml"/><Relationship Id="rId76" Type="http://schemas.openxmlformats.org/officeDocument/2006/relationships/image" Target="../media/image9.svg"/><Relationship Id="rId7" Type="http://schemas.openxmlformats.org/officeDocument/2006/relationships/customXml" Target="../../customXml/item516.xml"/><Relationship Id="rId71" Type="http://schemas.openxmlformats.org/officeDocument/2006/relationships/image" Target="../media/image22.png"/><Relationship Id="rId2" Type="http://schemas.openxmlformats.org/officeDocument/2006/relationships/customXml" Target="../../customXml/item508.xml"/><Relationship Id="rId29" Type="http://schemas.openxmlformats.org/officeDocument/2006/relationships/customXml" Target="../../customXml/item54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1.xml"/><Relationship Id="rId18" Type="http://schemas.openxmlformats.org/officeDocument/2006/relationships/customXml" Target="../../customXml/item91.xml"/><Relationship Id="rId26" Type="http://schemas.openxmlformats.org/officeDocument/2006/relationships/customXml" Target="../../customXml/item434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426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385.xml"/><Relationship Id="rId2" Type="http://schemas.openxmlformats.org/officeDocument/2006/relationships/customXml" Target="../../customXml/item126.xml"/><Relationship Id="rId16" Type="http://schemas.openxmlformats.org/officeDocument/2006/relationships/customXml" Target="../../customXml/item50.xml"/><Relationship Id="rId29" Type="http://schemas.openxmlformats.org/officeDocument/2006/relationships/customXml" Target="../../customXml/item55.xml"/><Relationship Id="rId11" Type="http://schemas.openxmlformats.org/officeDocument/2006/relationships/customXml" Target="../../customXml/item251.xml"/><Relationship Id="rId24" Type="http://schemas.openxmlformats.org/officeDocument/2006/relationships/customXml" Target="../../customXml/item206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83.xml"/><Relationship Id="rId15" Type="http://schemas.openxmlformats.org/officeDocument/2006/relationships/customXml" Target="../../customXml/item27.xml"/><Relationship Id="rId23" Type="http://schemas.openxmlformats.org/officeDocument/2006/relationships/customXml" Target="../../customXml/item182.xml"/><Relationship Id="rId28" Type="http://schemas.openxmlformats.org/officeDocument/2006/relationships/customXml" Target="../../customXml/item173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34.xml"/><Relationship Id="rId19" Type="http://schemas.openxmlformats.org/officeDocument/2006/relationships/customXml" Target="../../customXml/item402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276.xml"/><Relationship Id="rId9" Type="http://schemas.openxmlformats.org/officeDocument/2006/relationships/customXml" Target="../../customXml/item191.xml"/><Relationship Id="rId14" Type="http://schemas.openxmlformats.org/officeDocument/2006/relationships/customXml" Target="../../customXml/item211.xml"/><Relationship Id="rId22" Type="http://schemas.openxmlformats.org/officeDocument/2006/relationships/customXml" Target="../../customXml/item333.xml"/><Relationship Id="rId27" Type="http://schemas.openxmlformats.org/officeDocument/2006/relationships/customXml" Target="../../customXml/item395.xml"/><Relationship Id="rId30" Type="http://schemas.openxmlformats.org/officeDocument/2006/relationships/customXml" Target="../../customXml/item279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375.xml"/><Relationship Id="rId3" Type="http://schemas.openxmlformats.org/officeDocument/2006/relationships/customXml" Target="../../customXml/item325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400.xml"/><Relationship Id="rId25" Type="http://schemas.openxmlformats.org/officeDocument/2006/relationships/customXml" Target="../../customXml/item42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112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422.xml"/><Relationship Id="rId6" Type="http://schemas.openxmlformats.org/officeDocument/2006/relationships/customXml" Target="../../customXml/item21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7.xml"/><Relationship Id="rId18" Type="http://schemas.openxmlformats.org/officeDocument/2006/relationships/customXml" Target="../../customXml/item156.xml"/><Relationship Id="rId26" Type="http://schemas.openxmlformats.org/officeDocument/2006/relationships/customXml" Target="../../customXml/item60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439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35.xml"/><Relationship Id="rId2" Type="http://schemas.openxmlformats.org/officeDocument/2006/relationships/customXml" Target="../../customXml/item340.xml"/><Relationship Id="rId16" Type="http://schemas.openxmlformats.org/officeDocument/2006/relationships/customXml" Target="../../customXml/item190.xml"/><Relationship Id="rId29" Type="http://schemas.openxmlformats.org/officeDocument/2006/relationships/customXml" Target="../../customXml/item254.xml"/><Relationship Id="rId11" Type="http://schemas.openxmlformats.org/officeDocument/2006/relationships/customXml" Target="../../customXml/item322.xml"/><Relationship Id="rId24" Type="http://schemas.openxmlformats.org/officeDocument/2006/relationships/customXml" Target="../../customXml/item309.xml"/><Relationship Id="rId32" Type="http://schemas.openxmlformats.org/officeDocument/2006/relationships/customXml" Target="../../customXml/item109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222.xml"/><Relationship Id="rId10" Type="http://schemas.openxmlformats.org/officeDocument/2006/relationships/customXml" Target="../../customXml/item87.xml"/><Relationship Id="rId19" Type="http://schemas.openxmlformats.org/officeDocument/2006/relationships/customXml" Target="../../customXml/item247.xml"/><Relationship Id="rId31" Type="http://schemas.openxmlformats.org/officeDocument/2006/relationships/customXml" Target="../../customXml/item252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311.xml"/><Relationship Id="rId9" Type="http://schemas.openxmlformats.org/officeDocument/2006/relationships/customXml" Target="../../customXml/item25.xml"/><Relationship Id="rId14" Type="http://schemas.openxmlformats.org/officeDocument/2006/relationships/customXml" Target="../../customXml/item94.xml"/><Relationship Id="rId22" Type="http://schemas.openxmlformats.org/officeDocument/2006/relationships/customXml" Target="../../customXml/item260.xml"/><Relationship Id="rId27" Type="http://schemas.openxmlformats.org/officeDocument/2006/relationships/customXml" Target="../../customXml/item363.xml"/><Relationship Id="rId30" Type="http://schemas.openxmlformats.org/officeDocument/2006/relationships/customXml" Target="../../customXml/item81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432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171.xml"/><Relationship Id="rId12" Type="http://schemas.openxmlformats.org/officeDocument/2006/relationships/customXml" Target="../../customXml/item289.xml"/><Relationship Id="rId17" Type="http://schemas.openxmlformats.org/officeDocument/2006/relationships/customXml" Target="../../customXml/item123.xml"/><Relationship Id="rId25" Type="http://schemas.openxmlformats.org/officeDocument/2006/relationships/customXml" Target="../../customXml/item179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184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138.xml"/><Relationship Id="rId6" Type="http://schemas.openxmlformats.org/officeDocument/2006/relationships/customXml" Target="../../customXml/item348.xml"/><Relationship Id="rId15" Type="http://schemas.openxmlformats.org/officeDocument/2006/relationships/customXml" Target="../../customXml/item129.xml"/><Relationship Id="rId23" Type="http://schemas.openxmlformats.org/officeDocument/2006/relationships/customXml" Target="../../customXml/item245.xml"/><Relationship Id="rId28" Type="http://schemas.openxmlformats.org/officeDocument/2006/relationships/customXml" Target="../../customXml/item187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8.xml"/><Relationship Id="rId18" Type="http://schemas.openxmlformats.org/officeDocument/2006/relationships/customXml" Target="../../customXml/item70.xml"/><Relationship Id="rId26" Type="http://schemas.openxmlformats.org/officeDocument/2006/relationships/customXml" Target="../../customXml/item224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26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229.xml"/><Relationship Id="rId2" Type="http://schemas.openxmlformats.org/officeDocument/2006/relationships/customXml" Target="../../customXml/item334.xml"/><Relationship Id="rId16" Type="http://schemas.openxmlformats.org/officeDocument/2006/relationships/customXml" Target="../../customXml/item270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341.xml"/><Relationship Id="rId6" Type="http://schemas.openxmlformats.org/officeDocument/2006/relationships/customXml" Target="../../customXml/item238.xml"/><Relationship Id="rId11" Type="http://schemas.openxmlformats.org/officeDocument/2006/relationships/customXml" Target="../../customXml/item213.xml"/><Relationship Id="rId24" Type="http://schemas.openxmlformats.org/officeDocument/2006/relationships/customXml" Target="../../customXml/item13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249.xml"/><Relationship Id="rId23" Type="http://schemas.openxmlformats.org/officeDocument/2006/relationships/customXml" Target="../../customXml/item67.xml"/><Relationship Id="rId28" Type="http://schemas.openxmlformats.org/officeDocument/2006/relationships/customXml" Target="../../customXml/item440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373.xml"/><Relationship Id="rId19" Type="http://schemas.openxmlformats.org/officeDocument/2006/relationships/customXml" Target="../../customXml/item369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108.xml"/><Relationship Id="rId9" Type="http://schemas.openxmlformats.org/officeDocument/2006/relationships/customXml" Target="../../customXml/item140.xml"/><Relationship Id="rId14" Type="http://schemas.openxmlformats.org/officeDocument/2006/relationships/customXml" Target="../../customXml/item379.xml"/><Relationship Id="rId22" Type="http://schemas.openxmlformats.org/officeDocument/2006/relationships/customXml" Target="../../customXml/item14.xml"/><Relationship Id="rId27" Type="http://schemas.openxmlformats.org/officeDocument/2006/relationships/customXml" Target="../../customXml/item92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7.xml"/><Relationship Id="rId3" Type="http://schemas.openxmlformats.org/officeDocument/2006/relationships/customXml" Target="../../customXml/item150.xml"/><Relationship Id="rId12" Type="http://schemas.openxmlformats.org/officeDocument/2006/relationships/customXml" Target="../../customXml/item41.xml"/><Relationship Id="rId17" Type="http://schemas.openxmlformats.org/officeDocument/2006/relationships/customXml" Target="../../customXml/item278.xml"/><Relationship Id="rId25" Type="http://schemas.openxmlformats.org/officeDocument/2006/relationships/customXml" Target="../../customXml/item277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180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55.xml"/><Relationship Id="rId18" Type="http://schemas.openxmlformats.org/officeDocument/2006/relationships/customXml" Target="../../customXml/item410.xml"/><Relationship Id="rId26" Type="http://schemas.openxmlformats.org/officeDocument/2006/relationships/customXml" Target="../../customXml/item258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304.xml"/><Relationship Id="rId34" Type="http://schemas.openxmlformats.org/officeDocument/2006/relationships/customXml" Target="../../customXml/item96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384.xml"/><Relationship Id="rId2" Type="http://schemas.openxmlformats.org/officeDocument/2006/relationships/customXml" Target="../../customXml/item79.xml"/><Relationship Id="rId16" Type="http://schemas.openxmlformats.org/officeDocument/2006/relationships/customXml" Target="../../customXml/item406.xml"/><Relationship Id="rId29" Type="http://schemas.openxmlformats.org/officeDocument/2006/relationships/customXml" Target="../../customXml/item84.xml"/><Relationship Id="rId11" Type="http://schemas.openxmlformats.org/officeDocument/2006/relationships/customXml" Target="../../customXml/item77.xml"/><Relationship Id="rId24" Type="http://schemas.openxmlformats.org/officeDocument/2006/relationships/customXml" Target="../../customXml/item306.xml"/><Relationship Id="rId32" Type="http://schemas.openxmlformats.org/officeDocument/2006/relationships/customXml" Target="../../customXml/item342.xml"/><Relationship Id="rId37" Type="http://schemas.openxmlformats.org/officeDocument/2006/relationships/customXml" Target="../../customXml/item40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21.xml"/><Relationship Id="rId61" Type="http://schemas.openxmlformats.org/officeDocument/2006/relationships/slide" Target="slide4.xml"/><Relationship Id="rId19" Type="http://schemas.openxmlformats.org/officeDocument/2006/relationships/customXml" Target="../../customXml/item3.xml"/><Relationship Id="rId14" Type="http://schemas.openxmlformats.org/officeDocument/2006/relationships/customXml" Target="../../customXml/item314.xml"/><Relationship Id="rId22" Type="http://schemas.openxmlformats.org/officeDocument/2006/relationships/customXml" Target="../../customXml/item111.xml"/><Relationship Id="rId27" Type="http://schemas.openxmlformats.org/officeDocument/2006/relationships/customXml" Target="../../customXml/item321.xml"/><Relationship Id="rId30" Type="http://schemas.openxmlformats.org/officeDocument/2006/relationships/customXml" Target="../../customXml/item221.xml"/><Relationship Id="rId35" Type="http://schemas.openxmlformats.org/officeDocument/2006/relationships/customXml" Target="../../customXml/item170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194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242.xml"/><Relationship Id="rId12" Type="http://schemas.openxmlformats.org/officeDocument/2006/relationships/customXml" Target="../../customXml/item283.xml"/><Relationship Id="rId17" Type="http://schemas.openxmlformats.org/officeDocument/2006/relationships/customXml" Target="../../customXml/item424.xml"/><Relationship Id="rId25" Type="http://schemas.openxmlformats.org/officeDocument/2006/relationships/customXml" Target="../../customXml/item217.xml"/><Relationship Id="rId33" Type="http://schemas.openxmlformats.org/officeDocument/2006/relationships/customXml" Target="../../customXml/item22.xml"/><Relationship Id="rId38" Type="http://schemas.openxmlformats.org/officeDocument/2006/relationships/customXml" Target="../../customXml/item223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312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116.xml"/><Relationship Id="rId15" Type="http://schemas.openxmlformats.org/officeDocument/2006/relationships/customXml" Target="../../customXml/item302.xml"/><Relationship Id="rId23" Type="http://schemas.openxmlformats.org/officeDocument/2006/relationships/customXml" Target="../../customXml/item345.xml"/><Relationship Id="rId28" Type="http://schemas.openxmlformats.org/officeDocument/2006/relationships/customXml" Target="../../customXml/item134.xml"/><Relationship Id="rId36" Type="http://schemas.openxmlformats.org/officeDocument/2006/relationships/customXml" Target="../../customXml/item212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354.xml"/><Relationship Id="rId31" Type="http://schemas.openxmlformats.org/officeDocument/2006/relationships/customXml" Target="../../customXml/item124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359.xml"/><Relationship Id="rId9" Type="http://schemas.openxmlformats.org/officeDocument/2006/relationships/customXml" Target="../../customXml/item36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5.xml"/><Relationship Id="rId18" Type="http://schemas.openxmlformats.org/officeDocument/2006/relationships/customXml" Target="../../customXml/item235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386.xml"/><Relationship Id="rId2" Type="http://schemas.openxmlformats.org/officeDocument/2006/relationships/customXml" Target="../../customXml/item261.xml"/><Relationship Id="rId16" Type="http://schemas.openxmlformats.org/officeDocument/2006/relationships/customXml" Target="../../customXml/item237.xml"/><Relationship Id="rId20" Type="http://schemas.openxmlformats.org/officeDocument/2006/relationships/customXml" Target="../../customXml/item377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193.xml"/><Relationship Id="rId6" Type="http://schemas.openxmlformats.org/officeDocument/2006/relationships/customXml" Target="../../customXml/item308.xml"/><Relationship Id="rId11" Type="http://schemas.openxmlformats.org/officeDocument/2006/relationships/customXml" Target="../../customXml/item107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125.xml"/><Relationship Id="rId15" Type="http://schemas.openxmlformats.org/officeDocument/2006/relationships/customXml" Target="../../customXml/item401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80.xml"/><Relationship Id="rId19" Type="http://schemas.openxmlformats.org/officeDocument/2006/relationships/customXml" Target="../../customXml/item121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361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41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433.xml"/><Relationship Id="rId3" Type="http://schemas.openxmlformats.org/officeDocument/2006/relationships/customXml" Target="../../customXml/item130.xml"/><Relationship Id="rId12" Type="http://schemas.openxmlformats.org/officeDocument/2006/relationships/customXml" Target="../../customXml/item131.xml"/><Relationship Id="rId17" Type="http://schemas.openxmlformats.org/officeDocument/2006/relationships/customXml" Target="../../customXml/item19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99.xml"/><Relationship Id="rId18" Type="http://schemas.openxmlformats.org/officeDocument/2006/relationships/customXml" Target="../../customXml/item290.xml"/><Relationship Id="rId26" Type="http://schemas.openxmlformats.org/officeDocument/2006/relationships/customXml" Target="../../customXml/item273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414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435.xml"/><Relationship Id="rId2" Type="http://schemas.openxmlformats.org/officeDocument/2006/relationships/customXml" Target="../../customXml/item99.xml"/><Relationship Id="rId16" Type="http://schemas.openxmlformats.org/officeDocument/2006/relationships/customXml" Target="../../customXml/item391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166.xml"/><Relationship Id="rId24" Type="http://schemas.openxmlformats.org/officeDocument/2006/relationships/customXml" Target="../../customXml/item59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316.xml"/><Relationship Id="rId10" Type="http://schemas.openxmlformats.org/officeDocument/2006/relationships/customXml" Target="../../customXml/item356.xml"/><Relationship Id="rId19" Type="http://schemas.openxmlformats.org/officeDocument/2006/relationships/customXml" Target="../../customXml/item201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412.xml"/><Relationship Id="rId9" Type="http://schemas.openxmlformats.org/officeDocument/2006/relationships/customXml" Target="../../customXml/item135.xml"/><Relationship Id="rId14" Type="http://schemas.openxmlformats.org/officeDocument/2006/relationships/customXml" Target="../../customXml/item31.xml"/><Relationship Id="rId22" Type="http://schemas.openxmlformats.org/officeDocument/2006/relationships/customXml" Target="../../customXml/item399.xml"/><Relationship Id="rId27" Type="http://schemas.openxmlformats.org/officeDocument/2006/relationships/customXml" Target="../../customXml/item69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365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159.xml"/><Relationship Id="rId12" Type="http://schemas.openxmlformats.org/officeDocument/2006/relationships/customXml" Target="../../customXml/item73.xml"/><Relationship Id="rId17" Type="http://schemas.openxmlformats.org/officeDocument/2006/relationships/customXml" Target="../../customXml/item294.xml"/><Relationship Id="rId25" Type="http://schemas.openxmlformats.org/officeDocument/2006/relationships/customXml" Target="../../customXml/item443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133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413.xml"/><Relationship Id="rId6" Type="http://schemas.openxmlformats.org/officeDocument/2006/relationships/customXml" Target="../../customXml/item9.xml"/><Relationship Id="rId15" Type="http://schemas.openxmlformats.org/officeDocument/2006/relationships/customXml" Target="../../customXml/item118.xml"/><Relationship Id="rId23" Type="http://schemas.openxmlformats.org/officeDocument/2006/relationships/customXml" Target="../../customXml/item98.xml"/><Relationship Id="rId28" Type="http://schemas.openxmlformats.org/officeDocument/2006/relationships/customXml" Target="../../customXml/item18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65.xml"/><Relationship Id="rId26" Type="http://schemas.openxmlformats.org/officeDocument/2006/relationships/customXml" Target="../../customXml/item209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225.xml"/><Relationship Id="rId34" Type="http://schemas.openxmlformats.org/officeDocument/2006/relationships/image" Target="../media/image5.png"/><Relationship Id="rId42" Type="http://schemas.openxmlformats.org/officeDocument/2006/relationships/image" Target="../media/image34.png"/><Relationship Id="rId47" Type="http://schemas.openxmlformats.org/officeDocument/2006/relationships/image" Target="../media/image37.svg"/><Relationship Id="rId7" Type="http://schemas.openxmlformats.org/officeDocument/2006/relationships/customXml" Target="../../customXml/item234.xml"/><Relationship Id="rId2" Type="http://schemas.openxmlformats.org/officeDocument/2006/relationships/customXml" Target="../../customXml/item158.xml"/><Relationship Id="rId16" Type="http://schemas.openxmlformats.org/officeDocument/2006/relationships/customXml" Target="../../customXml/item4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172.xml"/><Relationship Id="rId6" Type="http://schemas.openxmlformats.org/officeDocument/2006/relationships/customXml" Target="../../customXml/item360.xml"/><Relationship Id="rId11" Type="http://schemas.openxmlformats.org/officeDocument/2006/relationships/customXml" Target="../../customXml/item317.xml"/><Relationship Id="rId24" Type="http://schemas.openxmlformats.org/officeDocument/2006/relationships/customXml" Target="../../customXml/item326.xml"/><Relationship Id="rId32" Type="http://schemas.openxmlformats.org/officeDocument/2006/relationships/image" Target="../media/image3.png"/><Relationship Id="rId37" Type="http://schemas.openxmlformats.org/officeDocument/2006/relationships/slide" Target="slide7.xml"/><Relationship Id="rId40" Type="http://schemas.openxmlformats.org/officeDocument/2006/relationships/image" Target="../media/image26.png"/><Relationship Id="rId45" Type="http://schemas.openxmlformats.org/officeDocument/2006/relationships/image" Target="../media/image25.svg"/><Relationship Id="rId5" Type="http://schemas.openxmlformats.org/officeDocument/2006/relationships/customXml" Target="../../customXml/item250.xml"/><Relationship Id="rId15" Type="http://schemas.openxmlformats.org/officeDocument/2006/relationships/customXml" Target="../../customXml/item357.xml"/><Relationship Id="rId23" Type="http://schemas.openxmlformats.org/officeDocument/2006/relationships/customXml" Target="../../customXml/item295.xml"/><Relationship Id="rId28" Type="http://schemas.openxmlformats.org/officeDocument/2006/relationships/customXml" Target="../../customXml/item343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167.xml"/><Relationship Id="rId19" Type="http://schemas.openxmlformats.org/officeDocument/2006/relationships/customXml" Target="../../customXml/item429.xml"/><Relationship Id="rId31" Type="http://schemas.openxmlformats.org/officeDocument/2006/relationships/image" Target="../media/image2.png"/><Relationship Id="rId44" Type="http://schemas.openxmlformats.org/officeDocument/2006/relationships/image" Target="../media/image24.png"/><Relationship Id="rId4" Type="http://schemas.openxmlformats.org/officeDocument/2006/relationships/customXml" Target="../../customXml/item393.xml"/><Relationship Id="rId9" Type="http://schemas.openxmlformats.org/officeDocument/2006/relationships/customXml" Target="../../customXml/item266.xml"/><Relationship Id="rId14" Type="http://schemas.openxmlformats.org/officeDocument/2006/relationships/customXml" Target="../../customXml/item5.xml"/><Relationship Id="rId22" Type="http://schemas.openxmlformats.org/officeDocument/2006/relationships/customXml" Target="../../customXml/item246.xml"/><Relationship Id="rId27" Type="http://schemas.openxmlformats.org/officeDocument/2006/relationships/customXml" Target="../../customXml/item147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35.svg"/><Relationship Id="rId48" Type="http://schemas.openxmlformats.org/officeDocument/2006/relationships/slide" Target="slide6.xml"/><Relationship Id="rId8" Type="http://schemas.openxmlformats.org/officeDocument/2006/relationships/customXml" Target="../../customXml/item421.xml"/><Relationship Id="rId3" Type="http://schemas.openxmlformats.org/officeDocument/2006/relationships/customXml" Target="../../customXml/item155.xml"/><Relationship Id="rId12" Type="http://schemas.openxmlformats.org/officeDocument/2006/relationships/customXml" Target="../../customXml/item305.xml"/><Relationship Id="rId17" Type="http://schemas.openxmlformats.org/officeDocument/2006/relationships/customXml" Target="../../customXml/item411.xml"/><Relationship Id="rId25" Type="http://schemas.openxmlformats.org/officeDocument/2006/relationships/customXml" Target="../../customXml/item47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36.png"/><Relationship Id="rId20" Type="http://schemas.openxmlformats.org/officeDocument/2006/relationships/customXml" Target="../../customXml/item51.xml"/><Relationship Id="rId41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4.xml"/><Relationship Id="rId18" Type="http://schemas.openxmlformats.org/officeDocument/2006/relationships/customXml" Target="../../customXml/item205.xml"/><Relationship Id="rId26" Type="http://schemas.openxmlformats.org/officeDocument/2006/relationships/customXml" Target="../../customXml/item390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1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244.xml"/><Relationship Id="rId2" Type="http://schemas.openxmlformats.org/officeDocument/2006/relationships/customXml" Target="../../customXml/item45.xml"/><Relationship Id="rId16" Type="http://schemas.openxmlformats.org/officeDocument/2006/relationships/customXml" Target="../../customXml/item148.xml"/><Relationship Id="rId29" Type="http://schemas.openxmlformats.org/officeDocument/2006/relationships/customXml" Target="../../customXml/item152.xml"/><Relationship Id="rId1" Type="http://schemas.openxmlformats.org/officeDocument/2006/relationships/customXml" Target="../../customXml/item337.xml"/><Relationship Id="rId6" Type="http://schemas.openxmlformats.org/officeDocument/2006/relationships/customXml" Target="../../customXml/item89.xml"/><Relationship Id="rId11" Type="http://schemas.openxmlformats.org/officeDocument/2006/relationships/customXml" Target="../../customXml/item214.xml"/><Relationship Id="rId24" Type="http://schemas.openxmlformats.org/officeDocument/2006/relationships/customXml" Target="../../customXml/item298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203.xml"/><Relationship Id="rId15" Type="http://schemas.openxmlformats.org/officeDocument/2006/relationships/customXml" Target="../../customXml/item86.xml"/><Relationship Id="rId23" Type="http://schemas.openxmlformats.org/officeDocument/2006/relationships/customXml" Target="../../customXml/item64.xml"/><Relationship Id="rId28" Type="http://schemas.openxmlformats.org/officeDocument/2006/relationships/customXml" Target="../../customXml/item265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403.xml"/><Relationship Id="rId19" Type="http://schemas.openxmlformats.org/officeDocument/2006/relationships/customXml" Target="../../customXml/item100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269.xml"/><Relationship Id="rId9" Type="http://schemas.openxmlformats.org/officeDocument/2006/relationships/customXml" Target="../../customXml/item288.xml"/><Relationship Id="rId14" Type="http://schemas.openxmlformats.org/officeDocument/2006/relationships/customXml" Target="../../customXml/item271.xml"/><Relationship Id="rId22" Type="http://schemas.openxmlformats.org/officeDocument/2006/relationships/customXml" Target="../../customXml/item106.xml"/><Relationship Id="rId27" Type="http://schemas.openxmlformats.org/officeDocument/2006/relationships/customXml" Target="../../customXml/item136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253.xml"/><Relationship Id="rId3" Type="http://schemas.openxmlformats.org/officeDocument/2006/relationships/customXml" Target="../../customXml/item163.xml"/><Relationship Id="rId12" Type="http://schemas.openxmlformats.org/officeDocument/2006/relationships/customXml" Target="../../customXml/item350.xml"/><Relationship Id="rId17" Type="http://schemas.openxmlformats.org/officeDocument/2006/relationships/customXml" Target="../../customXml/item358.xml"/><Relationship Id="rId25" Type="http://schemas.openxmlformats.org/officeDocument/2006/relationships/customXml" Target="../../customXml/item293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344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69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69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2D31D49-8B54-4797-BE12-95B710A39EDD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77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52706" y="2175561"/>
              <a:ext cx="376244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3BA169D0-23CC-496E-9F29-237AC895BB9C}"/>
                </a:ext>
              </a:extLst>
            </p:cNvPr>
            <p:cNvGrpSpPr/>
            <p:nvPr/>
          </p:nvGrpSpPr>
          <p:grpSpPr>
            <a:xfrm>
              <a:off x="3149620" y="2603828"/>
              <a:ext cx="3763858" cy="1453013"/>
              <a:chOff x="3149620" y="2603828"/>
              <a:chExt cx="3763858" cy="1453013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1" y="2603828"/>
                <a:ext cx="3763857" cy="1453013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3149620" y="2603828"/>
                <a:ext cx="2305629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83" name="Calendar">
            <a:extLst>
              <a:ext uri="{FF2B5EF4-FFF2-40B4-BE49-F238E27FC236}">
                <a16:creationId xmlns:a16="http://schemas.microsoft.com/office/drawing/2014/main" id="{5096F954-A4AA-4A0A-AF88-F8C48CB16395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040387" y="2177671"/>
            <a:ext cx="2018223" cy="1879170"/>
            <a:chOff x="3646492" y="2684275"/>
            <a:chExt cx="1851017" cy="1489451"/>
          </a:xfrm>
        </p:grpSpPr>
        <p:sp>
          <p:nvSpPr>
            <p:cNvPr id="184" name="Border">
              <a:extLst>
                <a:ext uri="{FF2B5EF4-FFF2-40B4-BE49-F238E27FC236}">
                  <a16:creationId xmlns:a16="http://schemas.microsoft.com/office/drawing/2014/main" id="{57F3D4DA-D226-4700-8B19-681AA301FBB3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RightArrow">
              <a:extLst>
                <a:ext uri="{FF2B5EF4-FFF2-40B4-BE49-F238E27FC236}">
                  <a16:creationId xmlns:a16="http://schemas.microsoft.com/office/drawing/2014/main" id="{29049020-FFA7-4452-8F30-26338B685D13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86" name="LeftArrow">
              <a:extLst>
                <a:ext uri="{FF2B5EF4-FFF2-40B4-BE49-F238E27FC236}">
                  <a16:creationId xmlns:a16="http://schemas.microsoft.com/office/drawing/2014/main" id="{17DFA7DA-72F0-4442-82A6-322EA6515D46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87" name="MonthYear">
              <a:extLst>
                <a:ext uri="{FF2B5EF4-FFF2-40B4-BE49-F238E27FC236}">
                  <a16:creationId xmlns:a16="http://schemas.microsoft.com/office/drawing/2014/main" id="{F988BC6E-B5BA-412E-BE22-2B54DFB3014C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188" name="AutoShape 6">
              <a:extLst>
                <a:ext uri="{FF2B5EF4-FFF2-40B4-BE49-F238E27FC236}">
                  <a16:creationId xmlns:a16="http://schemas.microsoft.com/office/drawing/2014/main" id="{57D11A84-DAE1-4BB5-848A-678CE47384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89" name="DateGrid">
              <a:extLst>
                <a:ext uri="{FF2B5EF4-FFF2-40B4-BE49-F238E27FC236}">
                  <a16:creationId xmlns:a16="http://schemas.microsoft.com/office/drawing/2014/main" id="{9EBE54B4-6134-4B5A-97E8-323E18FD01D9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90" name="Rectangle 8">
                <a:extLst>
                  <a:ext uri="{FF2B5EF4-FFF2-40B4-BE49-F238E27FC236}">
                    <a16:creationId xmlns:a16="http://schemas.microsoft.com/office/drawing/2014/main" id="{051720DE-58BD-4A60-BAE3-2E047CF27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9">
                <a:extLst>
                  <a:ext uri="{FF2B5EF4-FFF2-40B4-BE49-F238E27FC236}">
                    <a16:creationId xmlns:a16="http://schemas.microsoft.com/office/drawing/2014/main" id="{55A81AAA-2370-4CFF-9E2E-667197DA6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10">
                <a:extLst>
                  <a:ext uri="{FF2B5EF4-FFF2-40B4-BE49-F238E27FC236}">
                    <a16:creationId xmlns:a16="http://schemas.microsoft.com/office/drawing/2014/main" id="{05B3E322-0306-4582-9F3B-4FFE166B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11">
                <a:extLst>
                  <a:ext uri="{FF2B5EF4-FFF2-40B4-BE49-F238E27FC236}">
                    <a16:creationId xmlns:a16="http://schemas.microsoft.com/office/drawing/2014/main" id="{5F2BA460-17B5-46E0-92B2-CDD3E6052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2">
                <a:extLst>
                  <a:ext uri="{FF2B5EF4-FFF2-40B4-BE49-F238E27FC236}">
                    <a16:creationId xmlns:a16="http://schemas.microsoft.com/office/drawing/2014/main" id="{F11AE212-A860-4092-BB18-749E6963F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13">
                <a:extLst>
                  <a:ext uri="{FF2B5EF4-FFF2-40B4-BE49-F238E27FC236}">
                    <a16:creationId xmlns:a16="http://schemas.microsoft.com/office/drawing/2014/main" id="{14195CD2-3569-4B3C-B6B1-FD04E846D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14">
                <a:extLst>
                  <a:ext uri="{FF2B5EF4-FFF2-40B4-BE49-F238E27FC236}">
                    <a16:creationId xmlns:a16="http://schemas.microsoft.com/office/drawing/2014/main" id="{E75916CA-267F-45A5-A8DC-95AA26D94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15">
                <a:extLst>
                  <a:ext uri="{FF2B5EF4-FFF2-40B4-BE49-F238E27FC236}">
                    <a16:creationId xmlns:a16="http://schemas.microsoft.com/office/drawing/2014/main" id="{9A17A97C-AFFD-4F47-B849-DC17DD8AE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16">
                <a:extLst>
                  <a:ext uri="{FF2B5EF4-FFF2-40B4-BE49-F238E27FC236}">
                    <a16:creationId xmlns:a16="http://schemas.microsoft.com/office/drawing/2014/main" id="{E2801CA4-1FAD-4E9A-B4A6-AEAB009D6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17">
                <a:extLst>
                  <a:ext uri="{FF2B5EF4-FFF2-40B4-BE49-F238E27FC236}">
                    <a16:creationId xmlns:a16="http://schemas.microsoft.com/office/drawing/2014/main" id="{284806DF-5E18-4F3A-8BFF-4F41AEF99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18">
                <a:extLst>
                  <a:ext uri="{FF2B5EF4-FFF2-40B4-BE49-F238E27FC236}">
                    <a16:creationId xmlns:a16="http://schemas.microsoft.com/office/drawing/2014/main" id="{198A6ABA-09B3-45BD-9259-F22201302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19">
                <a:extLst>
                  <a:ext uri="{FF2B5EF4-FFF2-40B4-BE49-F238E27FC236}">
                    <a16:creationId xmlns:a16="http://schemas.microsoft.com/office/drawing/2014/main" id="{4F8DD7F0-6D92-4527-9971-C74CC4CEC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20">
                <a:extLst>
                  <a:ext uri="{FF2B5EF4-FFF2-40B4-BE49-F238E27FC236}">
                    <a16:creationId xmlns:a16="http://schemas.microsoft.com/office/drawing/2014/main" id="{EB800D0B-B0D3-4B42-8C0D-F1607273C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21">
                <a:extLst>
                  <a:ext uri="{FF2B5EF4-FFF2-40B4-BE49-F238E27FC236}">
                    <a16:creationId xmlns:a16="http://schemas.microsoft.com/office/drawing/2014/main" id="{25133BA1-BACF-47F0-9A68-CAB94B025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22">
                <a:extLst>
                  <a:ext uri="{FF2B5EF4-FFF2-40B4-BE49-F238E27FC236}">
                    <a16:creationId xmlns:a16="http://schemas.microsoft.com/office/drawing/2014/main" id="{53122F23-E829-4AA9-860D-9AE8BB6E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23">
                <a:extLst>
                  <a:ext uri="{FF2B5EF4-FFF2-40B4-BE49-F238E27FC236}">
                    <a16:creationId xmlns:a16="http://schemas.microsoft.com/office/drawing/2014/main" id="{A6620C0F-0009-4676-A2F8-0FDE55988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24">
                <a:extLst>
                  <a:ext uri="{FF2B5EF4-FFF2-40B4-BE49-F238E27FC236}">
                    <a16:creationId xmlns:a16="http://schemas.microsoft.com/office/drawing/2014/main" id="{3F4F7FDC-9E35-446F-9A26-374023C3D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25">
                <a:extLst>
                  <a:ext uri="{FF2B5EF4-FFF2-40B4-BE49-F238E27FC236}">
                    <a16:creationId xmlns:a16="http://schemas.microsoft.com/office/drawing/2014/main" id="{F29C1356-5C18-47A4-845A-C60A401D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26">
                <a:extLst>
                  <a:ext uri="{FF2B5EF4-FFF2-40B4-BE49-F238E27FC236}">
                    <a16:creationId xmlns:a16="http://schemas.microsoft.com/office/drawing/2014/main" id="{7BA71073-A5FF-4A14-8B25-434D5A033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27">
                <a:extLst>
                  <a:ext uri="{FF2B5EF4-FFF2-40B4-BE49-F238E27FC236}">
                    <a16:creationId xmlns:a16="http://schemas.microsoft.com/office/drawing/2014/main" id="{6D71B435-0825-416B-B0E2-65E62342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28">
                <a:extLst>
                  <a:ext uri="{FF2B5EF4-FFF2-40B4-BE49-F238E27FC236}">
                    <a16:creationId xmlns:a16="http://schemas.microsoft.com/office/drawing/2014/main" id="{594C6038-1492-4ED2-B481-227E00E0D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29">
                <a:extLst>
                  <a:ext uri="{FF2B5EF4-FFF2-40B4-BE49-F238E27FC236}">
                    <a16:creationId xmlns:a16="http://schemas.microsoft.com/office/drawing/2014/main" id="{D6BF1AEC-C01C-425C-A2D9-E82F1E56A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30">
                <a:extLst>
                  <a:ext uri="{FF2B5EF4-FFF2-40B4-BE49-F238E27FC236}">
                    <a16:creationId xmlns:a16="http://schemas.microsoft.com/office/drawing/2014/main" id="{D6338130-6A06-4748-B14E-723EA8BCF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31">
                <a:extLst>
                  <a:ext uri="{FF2B5EF4-FFF2-40B4-BE49-F238E27FC236}">
                    <a16:creationId xmlns:a16="http://schemas.microsoft.com/office/drawing/2014/main" id="{DB22B8CA-F466-4E7D-B19E-C674ED4D1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32">
                <a:extLst>
                  <a:ext uri="{FF2B5EF4-FFF2-40B4-BE49-F238E27FC236}">
                    <a16:creationId xmlns:a16="http://schemas.microsoft.com/office/drawing/2014/main" id="{65175C0E-7BCD-4C36-884C-28B5126A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33">
                <a:extLst>
                  <a:ext uri="{FF2B5EF4-FFF2-40B4-BE49-F238E27FC236}">
                    <a16:creationId xmlns:a16="http://schemas.microsoft.com/office/drawing/2014/main" id="{75B296F5-C476-4902-AE07-B3707D357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34">
                <a:extLst>
                  <a:ext uri="{FF2B5EF4-FFF2-40B4-BE49-F238E27FC236}">
                    <a16:creationId xmlns:a16="http://schemas.microsoft.com/office/drawing/2014/main" id="{7426FE37-BC9B-4D05-8B0D-054828FB4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35">
                <a:extLst>
                  <a:ext uri="{FF2B5EF4-FFF2-40B4-BE49-F238E27FC236}">
                    <a16:creationId xmlns:a16="http://schemas.microsoft.com/office/drawing/2014/main" id="{E3763ED3-A575-4484-8AAD-EBAB195C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36">
                <a:extLst>
                  <a:ext uri="{FF2B5EF4-FFF2-40B4-BE49-F238E27FC236}">
                    <a16:creationId xmlns:a16="http://schemas.microsoft.com/office/drawing/2014/main" id="{9AA36896-38E7-4FEC-8F8E-04462FD47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37">
                <a:extLst>
                  <a:ext uri="{FF2B5EF4-FFF2-40B4-BE49-F238E27FC236}">
                    <a16:creationId xmlns:a16="http://schemas.microsoft.com/office/drawing/2014/main" id="{7F3438F1-51FE-48C1-84EC-17DBEA015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38">
                <a:extLst>
                  <a:ext uri="{FF2B5EF4-FFF2-40B4-BE49-F238E27FC236}">
                    <a16:creationId xmlns:a16="http://schemas.microsoft.com/office/drawing/2014/main" id="{B378ED4B-8D7E-43B6-BF41-0E2621041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39">
                <a:extLst>
                  <a:ext uri="{FF2B5EF4-FFF2-40B4-BE49-F238E27FC236}">
                    <a16:creationId xmlns:a16="http://schemas.microsoft.com/office/drawing/2014/main" id="{218AB511-0B00-4035-82E0-672946119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40">
                <a:extLst>
                  <a:ext uri="{FF2B5EF4-FFF2-40B4-BE49-F238E27FC236}">
                    <a16:creationId xmlns:a16="http://schemas.microsoft.com/office/drawing/2014/main" id="{D296AFF1-2409-4132-BE09-01853F5A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41">
                <a:extLst>
                  <a:ext uri="{FF2B5EF4-FFF2-40B4-BE49-F238E27FC236}">
                    <a16:creationId xmlns:a16="http://schemas.microsoft.com/office/drawing/2014/main" id="{6344011D-764A-406E-AED0-72A0C2D9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42">
                <a:extLst>
                  <a:ext uri="{FF2B5EF4-FFF2-40B4-BE49-F238E27FC236}">
                    <a16:creationId xmlns:a16="http://schemas.microsoft.com/office/drawing/2014/main" id="{4421E007-24CA-4AD5-A6EC-E8C68FAA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43">
                <a:extLst>
                  <a:ext uri="{FF2B5EF4-FFF2-40B4-BE49-F238E27FC236}">
                    <a16:creationId xmlns:a16="http://schemas.microsoft.com/office/drawing/2014/main" id="{B2C9D956-70EF-43C1-BB67-57AC4E28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44">
                <a:extLst>
                  <a:ext uri="{FF2B5EF4-FFF2-40B4-BE49-F238E27FC236}">
                    <a16:creationId xmlns:a16="http://schemas.microsoft.com/office/drawing/2014/main" id="{98F48C1A-3593-4306-9863-FD2543678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45">
                <a:extLst>
                  <a:ext uri="{FF2B5EF4-FFF2-40B4-BE49-F238E27FC236}">
                    <a16:creationId xmlns:a16="http://schemas.microsoft.com/office/drawing/2014/main" id="{3BBAA208-3AFA-4C04-8BEE-EE2A936D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46">
                <a:extLst>
                  <a:ext uri="{FF2B5EF4-FFF2-40B4-BE49-F238E27FC236}">
                    <a16:creationId xmlns:a16="http://schemas.microsoft.com/office/drawing/2014/main" id="{78E6CF7C-B133-4291-945E-77D797313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47">
                <a:extLst>
                  <a:ext uri="{FF2B5EF4-FFF2-40B4-BE49-F238E27FC236}">
                    <a16:creationId xmlns:a16="http://schemas.microsoft.com/office/drawing/2014/main" id="{B97A0DC8-BF22-4F12-93A2-74A03D773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48">
                <a:extLst>
                  <a:ext uri="{FF2B5EF4-FFF2-40B4-BE49-F238E27FC236}">
                    <a16:creationId xmlns:a16="http://schemas.microsoft.com/office/drawing/2014/main" id="{B7F68E76-19AB-411B-A9E4-4CAA32141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49">
                <a:extLst>
                  <a:ext uri="{FF2B5EF4-FFF2-40B4-BE49-F238E27FC236}">
                    <a16:creationId xmlns:a16="http://schemas.microsoft.com/office/drawing/2014/main" id="{ED1DCB3E-895F-405D-9923-ADC8DAE92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50">
                <a:extLst>
                  <a:ext uri="{FF2B5EF4-FFF2-40B4-BE49-F238E27FC236}">
                    <a16:creationId xmlns:a16="http://schemas.microsoft.com/office/drawing/2014/main" id="{BE467676-2B4C-40E4-B03D-8C0B1AE82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51">
                <a:extLst>
                  <a:ext uri="{FF2B5EF4-FFF2-40B4-BE49-F238E27FC236}">
                    <a16:creationId xmlns:a16="http://schemas.microsoft.com/office/drawing/2014/main" id="{7BE44E5F-6587-42FF-A214-0EB825E2C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52">
                <a:extLst>
                  <a:ext uri="{FF2B5EF4-FFF2-40B4-BE49-F238E27FC236}">
                    <a16:creationId xmlns:a16="http://schemas.microsoft.com/office/drawing/2014/main" id="{3EACD2FE-433B-4299-9086-1B411E5D9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53">
                <a:extLst>
                  <a:ext uri="{FF2B5EF4-FFF2-40B4-BE49-F238E27FC236}">
                    <a16:creationId xmlns:a16="http://schemas.microsoft.com/office/drawing/2014/main" id="{FCAE1529-F8D9-4F9E-BA39-C01D509B9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54">
                <a:extLst>
                  <a:ext uri="{FF2B5EF4-FFF2-40B4-BE49-F238E27FC236}">
                    <a16:creationId xmlns:a16="http://schemas.microsoft.com/office/drawing/2014/main" id="{3D189D84-140D-4EB7-A8C7-4F0D29114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55">
                <a:extLst>
                  <a:ext uri="{FF2B5EF4-FFF2-40B4-BE49-F238E27FC236}">
                    <a16:creationId xmlns:a16="http://schemas.microsoft.com/office/drawing/2014/main" id="{45B62277-613E-4A0F-BC39-6A11D0524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56">
                <a:extLst>
                  <a:ext uri="{FF2B5EF4-FFF2-40B4-BE49-F238E27FC236}">
                    <a16:creationId xmlns:a16="http://schemas.microsoft.com/office/drawing/2014/main" id="{6A7B3D92-8DF6-43DE-8779-D5FA80457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57">
                <a:extLst>
                  <a:ext uri="{FF2B5EF4-FFF2-40B4-BE49-F238E27FC236}">
                    <a16:creationId xmlns:a16="http://schemas.microsoft.com/office/drawing/2014/main" id="{229D12B4-EDDA-4AA1-B371-E107D4A762BA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D573AE7F-C86E-4D63-9025-EF414224320D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09889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09889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237051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478986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37051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237051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478986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36525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10761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4"/>
                <p:custData r:id="rId25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1"/>
                <p:custData r:id="rId22"/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2F480C-CD75-4334-BBB1-F31E5AD0F86E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06" name="Content">
            <a:extLst>
              <a:ext uri="{FF2B5EF4-FFF2-40B4-BE49-F238E27FC236}">
                <a16:creationId xmlns:a16="http://schemas.microsoft.com/office/drawing/2014/main" id="{B059798B-8C6B-4EC5-8F6A-09537337E48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82633" y="2861832"/>
            <a:ext cx="1372492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7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0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11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25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0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57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575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1406</Words>
  <Application>Microsoft Office PowerPoint</Application>
  <PresentationFormat>Panorámica</PresentationFormat>
  <Paragraphs>479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138</cp:revision>
  <dcterms:created xsi:type="dcterms:W3CDTF">2019-06-19T22:59:13Z</dcterms:created>
  <dcterms:modified xsi:type="dcterms:W3CDTF">2019-06-25T19:07:40Z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