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3"/>
  </p:sldMasterIdLst>
  <p:notesMasterIdLst>
    <p:notesMasterId r:id="rId839"/>
  </p:notesMasterIdLst>
  <p:sldIdLst>
    <p:sldId id="257" r:id="rId814"/>
    <p:sldId id="258" r:id="rId815"/>
    <p:sldId id="259" r:id="rId816"/>
    <p:sldId id="260" r:id="rId817"/>
    <p:sldId id="262" r:id="rId818"/>
    <p:sldId id="263" r:id="rId819"/>
    <p:sldId id="264" r:id="rId820"/>
    <p:sldId id="265" r:id="rId821"/>
    <p:sldId id="266" r:id="rId822"/>
    <p:sldId id="267" r:id="rId823"/>
    <p:sldId id="268" r:id="rId824"/>
    <p:sldId id="269" r:id="rId825"/>
    <p:sldId id="270" r:id="rId826"/>
    <p:sldId id="271" r:id="rId827"/>
    <p:sldId id="272" r:id="rId828"/>
    <p:sldId id="273" r:id="rId829"/>
    <p:sldId id="274" r:id="rId830"/>
    <p:sldId id="275" r:id="rId831"/>
    <p:sldId id="276" r:id="rId832"/>
    <p:sldId id="277" r:id="rId833"/>
    <p:sldId id="278" r:id="rId834"/>
    <p:sldId id="280" r:id="rId835"/>
    <p:sldId id="279" r:id="rId836"/>
    <p:sldId id="281" r:id="rId837"/>
    <p:sldId id="282" r:id="rId8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2" autoAdjust="0"/>
    <p:restoredTop sz="87327" autoAdjust="0"/>
  </p:normalViewPr>
  <p:slideViewPr>
    <p:cSldViewPr snapToGrid="0">
      <p:cViewPr varScale="1">
        <p:scale>
          <a:sx n="59" d="100"/>
          <a:sy n="5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2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slide" Target="slides/slide5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slide" Target="slides/slide1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slide" Target="slides/slide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slide" Target="slides/slide18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theme" Target="theme/theme1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slideMaster" Target="slideMasters/slideMaster1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slide" Target="slides/slide11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22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slide" Target="slides/slide4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slide" Target="slides/slide15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notesMaster" Target="notesMasters/notesMaster1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slide" Target="slides/slide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1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viewProps" Target="viewProps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1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tableStyles" Target="tableStyles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" Target="slides/slide1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2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slide" Target="slides/slide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1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slide" Target="slides/slide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1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presProps" Target="presProps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slide" Target="slides/slide9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slide" Target="slides/slide20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slide" Target="slides/slide2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slide" Target="slides/slide1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slide" Target="slides/slide24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4FE87-F167-4367-A4F7-B7E839CCD993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CA1D-282D-44F9-8FB5-5E5DE34D9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0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Asesoría para diseño, rediseño o actualización. </a:t>
            </a:r>
            <a:r>
              <a:rPr lang="es-MX" dirty="0" err="1"/>
              <a:t>Area</a:t>
            </a:r>
            <a:r>
              <a:rPr lang="es-MX" dirty="0"/>
              <a:t> solicita apoyo a </a:t>
            </a:r>
            <a:r>
              <a:rPr lang="es-MX" dirty="0" err="1"/>
              <a:t>dgdaie</a:t>
            </a:r>
            <a:r>
              <a:rPr lang="es-MX" dirty="0"/>
              <a:t>, envían acta de junta académica. Involucrados son el equipo que va a trabajar, viene en acta de junta. Aval en </a:t>
            </a:r>
            <a:r>
              <a:rPr lang="es-MX" dirty="0" err="1"/>
              <a:t>dgdaie</a:t>
            </a:r>
            <a:r>
              <a:rPr lang="es-MX" dirty="0"/>
              <a:t> hasta terminar todo.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3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 técnico da de ala a involucrados. Desarrollo curricular da de alta a asesor.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72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Por cada análisis hay un responsable de análisis, si es regional cada coordinador puede ser responsable de un análisis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7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65.xml"/><Relationship Id="rId7" Type="http://schemas.openxmlformats.org/officeDocument/2006/relationships/customXml" Target="../../customXml/item762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300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2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69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512.xml"/><Relationship Id="rId9" Type="http://schemas.openxmlformats.org/officeDocument/2006/relationships/customXml" Target="../../customXml/item326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14.xml"/><Relationship Id="rId18" Type="http://schemas.openxmlformats.org/officeDocument/2006/relationships/customXml" Target="../../customXml/item169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765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568.xml"/><Relationship Id="rId12" Type="http://schemas.openxmlformats.org/officeDocument/2006/relationships/customXml" Target="../../customXml/item721.xml"/><Relationship Id="rId17" Type="http://schemas.openxmlformats.org/officeDocument/2006/relationships/customXml" Target="../../customXml/item654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387.xml"/><Relationship Id="rId16" Type="http://schemas.openxmlformats.org/officeDocument/2006/relationships/customXml" Target="../../customXml/item72.xml"/><Relationship Id="rId20" Type="http://schemas.openxmlformats.org/officeDocument/2006/relationships/customXml" Target="../../customXml/item94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594.xml"/><Relationship Id="rId6" Type="http://schemas.openxmlformats.org/officeDocument/2006/relationships/customXml" Target="../../customXml/item661.xml"/><Relationship Id="rId11" Type="http://schemas.openxmlformats.org/officeDocument/2006/relationships/customXml" Target="../../customXml/item362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703.xml"/><Relationship Id="rId15" Type="http://schemas.openxmlformats.org/officeDocument/2006/relationships/customXml" Target="../../customXml/item242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88.xml"/><Relationship Id="rId19" Type="http://schemas.openxmlformats.org/officeDocument/2006/relationships/customXml" Target="../../customXml/item637.xml"/><Relationship Id="rId31" Type="http://schemas.openxmlformats.org/officeDocument/2006/relationships/slide" Target="slide11.xml"/><Relationship Id="rId4" Type="http://schemas.openxmlformats.org/officeDocument/2006/relationships/customXml" Target="../../customXml/item344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30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103.xml"/><Relationship Id="rId3" Type="http://schemas.openxmlformats.org/officeDocument/2006/relationships/customXml" Target="../../customXml/item51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6.xml"/><Relationship Id="rId18" Type="http://schemas.openxmlformats.org/officeDocument/2006/relationships/customXml" Target="../../customXml/item2.xml"/><Relationship Id="rId26" Type="http://schemas.openxmlformats.org/officeDocument/2006/relationships/customXml" Target="../../customXml/item118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521.xml"/><Relationship Id="rId34" Type="http://schemas.openxmlformats.org/officeDocument/2006/relationships/customXml" Target="../../customXml/item591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73.xml"/><Relationship Id="rId2" Type="http://schemas.openxmlformats.org/officeDocument/2006/relationships/customXml" Target="../../customXml/item448.xml"/><Relationship Id="rId16" Type="http://schemas.openxmlformats.org/officeDocument/2006/relationships/customXml" Target="../../customXml/item233.xml"/><Relationship Id="rId29" Type="http://schemas.openxmlformats.org/officeDocument/2006/relationships/customXml" Target="../../customXml/item436.xml"/><Relationship Id="rId11" Type="http://schemas.openxmlformats.org/officeDocument/2006/relationships/customXml" Target="../../customXml/item284.xml"/><Relationship Id="rId24" Type="http://schemas.openxmlformats.org/officeDocument/2006/relationships/customXml" Target="../../customXml/item734.xml"/><Relationship Id="rId32" Type="http://schemas.openxmlformats.org/officeDocument/2006/relationships/customXml" Target="../../customXml/item411.xml"/><Relationship Id="rId37" Type="http://schemas.openxmlformats.org/officeDocument/2006/relationships/customXml" Target="../../customXml/item489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503.xml"/><Relationship Id="rId19" Type="http://schemas.openxmlformats.org/officeDocument/2006/relationships/customXml" Target="../../customXml/item188.xml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167.xml"/><Relationship Id="rId14" Type="http://schemas.openxmlformats.org/officeDocument/2006/relationships/customXml" Target="../../customXml/item590.xml"/><Relationship Id="rId22" Type="http://schemas.openxmlformats.org/officeDocument/2006/relationships/customXml" Target="../../customXml/item534.xml"/><Relationship Id="rId27" Type="http://schemas.openxmlformats.org/officeDocument/2006/relationships/customXml" Target="../../customXml/item741.xml"/><Relationship Id="rId30" Type="http://schemas.openxmlformats.org/officeDocument/2006/relationships/customXml" Target="../../customXml/item724.xml"/><Relationship Id="rId35" Type="http://schemas.openxmlformats.org/officeDocument/2006/relationships/customXml" Target="../../customXml/item607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696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339.xml"/><Relationship Id="rId12" Type="http://schemas.openxmlformats.org/officeDocument/2006/relationships/customXml" Target="../../customXml/item785.xml"/><Relationship Id="rId17" Type="http://schemas.openxmlformats.org/officeDocument/2006/relationships/customXml" Target="../../customXml/item285.xml"/><Relationship Id="rId25" Type="http://schemas.openxmlformats.org/officeDocument/2006/relationships/customXml" Target="../../customXml/item525.xml"/><Relationship Id="rId33" Type="http://schemas.openxmlformats.org/officeDocument/2006/relationships/customXml" Target="../../customXml/item756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576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655.xml"/><Relationship Id="rId6" Type="http://schemas.openxmlformats.org/officeDocument/2006/relationships/customXml" Target="../../customXml/item367.xml"/><Relationship Id="rId15" Type="http://schemas.openxmlformats.org/officeDocument/2006/relationships/customXml" Target="../../customXml/item485.xml"/><Relationship Id="rId23" Type="http://schemas.openxmlformats.org/officeDocument/2006/relationships/customXml" Target="../../customXml/item294.xml"/><Relationship Id="rId28" Type="http://schemas.openxmlformats.org/officeDocument/2006/relationships/customXml" Target="../../customXml/item632.xml"/><Relationship Id="rId36" Type="http://schemas.openxmlformats.org/officeDocument/2006/relationships/customXml" Target="../../customXml/item578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11.xml"/><Relationship Id="rId31" Type="http://schemas.openxmlformats.org/officeDocument/2006/relationships/customXml" Target="../../customXml/item728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0.xml"/><Relationship Id="rId21" Type="http://schemas.openxmlformats.org/officeDocument/2006/relationships/customXml" Target="../../customXml/item437.xml"/><Relationship Id="rId42" Type="http://schemas.openxmlformats.org/officeDocument/2006/relationships/customXml" Target="../../customXml/item498.xml"/><Relationship Id="rId47" Type="http://schemas.openxmlformats.org/officeDocument/2006/relationships/customXml" Target="../../customXml/item717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181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288.xml"/><Relationship Id="rId16" Type="http://schemas.openxmlformats.org/officeDocument/2006/relationships/customXml" Target="../../customXml/item733.xml"/><Relationship Id="rId29" Type="http://schemas.openxmlformats.org/officeDocument/2006/relationships/customXml" Target="../../customXml/item86.xml"/><Relationship Id="rId11" Type="http://schemas.openxmlformats.org/officeDocument/2006/relationships/customXml" Target="../../customXml/item808.xml"/><Relationship Id="rId24" Type="http://schemas.openxmlformats.org/officeDocument/2006/relationships/customXml" Target="../../customXml/item84.xml"/><Relationship Id="rId32" Type="http://schemas.openxmlformats.org/officeDocument/2006/relationships/customXml" Target="../../customXml/item495.xml"/><Relationship Id="rId37" Type="http://schemas.openxmlformats.org/officeDocument/2006/relationships/customXml" Target="../../customXml/item308.xml"/><Relationship Id="rId40" Type="http://schemas.openxmlformats.org/officeDocument/2006/relationships/customXml" Target="../../customXml/item432.xml"/><Relationship Id="rId45" Type="http://schemas.openxmlformats.org/officeDocument/2006/relationships/customXml" Target="../../customXml/item342.xml"/><Relationship Id="rId53" Type="http://schemas.openxmlformats.org/officeDocument/2006/relationships/customXml" Target="../../customXml/item563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149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546.xml"/><Relationship Id="rId14" Type="http://schemas.openxmlformats.org/officeDocument/2006/relationships/customXml" Target="../../customXml/item26.xml"/><Relationship Id="rId22" Type="http://schemas.openxmlformats.org/officeDocument/2006/relationships/customXml" Target="../../customXml/item299.xml"/><Relationship Id="rId27" Type="http://schemas.openxmlformats.org/officeDocument/2006/relationships/customXml" Target="../../customXml/item301.xml"/><Relationship Id="rId30" Type="http://schemas.openxmlformats.org/officeDocument/2006/relationships/customXml" Target="../../customXml/item778.xml"/><Relationship Id="rId35" Type="http://schemas.openxmlformats.org/officeDocument/2006/relationships/customXml" Target="../../customXml/item202.xml"/><Relationship Id="rId43" Type="http://schemas.openxmlformats.org/officeDocument/2006/relationships/customXml" Target="../../customXml/item555.xml"/><Relationship Id="rId48" Type="http://schemas.openxmlformats.org/officeDocument/2006/relationships/customXml" Target="../../customXml/item788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645.xml"/><Relationship Id="rId51" Type="http://schemas.openxmlformats.org/officeDocument/2006/relationships/customXml" Target="../../customXml/item160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10.xml"/><Relationship Id="rId12" Type="http://schemas.openxmlformats.org/officeDocument/2006/relationships/customXml" Target="../../customXml/item705.xml"/><Relationship Id="rId17" Type="http://schemas.openxmlformats.org/officeDocument/2006/relationships/customXml" Target="../../customXml/item340.xml"/><Relationship Id="rId25" Type="http://schemas.openxmlformats.org/officeDocument/2006/relationships/customXml" Target="../../customXml/item176.xml"/><Relationship Id="rId33" Type="http://schemas.openxmlformats.org/officeDocument/2006/relationships/customXml" Target="../../customXml/item574.xml"/><Relationship Id="rId38" Type="http://schemas.openxmlformats.org/officeDocument/2006/relationships/customXml" Target="../../customXml/item114.xml"/><Relationship Id="rId46" Type="http://schemas.openxmlformats.org/officeDocument/2006/relationships/customXml" Target="../../customXml/item298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802.xml"/><Relationship Id="rId41" Type="http://schemas.openxmlformats.org/officeDocument/2006/relationships/customXml" Target="../../customXml/item137.xml"/><Relationship Id="rId54" Type="http://schemas.openxmlformats.org/officeDocument/2006/relationships/customXml" Target="../../customXml/item59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334.xml"/><Relationship Id="rId6" Type="http://schemas.openxmlformats.org/officeDocument/2006/relationships/customXml" Target="../../customXml/item220.xml"/><Relationship Id="rId15" Type="http://schemas.openxmlformats.org/officeDocument/2006/relationships/customXml" Target="../../customXml/item164.xml"/><Relationship Id="rId23" Type="http://schemas.openxmlformats.org/officeDocument/2006/relationships/customXml" Target="../../customXml/item335.xml"/><Relationship Id="rId28" Type="http://schemas.openxmlformats.org/officeDocument/2006/relationships/customXml" Target="../../customXml/item349.xml"/><Relationship Id="rId36" Type="http://schemas.openxmlformats.org/officeDocument/2006/relationships/customXml" Target="../../customXml/item564.xml"/><Relationship Id="rId49" Type="http://schemas.openxmlformats.org/officeDocument/2006/relationships/customXml" Target="../../customXml/item302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153.xml"/><Relationship Id="rId31" Type="http://schemas.openxmlformats.org/officeDocument/2006/relationships/customXml" Target="../../customXml/item633.xml"/><Relationship Id="rId44" Type="http://schemas.openxmlformats.org/officeDocument/2006/relationships/customXml" Target="../../customXml/item3.xml"/><Relationship Id="rId52" Type="http://schemas.openxmlformats.org/officeDocument/2006/relationships/customXml" Target="../../customXml/item732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444.xml"/><Relationship Id="rId9" Type="http://schemas.openxmlformats.org/officeDocument/2006/relationships/customXml" Target="../../customXml/item475.xml"/><Relationship Id="rId13" Type="http://schemas.openxmlformats.org/officeDocument/2006/relationships/customXml" Target="../../customXml/item612.xml"/><Relationship Id="rId18" Type="http://schemas.openxmlformats.org/officeDocument/2006/relationships/customXml" Target="../../customXml/item491.xml"/><Relationship Id="rId39" Type="http://schemas.openxmlformats.org/officeDocument/2006/relationships/customXml" Target="../../customXml/item747.xml"/><Relationship Id="rId34" Type="http://schemas.openxmlformats.org/officeDocument/2006/relationships/customXml" Target="../../customXml/item493.xml"/><Relationship Id="rId50" Type="http://schemas.openxmlformats.org/officeDocument/2006/relationships/customXml" Target="../../customXml/item771.xml"/><Relationship Id="rId55" Type="http://schemas.openxmlformats.org/officeDocument/2006/relationships/customXml" Target="../../customXml/item19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81.xml"/><Relationship Id="rId21" Type="http://schemas.openxmlformats.org/officeDocument/2006/relationships/customXml" Target="../../customXml/item533.xml"/><Relationship Id="rId42" Type="http://schemas.openxmlformats.org/officeDocument/2006/relationships/customXml" Target="../../customXml/item644.xml"/><Relationship Id="rId47" Type="http://schemas.openxmlformats.org/officeDocument/2006/relationships/customXml" Target="../../customXml/item431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68.xml"/><Relationship Id="rId11" Type="http://schemas.openxmlformats.org/officeDocument/2006/relationships/customXml" Target="../../customXml/item253.xml"/><Relationship Id="rId24" Type="http://schemas.openxmlformats.org/officeDocument/2006/relationships/customXml" Target="../../customXml/item151.xml"/><Relationship Id="rId32" Type="http://schemas.openxmlformats.org/officeDocument/2006/relationships/customXml" Target="../../customXml/item184.xml"/><Relationship Id="rId37" Type="http://schemas.openxmlformats.org/officeDocument/2006/relationships/customXml" Target="../../customXml/item116.xml"/><Relationship Id="rId40" Type="http://schemas.openxmlformats.org/officeDocument/2006/relationships/customXml" Target="../../customXml/item450.xml"/><Relationship Id="rId45" Type="http://schemas.openxmlformats.org/officeDocument/2006/relationships/customXml" Target="../../customXml/item91.xml"/><Relationship Id="rId53" Type="http://schemas.openxmlformats.org/officeDocument/2006/relationships/customXml" Target="../../customXml/item271.xml"/><Relationship Id="rId58" Type="http://schemas.openxmlformats.org/officeDocument/2006/relationships/customXml" Target="../../customXml/item423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297.xml"/><Relationship Id="rId61" Type="http://schemas.openxmlformats.org/officeDocument/2006/relationships/customXml" Target="../../customXml/item729.xml"/><Relationship Id="rId19" Type="http://schemas.openxmlformats.org/officeDocument/2006/relationships/customXml" Target="../../customXml/item124.xml"/><Relationship Id="rId14" Type="http://schemas.openxmlformats.org/officeDocument/2006/relationships/customXml" Target="../../customXml/item289.xml"/><Relationship Id="rId22" Type="http://schemas.openxmlformats.org/officeDocument/2006/relationships/customXml" Target="../../customXml/item35.xml"/><Relationship Id="rId27" Type="http://schemas.openxmlformats.org/officeDocument/2006/relationships/customXml" Target="../../customXml/item624.xml"/><Relationship Id="rId30" Type="http://schemas.openxmlformats.org/officeDocument/2006/relationships/customXml" Target="../../customXml/item223.xml"/><Relationship Id="rId35" Type="http://schemas.openxmlformats.org/officeDocument/2006/relationships/customXml" Target="../../customXml/item606.xml"/><Relationship Id="rId43" Type="http://schemas.openxmlformats.org/officeDocument/2006/relationships/customXml" Target="../../customXml/item146.xml"/><Relationship Id="rId48" Type="http://schemas.openxmlformats.org/officeDocument/2006/relationships/customXml" Target="../../customXml/item85.xml"/><Relationship Id="rId56" Type="http://schemas.openxmlformats.org/officeDocument/2006/relationships/customXml" Target="../../customXml/item45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807.xml"/><Relationship Id="rId51" Type="http://schemas.openxmlformats.org/officeDocument/2006/relationships/customXml" Target="../../customXml/item361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712.xml"/><Relationship Id="rId12" Type="http://schemas.openxmlformats.org/officeDocument/2006/relationships/customXml" Target="../../customXml/item735.xml"/><Relationship Id="rId17" Type="http://schemas.openxmlformats.org/officeDocument/2006/relationships/customXml" Target="../../customXml/item704.xml"/><Relationship Id="rId25" Type="http://schemas.openxmlformats.org/officeDocument/2006/relationships/customXml" Target="../../customXml/item487.xml"/><Relationship Id="rId33" Type="http://schemas.openxmlformats.org/officeDocument/2006/relationships/customXml" Target="../../customXml/item553.xml"/><Relationship Id="rId38" Type="http://schemas.openxmlformats.org/officeDocument/2006/relationships/customXml" Target="../../customXml/item465.xml"/><Relationship Id="rId46" Type="http://schemas.openxmlformats.org/officeDocument/2006/relationships/customXml" Target="../../customXml/item93.xml"/><Relationship Id="rId59" Type="http://schemas.openxmlformats.org/officeDocument/2006/relationships/customXml" Target="../../customXml/item516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129.xml"/><Relationship Id="rId41" Type="http://schemas.openxmlformats.org/officeDocument/2006/relationships/customXml" Target="../../customXml/item554.xml"/><Relationship Id="rId54" Type="http://schemas.openxmlformats.org/officeDocument/2006/relationships/customXml" Target="../../customXml/item307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620.xml"/><Relationship Id="rId6" Type="http://schemas.openxmlformats.org/officeDocument/2006/relationships/customXml" Target="../../customXml/item67.xml"/><Relationship Id="rId15" Type="http://schemas.openxmlformats.org/officeDocument/2006/relationships/customXml" Target="../../customXml/item142.xml"/><Relationship Id="rId23" Type="http://schemas.openxmlformats.org/officeDocument/2006/relationships/customXml" Target="../../customXml/item141.xml"/><Relationship Id="rId28" Type="http://schemas.openxmlformats.org/officeDocument/2006/relationships/customXml" Target="../../customXml/item617.xml"/><Relationship Id="rId36" Type="http://schemas.openxmlformats.org/officeDocument/2006/relationships/customXml" Target="../../customXml/item716.xml"/><Relationship Id="rId49" Type="http://schemas.openxmlformats.org/officeDocument/2006/relationships/customXml" Target="../../customXml/item809.xml"/><Relationship Id="rId57" Type="http://schemas.openxmlformats.org/officeDocument/2006/relationships/customXml" Target="../../customXml/item710.xml"/><Relationship Id="rId10" Type="http://schemas.openxmlformats.org/officeDocument/2006/relationships/customXml" Target="../../customXml/item73.xml"/><Relationship Id="rId31" Type="http://schemas.openxmlformats.org/officeDocument/2006/relationships/customXml" Target="../../customXml/item804.xml"/><Relationship Id="rId44" Type="http://schemas.openxmlformats.org/officeDocument/2006/relationships/customXml" Target="../../customXml/item90.xml"/><Relationship Id="rId52" Type="http://schemas.openxmlformats.org/officeDocument/2006/relationships/customXml" Target="../../customXml/item510.xml"/><Relationship Id="rId60" Type="http://schemas.openxmlformats.org/officeDocument/2006/relationships/customXml" Target="../../customXml/item276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508.xml"/><Relationship Id="rId9" Type="http://schemas.openxmlformats.org/officeDocument/2006/relationships/customXml" Target="../../customXml/item319.xml"/><Relationship Id="rId13" Type="http://schemas.openxmlformats.org/officeDocument/2006/relationships/customXml" Target="../../customXml/item343.xml"/><Relationship Id="rId18" Type="http://schemas.openxmlformats.org/officeDocument/2006/relationships/customXml" Target="../../customXml/item702.xml"/><Relationship Id="rId39" Type="http://schemas.openxmlformats.org/officeDocument/2006/relationships/customXml" Target="../../customXml/item405.xml"/><Relationship Id="rId34" Type="http://schemas.openxmlformats.org/officeDocument/2006/relationships/customXml" Target="../../customXml/item698.xml"/><Relationship Id="rId50" Type="http://schemas.openxmlformats.org/officeDocument/2006/relationships/customXml" Target="../../customXml/item420.xml"/><Relationship Id="rId55" Type="http://schemas.openxmlformats.org/officeDocument/2006/relationships/customXml" Target="../../customXml/item201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185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55.xml"/><Relationship Id="rId29" Type="http://schemas.openxmlformats.org/officeDocument/2006/relationships/customXml" Target="../../customXml/item54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69.xml"/><Relationship Id="rId21" Type="http://schemas.openxmlformats.org/officeDocument/2006/relationships/customXml" Target="../../customXml/item718.xml"/><Relationship Id="rId42" Type="http://schemas.openxmlformats.org/officeDocument/2006/relationships/customXml" Target="../../customXml/item150.xml"/><Relationship Id="rId47" Type="http://schemas.openxmlformats.org/officeDocument/2006/relationships/customXml" Target="../../customXml/item565.xml"/><Relationship Id="rId63" Type="http://schemas.openxmlformats.org/officeDocument/2006/relationships/customXml" Target="../../customXml/item8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358.xml"/><Relationship Id="rId11" Type="http://schemas.openxmlformats.org/officeDocument/2006/relationships/customXml" Target="../../customXml/item499.xml"/><Relationship Id="rId24" Type="http://schemas.openxmlformats.org/officeDocument/2006/relationships/customXml" Target="../../customXml/item539.xml"/><Relationship Id="rId32" Type="http://schemas.openxmlformats.org/officeDocument/2006/relationships/customXml" Target="../../customXml/item639.xml"/><Relationship Id="rId37" Type="http://schemas.openxmlformats.org/officeDocument/2006/relationships/customXml" Target="../../customXml/item777.xml"/><Relationship Id="rId40" Type="http://schemas.openxmlformats.org/officeDocument/2006/relationships/customXml" Target="../../customXml/item601.xml"/><Relationship Id="rId45" Type="http://schemas.openxmlformats.org/officeDocument/2006/relationships/customXml" Target="../../customXml/item47.xml"/><Relationship Id="rId53" Type="http://schemas.openxmlformats.org/officeDocument/2006/relationships/customXml" Target="../../customXml/item304.xml"/><Relationship Id="rId58" Type="http://schemas.openxmlformats.org/officeDocument/2006/relationships/customXml" Target="../../customXml/item257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786.xml"/><Relationship Id="rId61" Type="http://schemas.openxmlformats.org/officeDocument/2006/relationships/customXml" Target="../../customXml/item611.xml"/><Relationship Id="rId19" Type="http://schemas.openxmlformats.org/officeDocument/2006/relationships/customXml" Target="../../customXml/item547.xml"/><Relationship Id="rId14" Type="http://schemas.openxmlformats.org/officeDocument/2006/relationships/customXml" Target="../../customXml/item597.xml"/><Relationship Id="rId22" Type="http://schemas.openxmlformats.org/officeDocument/2006/relationships/customXml" Target="../../customXml/item74.xml"/><Relationship Id="rId27" Type="http://schemas.openxmlformats.org/officeDocument/2006/relationships/customXml" Target="../../customXml/item158.xml"/><Relationship Id="rId30" Type="http://schemas.openxmlformats.org/officeDocument/2006/relationships/customXml" Target="../../customXml/item194.xml"/><Relationship Id="rId35" Type="http://schemas.openxmlformats.org/officeDocument/2006/relationships/customXml" Target="../../customXml/item173.xml"/><Relationship Id="rId43" Type="http://schemas.openxmlformats.org/officeDocument/2006/relationships/customXml" Target="../../customXml/item24.xml"/><Relationship Id="rId48" Type="http://schemas.openxmlformats.org/officeDocument/2006/relationships/customXml" Target="../../customXml/item668.xml"/><Relationship Id="rId56" Type="http://schemas.openxmlformats.org/officeDocument/2006/relationships/customXml" Target="../../customXml/item58.xml"/><Relationship Id="rId64" Type="http://schemas.openxmlformats.org/officeDocument/2006/relationships/customXml" Target="../../customXml/item14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200.xml"/><Relationship Id="rId51" Type="http://schemas.openxmlformats.org/officeDocument/2006/relationships/customXml" Target="../../customXml/item776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481.xml"/><Relationship Id="rId12" Type="http://schemas.openxmlformats.org/officeDocument/2006/relationships/customXml" Target="../../customXml/item268.xml"/><Relationship Id="rId17" Type="http://schemas.openxmlformats.org/officeDocument/2006/relationships/customXml" Target="../../customXml/item628.xml"/><Relationship Id="rId25" Type="http://schemas.openxmlformats.org/officeDocument/2006/relationships/customXml" Target="../../customXml/item350.xml"/><Relationship Id="rId33" Type="http://schemas.openxmlformats.org/officeDocument/2006/relationships/customXml" Target="../../customXml/item136.xml"/><Relationship Id="rId38" Type="http://schemas.openxmlformats.org/officeDocument/2006/relationships/customXml" Target="../../customXml/item743.xml"/><Relationship Id="rId46" Type="http://schemas.openxmlformats.org/officeDocument/2006/relationships/customXml" Target="../../customXml/item360.xml"/><Relationship Id="rId59" Type="http://schemas.openxmlformats.org/officeDocument/2006/relationships/customXml" Target="../../customXml/item321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548.xml"/><Relationship Id="rId41" Type="http://schemas.openxmlformats.org/officeDocument/2006/relationships/customXml" Target="../../customXml/item100.xml"/><Relationship Id="rId54" Type="http://schemas.openxmlformats.org/officeDocument/2006/relationships/customXml" Target="../../customXml/item40.xml"/><Relationship Id="rId62" Type="http://schemas.openxmlformats.org/officeDocument/2006/relationships/customXml" Target="../../customXml/item530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577.xml"/><Relationship Id="rId6" Type="http://schemas.openxmlformats.org/officeDocument/2006/relationships/customXml" Target="../../customXml/item679.xml"/><Relationship Id="rId15" Type="http://schemas.openxmlformats.org/officeDocument/2006/relationships/customXml" Target="../../customXml/item658.xml"/><Relationship Id="rId23" Type="http://schemas.openxmlformats.org/officeDocument/2006/relationships/customXml" Target="../../customXml/item379.xml"/><Relationship Id="rId28" Type="http://schemas.openxmlformats.org/officeDocument/2006/relationships/customXml" Target="../../customXml/item526.xml"/><Relationship Id="rId36" Type="http://schemas.openxmlformats.org/officeDocument/2006/relationships/customXml" Target="../../customXml/item165.xml"/><Relationship Id="rId49" Type="http://schemas.openxmlformats.org/officeDocument/2006/relationships/customXml" Target="../../customXml/item650.xml"/><Relationship Id="rId57" Type="http://schemas.openxmlformats.org/officeDocument/2006/relationships/customXml" Target="../../customXml/item484.xml"/><Relationship Id="rId10" Type="http://schemas.openxmlformats.org/officeDocument/2006/relationships/customXml" Target="../../customXml/item5.xml"/><Relationship Id="rId31" Type="http://schemas.openxmlformats.org/officeDocument/2006/relationships/customXml" Target="../../customXml/item662.xml"/><Relationship Id="rId44" Type="http://schemas.openxmlformats.org/officeDocument/2006/relationships/customXml" Target="../../customXml/item312.xml"/><Relationship Id="rId52" Type="http://schemas.openxmlformats.org/officeDocument/2006/relationships/customXml" Target="../../customXml/item156.xml"/><Relationship Id="rId60" Type="http://schemas.openxmlformats.org/officeDocument/2006/relationships/customXml" Target="../../customXml/item352.xml"/><Relationship Id="rId65" Type="http://schemas.openxmlformats.org/officeDocument/2006/relationships/customXml" Target="../../customXml/item224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427.xml"/><Relationship Id="rId9" Type="http://schemas.openxmlformats.org/officeDocument/2006/relationships/customXml" Target="../../customXml/item706.xml"/><Relationship Id="rId13" Type="http://schemas.openxmlformats.org/officeDocument/2006/relationships/customXml" Target="../../customXml/item618.xml"/><Relationship Id="rId18" Type="http://schemas.openxmlformats.org/officeDocument/2006/relationships/customXml" Target="../../customXml/item347.xml"/><Relationship Id="rId39" Type="http://schemas.openxmlformats.org/officeDocument/2006/relationships/customXml" Target="../../customXml/item372.xml"/><Relationship Id="rId34" Type="http://schemas.openxmlformats.org/officeDocument/2006/relationships/customXml" Target="../../customXml/item162.xml"/><Relationship Id="rId50" Type="http://schemas.openxmlformats.org/officeDocument/2006/relationships/customXml" Target="../../customXml/item560.xml"/><Relationship Id="rId55" Type="http://schemas.openxmlformats.org/officeDocument/2006/relationships/customXml" Target="../../customXml/item780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604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357.xml"/><Relationship Id="rId29" Type="http://schemas.openxmlformats.org/officeDocument/2006/relationships/customXml" Target="../../customXml/item5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9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226.xml"/><Relationship Id="rId21" Type="http://schemas.openxmlformats.org/officeDocument/2006/relationships/slide" Target="slide17.xml"/><Relationship Id="rId7" Type="http://schemas.openxmlformats.org/officeDocument/2006/relationships/customXml" Target="../../customXml/item1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684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811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629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589.xml"/><Relationship Id="rId9" Type="http://schemas.openxmlformats.org/officeDocument/2006/relationships/customXml" Target="../../customXml/item228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35.xml"/><Relationship Id="rId18" Type="http://schemas.openxmlformats.org/officeDocument/2006/relationships/customXml" Target="../../customXml/item113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486.xml"/><Relationship Id="rId2" Type="http://schemas.openxmlformats.org/officeDocument/2006/relationships/customXml" Target="../../customXml/item557.xml"/><Relationship Id="rId16" Type="http://schemas.openxmlformats.org/officeDocument/2006/relationships/customXml" Target="../../customXml/item690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369.xml"/><Relationship Id="rId6" Type="http://schemas.openxmlformats.org/officeDocument/2006/relationships/customXml" Target="../../customXml/item183.xml"/><Relationship Id="rId11" Type="http://schemas.openxmlformats.org/officeDocument/2006/relationships/customXml" Target="../../customXml/item218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359.xml"/><Relationship Id="rId15" Type="http://schemas.openxmlformats.org/officeDocument/2006/relationships/customXml" Target="../../customXml/item80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239.xml"/><Relationship Id="rId19" Type="http://schemas.openxmlformats.org/officeDocument/2006/relationships/customXml" Target="../../customXml/item128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255.xml"/><Relationship Id="rId9" Type="http://schemas.openxmlformats.org/officeDocument/2006/relationships/customXml" Target="../../customXml/item219.xml"/><Relationship Id="rId14" Type="http://schemas.openxmlformats.org/officeDocument/2006/relationships/customXml" Target="../../customXml/item28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382.xml"/><Relationship Id="rId3" Type="http://schemas.openxmlformats.org/officeDocument/2006/relationships/customXml" Target="../../customXml/item634.xml"/><Relationship Id="rId12" Type="http://schemas.openxmlformats.org/officeDocument/2006/relationships/customXml" Target="../../customXml/item258.xml"/><Relationship Id="rId17" Type="http://schemas.openxmlformats.org/officeDocument/2006/relationships/customXml" Target="../../customXml/item542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745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155.xml"/><Relationship Id="rId21" Type="http://schemas.openxmlformats.org/officeDocument/2006/relationships/slide" Target="slide20.xml"/><Relationship Id="rId7" Type="http://schemas.openxmlformats.org/officeDocument/2006/relationships/customXml" Target="../../customXml/item63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796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483.xml"/><Relationship Id="rId6" Type="http://schemas.openxmlformats.org/officeDocument/2006/relationships/customXml" Target="../../customXml/item51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144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494.xml"/><Relationship Id="rId9" Type="http://schemas.openxmlformats.org/officeDocument/2006/relationships/customXml" Target="../../customXml/item274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70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86.xml"/><Relationship Id="rId18" Type="http://schemas.openxmlformats.org/officeDocument/2006/relationships/customXml" Target="../../customXml/item558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678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236.xml"/><Relationship Id="rId2" Type="http://schemas.openxmlformats.org/officeDocument/2006/relationships/customXml" Target="../../customXml/item206.xml"/><Relationship Id="rId16" Type="http://schemas.openxmlformats.org/officeDocument/2006/relationships/customXml" Target="../../customXml/item105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713.xml"/><Relationship Id="rId24" Type="http://schemas.openxmlformats.org/officeDocument/2006/relationships/customXml" Target="../../customXml/item122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241.xml"/><Relationship Id="rId10" Type="http://schemas.openxmlformats.org/officeDocument/2006/relationships/customXml" Target="../../customXml/item410.xml"/><Relationship Id="rId19" Type="http://schemas.openxmlformats.org/officeDocument/2006/relationships/customXml" Target="../../customXml/item754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761.xml"/><Relationship Id="rId9" Type="http://schemas.openxmlformats.org/officeDocument/2006/relationships/customXml" Target="../../customXml/item674.xml"/><Relationship Id="rId14" Type="http://schemas.openxmlformats.org/officeDocument/2006/relationships/customXml" Target="../../customXml/item336.xml"/><Relationship Id="rId22" Type="http://schemas.openxmlformats.org/officeDocument/2006/relationships/customXml" Target="../../customXml/item292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545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214.xml"/><Relationship Id="rId12" Type="http://schemas.openxmlformats.org/officeDocument/2006/relationships/customXml" Target="../../customXml/item736.xml"/><Relationship Id="rId17" Type="http://schemas.openxmlformats.org/officeDocument/2006/relationships/customXml" Target="../../customXml/item310.xml"/><Relationship Id="rId25" Type="http://schemas.openxmlformats.org/officeDocument/2006/relationships/customXml" Target="../../customXml/item501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541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186.xml"/><Relationship Id="rId15" Type="http://schemas.openxmlformats.org/officeDocument/2006/relationships/customXml" Target="../../customXml/item763.xml"/><Relationship Id="rId23" Type="http://schemas.openxmlformats.org/officeDocument/2006/relationships/customXml" Target="../../customXml/item593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7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370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270.xml"/><Relationship Id="rId12" Type="http://schemas.openxmlformats.org/officeDocument/2006/relationships/customXml" Target="../../customXml/item675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758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753.xml"/><Relationship Id="rId6" Type="http://schemas.openxmlformats.org/officeDocument/2006/relationships/customXml" Target="../../customXml/item643.xml"/><Relationship Id="rId11" Type="http://schemas.openxmlformats.org/officeDocument/2006/relationships/customXml" Target="../../customXml/item430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115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215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748.xml"/><Relationship Id="rId9" Type="http://schemas.openxmlformats.org/officeDocument/2006/relationships/customXml" Target="../../customXml/item166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3.xml"/><Relationship Id="rId18" Type="http://schemas.openxmlformats.org/officeDocument/2006/relationships/customXml" Target="../../customXml/item502.xml"/><Relationship Id="rId26" Type="http://schemas.openxmlformats.org/officeDocument/2006/relationships/customXml" Target="../../customXml/item441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171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279.xml"/><Relationship Id="rId2" Type="http://schemas.openxmlformats.org/officeDocument/2006/relationships/customXml" Target="../../customXml/item426.xml"/><Relationship Id="rId16" Type="http://schemas.openxmlformats.org/officeDocument/2006/relationships/customXml" Target="../../customXml/item317.xml"/><Relationship Id="rId29" Type="http://schemas.openxmlformats.org/officeDocument/2006/relationships/customXml" Target="../../customXml/item222.xml"/><Relationship Id="rId11" Type="http://schemas.openxmlformats.org/officeDocument/2006/relationships/customXml" Target="../../customXml/item507.xml"/><Relationship Id="rId24" Type="http://schemas.openxmlformats.org/officeDocument/2006/relationships/customXml" Target="../../customXml/item652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538.xml"/><Relationship Id="rId15" Type="http://schemas.openxmlformats.org/officeDocument/2006/relationships/customXml" Target="../../customXml/item442.xml"/><Relationship Id="rId23" Type="http://schemas.openxmlformats.org/officeDocument/2006/relationships/customXml" Target="../../customXml/item108.xml"/><Relationship Id="rId28" Type="http://schemas.openxmlformats.org/officeDocument/2006/relationships/customXml" Target="../../customXml/item571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552.xml"/><Relationship Id="rId19" Type="http://schemas.openxmlformats.org/officeDocument/2006/relationships/customXml" Target="../../customXml/item610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127.xml"/><Relationship Id="rId9" Type="http://schemas.openxmlformats.org/officeDocument/2006/relationships/customXml" Target="../../customXml/item447.xml"/><Relationship Id="rId14" Type="http://schemas.openxmlformats.org/officeDocument/2006/relationships/customXml" Target="../../customXml/item622.xml"/><Relationship Id="rId22" Type="http://schemas.openxmlformats.org/officeDocument/2006/relationships/customXml" Target="../../customXml/item211.xml"/><Relationship Id="rId27" Type="http://schemas.openxmlformats.org/officeDocument/2006/relationships/customXml" Target="../../customXml/item368.xml"/><Relationship Id="rId30" Type="http://schemas.openxmlformats.org/officeDocument/2006/relationships/customXml" Target="../../customXml/item781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417.xml"/><Relationship Id="rId3" Type="http://schemas.openxmlformats.org/officeDocument/2006/relationships/customXml" Target="../../customXml/item254.xml"/><Relationship Id="rId12" Type="http://schemas.openxmlformats.org/officeDocument/2006/relationships/customXml" Target="../../customXml/item245.xml"/><Relationship Id="rId17" Type="http://schemas.openxmlformats.org/officeDocument/2006/relationships/customXml" Target="../../customXml/item346.xml"/><Relationship Id="rId25" Type="http://schemas.openxmlformats.org/officeDocument/2006/relationships/customXml" Target="../../customXml/item384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52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168.xml"/><Relationship Id="rId6" Type="http://schemas.openxmlformats.org/officeDocument/2006/relationships/customXml" Target="../../customXml/item17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2.xml"/><Relationship Id="rId18" Type="http://schemas.openxmlformats.org/officeDocument/2006/relationships/customXml" Target="../../customXml/item320.xml"/><Relationship Id="rId26" Type="http://schemas.openxmlformats.org/officeDocument/2006/relationships/image" Target="../media/image4.png"/><Relationship Id="rId39" Type="http://schemas.openxmlformats.org/officeDocument/2006/relationships/image" Target="../media/image27.sv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5.svg"/><Relationship Id="rId7" Type="http://schemas.openxmlformats.org/officeDocument/2006/relationships/customXml" Target="../../customXml/item102.xml"/><Relationship Id="rId12" Type="http://schemas.openxmlformats.org/officeDocument/2006/relationships/customXml" Target="../../customXml/item386.xml"/><Relationship Id="rId17" Type="http://schemas.openxmlformats.org/officeDocument/2006/relationships/customXml" Target="../../customXml/item229.xml"/><Relationship Id="rId25" Type="http://schemas.openxmlformats.org/officeDocument/2006/relationships/image" Target="../media/image3.png"/><Relationship Id="rId33" Type="http://schemas.openxmlformats.org/officeDocument/2006/relationships/image" Target="../media/image34.png"/><Relationship Id="rId38" Type="http://schemas.openxmlformats.org/officeDocument/2006/relationships/image" Target="../media/image26.png"/><Relationship Id="rId2" Type="http://schemas.openxmlformats.org/officeDocument/2006/relationships/customXml" Target="../../customXml/item125.xml"/><Relationship Id="rId16" Type="http://schemas.openxmlformats.org/officeDocument/2006/relationships/customXml" Target="../../customXml/item280.xml"/><Relationship Id="rId20" Type="http://schemas.openxmlformats.org/officeDocument/2006/relationships/customXml" Target="../../customXml/item660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570.xml"/><Relationship Id="rId11" Type="http://schemas.openxmlformats.org/officeDocument/2006/relationships/customXml" Target="../../customXml/item664.xml"/><Relationship Id="rId24" Type="http://schemas.openxmlformats.org/officeDocument/2006/relationships/image" Target="../media/image2.png"/><Relationship Id="rId32" Type="http://schemas.openxmlformats.org/officeDocument/2006/relationships/image" Target="../media/image23.svg"/><Relationship Id="rId37" Type="http://schemas.openxmlformats.org/officeDocument/2006/relationships/slide" Target="slide21.xml"/><Relationship Id="rId5" Type="http://schemas.openxmlformats.org/officeDocument/2006/relationships/customXml" Target="../../customXml/item309.xml"/><Relationship Id="rId15" Type="http://schemas.openxmlformats.org/officeDocument/2006/relationships/customXml" Target="../../customXml/item252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5.svg"/><Relationship Id="rId10" Type="http://schemas.openxmlformats.org/officeDocument/2006/relationships/customXml" Target="../../customXml/item34.xml"/><Relationship Id="rId19" Type="http://schemas.openxmlformats.org/officeDocument/2006/relationships/customXml" Target="../../customXml/item414.xml"/><Relationship Id="rId31" Type="http://schemas.openxmlformats.org/officeDocument/2006/relationships/image" Target="../media/image22.png"/><Relationship Id="rId4" Type="http://schemas.openxmlformats.org/officeDocument/2006/relationships/customXml" Target="../../customXml/item562.xml"/><Relationship Id="rId9" Type="http://schemas.openxmlformats.org/officeDocument/2006/relationships/customXml" Target="../../customXml/item719.xml"/><Relationship Id="rId14" Type="http://schemas.openxmlformats.org/officeDocument/2006/relationships/customXml" Target="../../customXml/item599.xml"/><Relationship Id="rId22" Type="http://schemas.openxmlformats.org/officeDocument/2006/relationships/notesSlide" Target="../notesSlides/notesSlide3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24.png"/><Relationship Id="rId8" Type="http://schemas.openxmlformats.org/officeDocument/2006/relationships/customXml" Target="../../customXml/item435.xml"/><Relationship Id="rId3" Type="http://schemas.openxmlformats.org/officeDocument/2006/relationships/customXml" Target="../../customXml/item19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250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145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768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56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177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3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727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slide" Target="slide23.xml"/><Relationship Id="rId3" Type="http://schemas.openxmlformats.org/officeDocument/2006/relationships/customXml" Target="../../customXml/item454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197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customXml" Target="../../customXml/item42.xml"/><Relationship Id="rId16" Type="http://schemas.openxmlformats.org/officeDocument/2006/relationships/image" Target="../media/image10.png"/><Relationship Id="rId20" Type="http://schemas.openxmlformats.org/officeDocument/2006/relationships/image" Target="../media/image50.svg"/><Relationship Id="rId1" Type="http://schemas.openxmlformats.org/officeDocument/2006/relationships/customXml" Target="../../customXml/item341.xml"/><Relationship Id="rId6" Type="http://schemas.openxmlformats.org/officeDocument/2006/relationships/customXml" Target="../../customXml/item600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06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49.png"/><Relationship Id="rId4" Type="http://schemas.openxmlformats.org/officeDocument/2006/relationships/customXml" Target="../../customXml/item627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89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customXml" Target="../../customXml/item559.xml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769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41" Type="http://schemas.openxmlformats.org/officeDocument/2006/relationships/image" Target="../media/image52.svg"/><Relationship Id="rId1" Type="http://schemas.openxmlformats.org/officeDocument/2006/relationships/customXml" Target="../../customXml/item80.xml"/><Relationship Id="rId6" Type="http://schemas.openxmlformats.org/officeDocument/2006/relationships/customXml" Target="../../customXml/item248.xml"/><Relationship Id="rId11" Type="http://schemas.openxmlformats.org/officeDocument/2006/relationships/customXml" Target="../../customXml/item275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40" Type="http://schemas.openxmlformats.org/officeDocument/2006/relationships/image" Target="../media/image51.png"/><Relationship Id="rId5" Type="http://schemas.openxmlformats.org/officeDocument/2006/relationships/customXml" Target="../../customXml/item78.xml"/><Relationship Id="rId15" Type="http://schemas.openxmlformats.org/officeDocument/2006/relationships/customXml" Target="../../customXml/item79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676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260.xml"/><Relationship Id="rId9" Type="http://schemas.openxmlformats.org/officeDocument/2006/relationships/customXml" Target="../../customXml/item400.xml"/><Relationship Id="rId14" Type="http://schemas.openxmlformats.org/officeDocument/2006/relationships/customXml" Target="../../customXml/item213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566.xml"/><Relationship Id="rId3" Type="http://schemas.openxmlformats.org/officeDocument/2006/relationships/customXml" Target="../../customXml/item325.xml"/><Relationship Id="rId12" Type="http://schemas.openxmlformats.org/officeDocument/2006/relationships/customXml" Target="../../customXml/item694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23.xml"/><Relationship Id="rId18" Type="http://schemas.openxmlformats.org/officeDocument/2006/relationships/customXml" Target="../../customXml/item199.xml"/><Relationship Id="rId26" Type="http://schemas.openxmlformats.org/officeDocument/2006/relationships/image" Target="../media/image3.png"/><Relationship Id="rId39" Type="http://schemas.openxmlformats.org/officeDocument/2006/relationships/image" Target="../media/image9.svg"/><Relationship Id="rId21" Type="http://schemas.openxmlformats.org/officeDocument/2006/relationships/customXml" Target="../../customXml/item54.xml"/><Relationship Id="rId34" Type="http://schemas.openxmlformats.org/officeDocument/2006/relationships/image" Target="../media/image49.png"/><Relationship Id="rId7" Type="http://schemas.openxmlformats.org/officeDocument/2006/relationships/customXml" Target="../../customXml/item452.xml"/><Relationship Id="rId12" Type="http://schemas.openxmlformats.org/officeDocument/2006/relationships/customXml" Target="../../customXml/item759.xml"/><Relationship Id="rId17" Type="http://schemas.openxmlformats.org/officeDocument/2006/relationships/customXml" Target="../../customXml/item463.xml"/><Relationship Id="rId25" Type="http://schemas.openxmlformats.org/officeDocument/2006/relationships/image" Target="../media/image2.png"/><Relationship Id="rId33" Type="http://schemas.openxmlformats.org/officeDocument/2006/relationships/slide" Target="slide23.xml"/><Relationship Id="rId38" Type="http://schemas.openxmlformats.org/officeDocument/2006/relationships/image" Target="../media/image8.png"/><Relationship Id="rId2" Type="http://schemas.openxmlformats.org/officeDocument/2006/relationships/customXml" Target="../../customXml/item457.xml"/><Relationship Id="rId16" Type="http://schemas.openxmlformats.org/officeDocument/2006/relationships/customXml" Target="../../customXml/item247.xml"/><Relationship Id="rId20" Type="http://schemas.openxmlformats.org/officeDocument/2006/relationships/customXml" Target="../../customXml/item21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782.xml"/><Relationship Id="rId6" Type="http://schemas.openxmlformats.org/officeDocument/2006/relationships/customXml" Target="../../customXml/item439.xml"/><Relationship Id="rId11" Type="http://schemas.openxmlformats.org/officeDocument/2006/relationships/customXml" Target="../../customXml/item140.xml"/><Relationship Id="rId24" Type="http://schemas.openxmlformats.org/officeDocument/2006/relationships/image" Target="../media/image1.png"/><Relationship Id="rId32" Type="http://schemas.openxmlformats.org/officeDocument/2006/relationships/image" Target="../media/image11.svg"/><Relationship Id="rId37" Type="http://schemas.openxmlformats.org/officeDocument/2006/relationships/image" Target="../media/image23.svg"/><Relationship Id="rId5" Type="http://schemas.openxmlformats.org/officeDocument/2006/relationships/customXml" Target="../../customXml/item513.xml"/><Relationship Id="rId15" Type="http://schemas.openxmlformats.org/officeDocument/2006/relationships/customXml" Target="../../customXml/item187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262.xml"/><Relationship Id="rId19" Type="http://schemas.openxmlformats.org/officeDocument/2006/relationships/customXml" Target="../../customXml/item374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324.xml"/><Relationship Id="rId9" Type="http://schemas.openxmlformats.org/officeDocument/2006/relationships/customXml" Target="../../customXml/item238.xml"/><Relationship Id="rId14" Type="http://schemas.openxmlformats.org/officeDocument/2006/relationships/customXml" Target="../../customXml/item139.xml"/><Relationship Id="rId22" Type="http://schemas.openxmlformats.org/officeDocument/2006/relationships/customXml" Target="../../customXml/item464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50.svg"/><Relationship Id="rId8" Type="http://schemas.openxmlformats.org/officeDocument/2006/relationships/customXml" Target="../../customXml/item286.xml"/><Relationship Id="rId3" Type="http://schemas.openxmlformats.org/officeDocument/2006/relationships/customXml" Target="../../customXml/item7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4.xml"/><Relationship Id="rId13" Type="http://schemas.openxmlformats.org/officeDocument/2006/relationships/image" Target="../media/image4.png"/><Relationship Id="rId18" Type="http://schemas.openxmlformats.org/officeDocument/2006/relationships/image" Target="../media/image39.png"/><Relationship Id="rId26" Type="http://schemas.openxmlformats.org/officeDocument/2006/relationships/image" Target="../media/image49.png"/><Relationship Id="rId3" Type="http://schemas.openxmlformats.org/officeDocument/2006/relationships/customXml" Target="../../customXml/item789.xml"/><Relationship Id="rId21" Type="http://schemas.openxmlformats.org/officeDocument/2006/relationships/image" Target="../media/image42.png"/><Relationship Id="rId7" Type="http://schemas.openxmlformats.org/officeDocument/2006/relationships/customXml" Target="../../customXml/item333.xml"/><Relationship Id="rId12" Type="http://schemas.openxmlformats.org/officeDocument/2006/relationships/image" Target="../media/image3.png"/><Relationship Id="rId17" Type="http://schemas.openxmlformats.org/officeDocument/2006/relationships/image" Target="../media/image38.png"/><Relationship Id="rId25" Type="http://schemas.openxmlformats.org/officeDocument/2006/relationships/slide" Target="slide23.xml"/><Relationship Id="rId2" Type="http://schemas.openxmlformats.org/officeDocument/2006/relationships/customXml" Target="../../customXml/item231.xml"/><Relationship Id="rId16" Type="http://schemas.openxmlformats.org/officeDocument/2006/relationships/image" Target="../media/image7.png"/><Relationship Id="rId20" Type="http://schemas.openxmlformats.org/officeDocument/2006/relationships/image" Target="../media/image41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585.xml"/><Relationship Id="rId6" Type="http://schemas.openxmlformats.org/officeDocument/2006/relationships/customXml" Target="../../customXml/item70.xml"/><Relationship Id="rId11" Type="http://schemas.openxmlformats.org/officeDocument/2006/relationships/image" Target="../media/image2.png"/><Relationship Id="rId24" Type="http://schemas.openxmlformats.org/officeDocument/2006/relationships/image" Target="../media/image45.png"/><Relationship Id="rId5" Type="http://schemas.openxmlformats.org/officeDocument/2006/relationships/customXml" Target="../../customXml/item592.xml"/><Relationship Id="rId15" Type="http://schemas.openxmlformats.org/officeDocument/2006/relationships/image" Target="../media/image6.png"/><Relationship Id="rId23" Type="http://schemas.openxmlformats.org/officeDocument/2006/relationships/image" Target="../media/image44.png"/><Relationship Id="rId28" Type="http://schemas.openxmlformats.org/officeDocument/2006/relationships/image" Target="../media/image22.png"/><Relationship Id="rId10" Type="http://schemas.openxmlformats.org/officeDocument/2006/relationships/image" Target="../media/image1.png"/><Relationship Id="rId19" Type="http://schemas.openxmlformats.org/officeDocument/2006/relationships/image" Target="../media/image40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79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3.png"/><Relationship Id="rId27" Type="http://schemas.openxmlformats.org/officeDocument/2006/relationships/image" Target="../media/image50.svg"/><Relationship Id="rId3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1.xml"/><Relationship Id="rId18" Type="http://schemas.openxmlformats.org/officeDocument/2006/relationships/customXml" Target="../../customXml/item720.xml"/><Relationship Id="rId26" Type="http://schemas.openxmlformats.org/officeDocument/2006/relationships/customXml" Target="../../customXml/item157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609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92.xml"/><Relationship Id="rId2" Type="http://schemas.openxmlformats.org/officeDocument/2006/relationships/customXml" Target="../../customXml/item602.xml"/><Relationship Id="rId16" Type="http://schemas.openxmlformats.org/officeDocument/2006/relationships/customXml" Target="../../customXml/item751.xml"/><Relationship Id="rId29" Type="http://schemas.openxmlformats.org/officeDocument/2006/relationships/customXml" Target="../../customXml/item572.xml"/><Relationship Id="rId11" Type="http://schemas.openxmlformats.org/officeDocument/2006/relationships/customXml" Target="../../customXml/item806.xml"/><Relationship Id="rId24" Type="http://schemas.openxmlformats.org/officeDocument/2006/relationships/customXml" Target="../../customXml/item376.xml"/><Relationship Id="rId32" Type="http://schemas.openxmlformats.org/officeDocument/2006/relationships/customXml" Target="../../customXml/item699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403.xml"/><Relationship Id="rId10" Type="http://schemas.openxmlformats.org/officeDocument/2006/relationships/customXml" Target="../../customXml/item131.xml"/><Relationship Id="rId19" Type="http://schemas.openxmlformats.org/officeDocument/2006/relationships/customXml" Target="../../customXml/item64.xml"/><Relationship Id="rId31" Type="http://schemas.openxmlformats.org/officeDocument/2006/relationships/customXml" Target="../../customXml/item582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458.xml"/><Relationship Id="rId9" Type="http://schemas.openxmlformats.org/officeDocument/2006/relationships/customXml" Target="../../customXml/item742.xml"/><Relationship Id="rId14" Type="http://schemas.openxmlformats.org/officeDocument/2006/relationships/customXml" Target="../../customXml/item490.xml"/><Relationship Id="rId22" Type="http://schemas.openxmlformats.org/officeDocument/2006/relationships/customXml" Target="../../customXml/item332.xml"/><Relationship Id="rId27" Type="http://schemas.openxmlformats.org/officeDocument/2006/relationships/customXml" Target="../../customXml/item119.xml"/><Relationship Id="rId30" Type="http://schemas.openxmlformats.org/officeDocument/2006/relationships/customXml" Target="../../customXml/item383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731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500.xml"/><Relationship Id="rId12" Type="http://schemas.openxmlformats.org/officeDocument/2006/relationships/customXml" Target="../../customXml/item230.xml"/><Relationship Id="rId17" Type="http://schemas.openxmlformats.org/officeDocument/2006/relationships/customXml" Target="../../customXml/item96.xml"/><Relationship Id="rId25" Type="http://schemas.openxmlformats.org/officeDocument/2006/relationships/customXml" Target="../../customXml/item203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691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722.xml"/><Relationship Id="rId6" Type="http://schemas.openxmlformats.org/officeDocument/2006/relationships/customXml" Target="../../customXml/item322.xml"/><Relationship Id="rId15" Type="http://schemas.openxmlformats.org/officeDocument/2006/relationships/customXml" Target="../../customXml/item651.xml"/><Relationship Id="rId23" Type="http://schemas.openxmlformats.org/officeDocument/2006/relationships/customXml" Target="../../customXml/item631.xml"/><Relationship Id="rId28" Type="http://schemas.openxmlformats.org/officeDocument/2006/relationships/customXml" Target="../../customXml/item619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397.xml"/><Relationship Id="rId26" Type="http://schemas.openxmlformats.org/officeDocument/2006/relationships/customXml" Target="../../customXml/item419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95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7.svg"/><Relationship Id="rId7" Type="http://schemas.openxmlformats.org/officeDocument/2006/relationships/customXml" Target="../../customXml/item683.xml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89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488.xml"/><Relationship Id="rId6" Type="http://schemas.openxmlformats.org/officeDocument/2006/relationships/customXml" Target="../../customXml/item575.xml"/><Relationship Id="rId11" Type="http://schemas.openxmlformats.org/officeDocument/2006/relationships/customXml" Target="../../customXml/item39.xml"/><Relationship Id="rId24" Type="http://schemas.openxmlformats.org/officeDocument/2006/relationships/customXml" Target="../../customXml/item390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6.xml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511.xml"/><Relationship Id="rId23" Type="http://schemas.openxmlformats.org/officeDocument/2006/relationships/customXml" Target="../../customXml/item580.xml"/><Relationship Id="rId28" Type="http://schemas.openxmlformats.org/officeDocument/2006/relationships/customXml" Target="../../customXml/item667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433.xml"/><Relationship Id="rId19" Type="http://schemas.openxmlformats.org/officeDocument/2006/relationships/customXml" Target="../../customXml/item496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402.xml"/><Relationship Id="rId9" Type="http://schemas.openxmlformats.org/officeDocument/2006/relationships/customXml" Target="../../customXml/item793.xml"/><Relationship Id="rId14" Type="http://schemas.openxmlformats.org/officeDocument/2006/relationships/customXml" Target="../../customXml/item537.xml"/><Relationship Id="rId22" Type="http://schemas.openxmlformats.org/officeDocument/2006/relationships/customXml" Target="../../customXml/item99.xml"/><Relationship Id="rId27" Type="http://schemas.openxmlformats.org/officeDocument/2006/relationships/customXml" Target="../../customXml/item550.xml"/><Relationship Id="rId30" Type="http://schemas.openxmlformats.org/officeDocument/2006/relationships/notesSlide" Target="../notesSlides/notesSlide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8" Type="http://schemas.openxmlformats.org/officeDocument/2006/relationships/customXml" Target="../../customXml/item583.xml"/><Relationship Id="rId3" Type="http://schemas.openxmlformats.org/officeDocument/2006/relationships/customXml" Target="../../customXml/item401.xml"/><Relationship Id="rId12" Type="http://schemas.openxmlformats.org/officeDocument/2006/relationships/customXml" Target="../../customXml/item615.xml"/><Relationship Id="rId17" Type="http://schemas.openxmlformats.org/officeDocument/2006/relationships/customXml" Target="../../customXml/item757.xml"/><Relationship Id="rId25" Type="http://schemas.openxmlformats.org/officeDocument/2006/relationships/customXml" Target="../../customXml/item470.xml"/><Relationship Id="rId33" Type="http://schemas.openxmlformats.org/officeDocument/2006/relationships/image" Target="../media/image3.png"/><Relationship Id="rId38" Type="http://schemas.openxmlformats.org/officeDocument/2006/relationships/slide" Target="slide5.xml"/><Relationship Id="rId46" Type="http://schemas.openxmlformats.org/officeDocument/2006/relationships/image" Target="../media/image26.png"/><Relationship Id="rId20" Type="http://schemas.openxmlformats.org/officeDocument/2006/relationships/customXml" Target="../../customXml/item75.xml"/><Relationship Id="rId4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.xml"/><Relationship Id="rId18" Type="http://schemas.openxmlformats.org/officeDocument/2006/relationships/customXml" Target="../../customXml/item159.xml"/><Relationship Id="rId26" Type="http://schemas.openxmlformats.org/officeDocument/2006/relationships/customXml" Target="../../customXml/item393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277.xml"/><Relationship Id="rId34" Type="http://schemas.openxmlformats.org/officeDocument/2006/relationships/customXml" Target="../../customXml/item13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449.xml"/><Relationship Id="rId2" Type="http://schemas.openxmlformats.org/officeDocument/2006/relationships/customXml" Target="../../customXml/item385.xml"/><Relationship Id="rId16" Type="http://schemas.openxmlformats.org/officeDocument/2006/relationships/customXml" Target="../../customXml/item673.xml"/><Relationship Id="rId29" Type="http://schemas.openxmlformats.org/officeDocument/2006/relationships/customXml" Target="../../customXml/item161.xml"/><Relationship Id="rId11" Type="http://schemas.openxmlformats.org/officeDocument/2006/relationships/customXml" Target="../../customXml/item689.xml"/><Relationship Id="rId24" Type="http://schemas.openxmlformats.org/officeDocument/2006/relationships/customXml" Target="../../customXml/item477.xml"/><Relationship Id="rId32" Type="http://schemas.openxmlformats.org/officeDocument/2006/relationships/customXml" Target="../../customXml/item677.xml"/><Relationship Id="rId37" Type="http://schemas.openxmlformats.org/officeDocument/2006/relationships/customXml" Target="../../customXml/item805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641.xml"/><Relationship Id="rId61" Type="http://schemas.openxmlformats.org/officeDocument/2006/relationships/slide" Target="slide4.xml"/><Relationship Id="rId19" Type="http://schemas.openxmlformats.org/officeDocument/2006/relationships/customXml" Target="../../customXml/item133.xml"/><Relationship Id="rId14" Type="http://schemas.openxmlformats.org/officeDocument/2006/relationships/customXml" Target="../../customXml/item697.xml"/><Relationship Id="rId22" Type="http://schemas.openxmlformats.org/officeDocument/2006/relationships/customXml" Target="../../customXml/item356.xml"/><Relationship Id="rId27" Type="http://schemas.openxmlformats.org/officeDocument/2006/relationships/customXml" Target="../../customXml/item195.xml"/><Relationship Id="rId30" Type="http://schemas.openxmlformats.org/officeDocument/2006/relationships/customXml" Target="../../customXml/item471.xml"/><Relationship Id="rId35" Type="http://schemas.openxmlformats.org/officeDocument/2006/relationships/customXml" Target="../../customXml/item573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425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240.xml"/><Relationship Id="rId12" Type="http://schemas.openxmlformats.org/officeDocument/2006/relationships/customXml" Target="../../customXml/item216.xml"/><Relationship Id="rId17" Type="http://schemas.openxmlformats.org/officeDocument/2006/relationships/customXml" Target="../../customXml/item221.xml"/><Relationship Id="rId25" Type="http://schemas.openxmlformats.org/officeDocument/2006/relationships/customXml" Target="../../customXml/item395.xml"/><Relationship Id="rId33" Type="http://schemas.openxmlformats.org/officeDocument/2006/relationships/customXml" Target="../../customXml/item416.xml"/><Relationship Id="rId38" Type="http://schemas.openxmlformats.org/officeDocument/2006/relationships/customXml" Target="../../customXml/item273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97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616.xml"/><Relationship Id="rId15" Type="http://schemas.openxmlformats.org/officeDocument/2006/relationships/customXml" Target="../../customXml/item251.xml"/><Relationship Id="rId23" Type="http://schemas.openxmlformats.org/officeDocument/2006/relationships/customXml" Target="../../customXml/item787.xml"/><Relationship Id="rId28" Type="http://schemas.openxmlformats.org/officeDocument/2006/relationships/customXml" Target="../../customXml/item623.xml"/><Relationship Id="rId36" Type="http://schemas.openxmlformats.org/officeDocument/2006/relationships/customXml" Target="../../customXml/item3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398.xml"/><Relationship Id="rId31" Type="http://schemas.openxmlformats.org/officeDocument/2006/relationships/customXml" Target="../../customXml/item95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27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3.xml"/><Relationship Id="rId18" Type="http://schemas.openxmlformats.org/officeDocument/2006/relationships/customXml" Target="../../customXml/item567.xml"/><Relationship Id="rId26" Type="http://schemas.openxmlformats.org/officeDocument/2006/relationships/image" Target="../media/image4.png"/><Relationship Id="rId39" Type="http://schemas.openxmlformats.org/officeDocument/2006/relationships/slide" Target="slide8.xml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7.svg"/><Relationship Id="rId42" Type="http://schemas.openxmlformats.org/officeDocument/2006/relationships/slide" Target="slide9.xml"/><Relationship Id="rId7" Type="http://schemas.openxmlformats.org/officeDocument/2006/relationships/customXml" Target="../../customXml/item388.xml"/><Relationship Id="rId2" Type="http://schemas.openxmlformats.org/officeDocument/2006/relationships/customXml" Target="../../customXml/item331.xml"/><Relationship Id="rId16" Type="http://schemas.openxmlformats.org/officeDocument/2006/relationships/customXml" Target="../../customXml/item191.xml"/><Relationship Id="rId20" Type="http://schemas.openxmlformats.org/officeDocument/2006/relationships/customXml" Target="../../customXml/item204.xml"/><Relationship Id="rId29" Type="http://schemas.openxmlformats.org/officeDocument/2006/relationships/image" Target="../media/image7.png"/><Relationship Id="rId41" Type="http://schemas.openxmlformats.org/officeDocument/2006/relationships/image" Target="../media/image37.svg"/><Relationship Id="rId1" Type="http://schemas.openxmlformats.org/officeDocument/2006/relationships/customXml" Target="../../customXml/item799.xml"/><Relationship Id="rId6" Type="http://schemas.openxmlformats.org/officeDocument/2006/relationships/customXml" Target="../../customXml/item625.xml"/><Relationship Id="rId11" Type="http://schemas.openxmlformats.org/officeDocument/2006/relationships/customXml" Target="../../customXml/item614.xml"/><Relationship Id="rId24" Type="http://schemas.openxmlformats.org/officeDocument/2006/relationships/image" Target="../media/image2.png"/><Relationship Id="rId32" Type="http://schemas.openxmlformats.org/officeDocument/2006/relationships/image" Target="../media/image23.svg"/><Relationship Id="rId37" Type="http://schemas.openxmlformats.org/officeDocument/2006/relationships/image" Target="../media/image24.png"/><Relationship Id="rId40" Type="http://schemas.openxmlformats.org/officeDocument/2006/relationships/image" Target="../media/image36.png"/><Relationship Id="rId5" Type="http://schemas.openxmlformats.org/officeDocument/2006/relationships/customXml" Target="../../customXml/item345.xml"/><Relationship Id="rId15" Type="http://schemas.openxmlformats.org/officeDocument/2006/relationships/customXml" Target="../../customXml/item64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35.svg"/><Relationship Id="rId10" Type="http://schemas.openxmlformats.org/officeDocument/2006/relationships/customXml" Target="../../customXml/item480.xml"/><Relationship Id="rId19" Type="http://schemas.openxmlformats.org/officeDocument/2006/relationships/customXml" Target="../../customXml/item381.xml"/><Relationship Id="rId31" Type="http://schemas.openxmlformats.org/officeDocument/2006/relationships/image" Target="../media/image22.png"/><Relationship Id="rId44" Type="http://schemas.openxmlformats.org/officeDocument/2006/relationships/image" Target="../media/image21.svg"/><Relationship Id="rId4" Type="http://schemas.openxmlformats.org/officeDocument/2006/relationships/customXml" Target="../../customXml/item434.xml"/><Relationship Id="rId9" Type="http://schemas.openxmlformats.org/officeDocument/2006/relationships/customXml" Target="../../customXml/item665.xml"/><Relationship Id="rId14" Type="http://schemas.openxmlformats.org/officeDocument/2006/relationships/customXml" Target="../../customXml/item81.xml"/><Relationship Id="rId22" Type="http://schemas.openxmlformats.org/officeDocument/2006/relationships/notesSlide" Target="../notesSlides/notesSlide2.xml"/><Relationship Id="rId27" Type="http://schemas.openxmlformats.org/officeDocument/2006/relationships/image" Target="../media/image5.png"/><Relationship Id="rId30" Type="http://schemas.openxmlformats.org/officeDocument/2006/relationships/slide" Target="slide7.xml"/><Relationship Id="rId35" Type="http://schemas.openxmlformats.org/officeDocument/2006/relationships/image" Target="../media/image34.png"/><Relationship Id="rId43" Type="http://schemas.openxmlformats.org/officeDocument/2006/relationships/image" Target="../media/image20.png"/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801.xml"/><Relationship Id="rId12" Type="http://schemas.openxmlformats.org/officeDocument/2006/relationships/customXml" Target="../../customXml/item798.xml"/><Relationship Id="rId17" Type="http://schemas.openxmlformats.org/officeDocument/2006/relationships/customXml" Target="../../customXml/item337.xml"/><Relationship Id="rId25" Type="http://schemas.openxmlformats.org/officeDocument/2006/relationships/image" Target="../media/image3.png"/><Relationship Id="rId33" Type="http://schemas.openxmlformats.org/officeDocument/2006/relationships/image" Target="../media/image26.png"/><Relationship Id="rId38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5.xml"/><Relationship Id="rId18" Type="http://schemas.openxmlformats.org/officeDocument/2006/relationships/customXml" Target="../../customXml/item752.xml"/><Relationship Id="rId26" Type="http://schemas.openxmlformats.org/officeDocument/2006/relationships/customXml" Target="../../customXml/item579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551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456.xml"/><Relationship Id="rId2" Type="http://schemas.openxmlformats.org/officeDocument/2006/relationships/customXml" Target="../../customXml/item749.xml"/><Relationship Id="rId16" Type="http://schemas.openxmlformats.org/officeDocument/2006/relationships/customXml" Target="../../customXml/item27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152.xml"/><Relationship Id="rId24" Type="http://schemas.openxmlformats.org/officeDocument/2006/relationships/customXml" Target="../../customXml/item189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61.xml"/><Relationship Id="rId10" Type="http://schemas.openxmlformats.org/officeDocument/2006/relationships/customXml" Target="../../customXml/item256.xml"/><Relationship Id="rId19" Type="http://schemas.openxmlformats.org/officeDocument/2006/relationships/customXml" Target="../../customXml/item20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316.xml"/><Relationship Id="rId9" Type="http://schemas.openxmlformats.org/officeDocument/2006/relationships/customXml" Target="../../customXml/item179.xml"/><Relationship Id="rId14" Type="http://schemas.openxmlformats.org/officeDocument/2006/relationships/customXml" Target="../../customXml/item445.xml"/><Relationship Id="rId22" Type="http://schemas.openxmlformats.org/officeDocument/2006/relationships/customXml" Target="../../customXml/item531.xml"/><Relationship Id="rId27" Type="http://schemas.openxmlformats.org/officeDocument/2006/relationships/customXml" Target="../../customXml/item46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193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422.xml"/><Relationship Id="rId12" Type="http://schemas.openxmlformats.org/officeDocument/2006/relationships/customXml" Target="../../customXml/item212.xml"/><Relationship Id="rId17" Type="http://schemas.openxmlformats.org/officeDocument/2006/relationships/customXml" Target="../../customXml/item587.xml"/><Relationship Id="rId25" Type="http://schemas.openxmlformats.org/officeDocument/2006/relationships/customXml" Target="../../customXml/item328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524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669.xml"/><Relationship Id="rId6" Type="http://schemas.openxmlformats.org/officeDocument/2006/relationships/customXml" Target="../../customXml/item392.xml"/><Relationship Id="rId15" Type="http://schemas.openxmlformats.org/officeDocument/2006/relationships/customXml" Target="../../customXml/item505.xml"/><Relationship Id="rId23" Type="http://schemas.openxmlformats.org/officeDocument/2006/relationships/customXml" Target="../../customXml/item794.xml"/><Relationship Id="rId28" Type="http://schemas.openxmlformats.org/officeDocument/2006/relationships/customXml" Target="../../customXml/item371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9.xml"/><Relationship Id="rId18" Type="http://schemas.openxmlformats.org/officeDocument/2006/relationships/customXml" Target="../../customXml/item476.xml"/><Relationship Id="rId26" Type="http://schemas.openxmlformats.org/officeDocument/2006/relationships/customXml" Target="../../customXml/item363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421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556.xml"/><Relationship Id="rId2" Type="http://schemas.openxmlformats.org/officeDocument/2006/relationships/customXml" Target="../../customXml/item700.xml"/><Relationship Id="rId16" Type="http://schemas.openxmlformats.org/officeDocument/2006/relationships/customXml" Target="../../customXml/item46.xml"/><Relationship Id="rId29" Type="http://schemas.openxmlformats.org/officeDocument/2006/relationships/customXml" Target="../../customXml/item281.xml"/><Relationship Id="rId11" Type="http://schemas.openxmlformats.org/officeDocument/2006/relationships/customXml" Target="../../customXml/item293.xml"/><Relationship Id="rId24" Type="http://schemas.openxmlformats.org/officeDocument/2006/relationships/customXml" Target="../../customXml/item738.xml"/><Relationship Id="rId32" Type="http://schemas.openxmlformats.org/officeDocument/2006/relationships/customXml" Target="../../customXml/item111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646.xml"/><Relationship Id="rId10" Type="http://schemas.openxmlformats.org/officeDocument/2006/relationships/customXml" Target="../../customXml/item504.xml"/><Relationship Id="rId19" Type="http://schemas.openxmlformats.org/officeDocument/2006/relationships/customXml" Target="../../customXml/item126.xml"/><Relationship Id="rId31" Type="http://schemas.openxmlformats.org/officeDocument/2006/relationships/customXml" Target="../../customXml/item687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330.xml"/><Relationship Id="rId9" Type="http://schemas.openxmlformats.org/officeDocument/2006/relationships/customXml" Target="../../customXml/item266.xml"/><Relationship Id="rId14" Type="http://schemas.openxmlformats.org/officeDocument/2006/relationships/customXml" Target="../../customXml/item773.xml"/><Relationship Id="rId22" Type="http://schemas.openxmlformats.org/officeDocument/2006/relationships/customXml" Target="../../customXml/item672.xml"/><Relationship Id="rId27" Type="http://schemas.openxmlformats.org/officeDocument/2006/relationships/customXml" Target="../../customXml/item147.xml"/><Relationship Id="rId30" Type="http://schemas.openxmlformats.org/officeDocument/2006/relationships/customXml" Target="../../customXml/item707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649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535.xml"/><Relationship Id="rId12" Type="http://schemas.openxmlformats.org/officeDocument/2006/relationships/customXml" Target="../../customXml/item394.xml"/><Relationship Id="rId17" Type="http://schemas.openxmlformats.org/officeDocument/2006/relationships/customXml" Target="../../customXml/item663.xml"/><Relationship Id="rId25" Type="http://schemas.openxmlformats.org/officeDocument/2006/relationships/customXml" Target="../../customXml/item670.xml"/><Relationship Id="rId33" Type="http://schemas.openxmlformats.org/officeDocument/2006/relationships/customXml" Target="../../customXml/item380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626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613.xml"/><Relationship Id="rId6" Type="http://schemas.openxmlformats.org/officeDocument/2006/relationships/customXml" Target="../../customXml/item43.xml"/><Relationship Id="rId15" Type="http://schemas.openxmlformats.org/officeDocument/2006/relationships/customXml" Target="../../customXml/item246.xml"/><Relationship Id="rId23" Type="http://schemas.openxmlformats.org/officeDocument/2006/relationships/customXml" Target="../../customXml/item44.xml"/><Relationship Id="rId28" Type="http://schemas.openxmlformats.org/officeDocument/2006/relationships/customXml" Target="../../customXml/item134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85.xml"/><Relationship Id="rId18" Type="http://schemas.openxmlformats.org/officeDocument/2006/relationships/customXml" Target="../../customXml/item117.xml"/><Relationship Id="rId26" Type="http://schemas.openxmlformats.org/officeDocument/2006/relationships/customXml" Target="../../customXml/item174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396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770.xml"/><Relationship Id="rId2" Type="http://schemas.openxmlformats.org/officeDocument/2006/relationships/customXml" Target="../../customXml/item764.xml"/><Relationship Id="rId16" Type="http://schemas.openxmlformats.org/officeDocument/2006/relationships/customXml" Target="../../customXml/item561.xml"/><Relationship Id="rId29" Type="http://schemas.openxmlformats.org/officeDocument/2006/relationships/customXml" Target="../../customXml/item810.xml"/><Relationship Id="rId1" Type="http://schemas.openxmlformats.org/officeDocument/2006/relationships/customXml" Target="../../customXml/item282.xml"/><Relationship Id="rId6" Type="http://schemas.openxmlformats.org/officeDocument/2006/relationships/customXml" Target="../../customXml/item259.xml"/><Relationship Id="rId11" Type="http://schemas.openxmlformats.org/officeDocument/2006/relationships/customXml" Target="../../customXml/item792.xml"/><Relationship Id="rId24" Type="http://schemas.openxmlformats.org/officeDocument/2006/relationships/customXml" Target="../../customXml/item87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110.xml"/><Relationship Id="rId23" Type="http://schemas.openxmlformats.org/officeDocument/2006/relationships/customXml" Target="../../customXml/item225.xml"/><Relationship Id="rId28" Type="http://schemas.openxmlformats.org/officeDocument/2006/relationships/customXml" Target="../../customXml/item428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790.xml"/><Relationship Id="rId19" Type="http://schemas.openxmlformats.org/officeDocument/2006/relationships/customXml" Target="../../customXml/item598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415.xml"/><Relationship Id="rId9" Type="http://schemas.openxmlformats.org/officeDocument/2006/relationships/customXml" Target="../../customXml/item744.xml"/><Relationship Id="rId14" Type="http://schemas.openxmlformats.org/officeDocument/2006/relationships/customXml" Target="../../customXml/item36.xml"/><Relationship Id="rId22" Type="http://schemas.openxmlformats.org/officeDocument/2006/relationships/customXml" Target="../../customXml/item466.xml"/><Relationship Id="rId27" Type="http://schemas.openxmlformats.org/officeDocument/2006/relationships/customXml" Target="../../customXml/item104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688.xml"/><Relationship Id="rId3" Type="http://schemas.openxmlformats.org/officeDocument/2006/relationships/customXml" Target="../../customXml/item682.xml"/><Relationship Id="rId12" Type="http://schemas.openxmlformats.org/officeDocument/2006/relationships/customXml" Target="../../customXml/item440.xml"/><Relationship Id="rId17" Type="http://schemas.openxmlformats.org/officeDocument/2006/relationships/customXml" Target="../../customXml/item143.xml"/><Relationship Id="rId25" Type="http://schemas.openxmlformats.org/officeDocument/2006/relationships/customXml" Target="../../customXml/item232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365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5415"/>
              </p:ext>
            </p:extLst>
          </p:nvPr>
        </p:nvGraphicFramePr>
        <p:xfrm>
          <a:off x="512237" y="2587684"/>
          <a:ext cx="10883994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120494712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Escala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Necesidad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Problemática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Ámbito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Funciones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Local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Regional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Internacional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6785F03-6B0E-43B1-B805-AF78715E33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C790C9-CFFA-43DA-9682-6651CCE459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65993" y="2405611"/>
            <a:ext cx="9543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3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5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0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9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9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4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0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1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9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9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7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7777</TotalTime>
  <Words>2093</Words>
  <Application>Microsoft Office PowerPoint</Application>
  <PresentationFormat>Panorámica</PresentationFormat>
  <Paragraphs>693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221</cp:revision>
  <dcterms:created xsi:type="dcterms:W3CDTF">2019-06-19T22:59:13Z</dcterms:created>
  <dcterms:modified xsi:type="dcterms:W3CDTF">2019-08-21T20:13:39Z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