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58"/>
  </p:sldMasterIdLst>
  <p:sldIdLst>
    <p:sldId id="257" r:id="rId759"/>
    <p:sldId id="258" r:id="rId760"/>
    <p:sldId id="259" r:id="rId761"/>
    <p:sldId id="260" r:id="rId762"/>
    <p:sldId id="262" r:id="rId763"/>
    <p:sldId id="263" r:id="rId764"/>
    <p:sldId id="264" r:id="rId765"/>
    <p:sldId id="265" r:id="rId766"/>
    <p:sldId id="266" r:id="rId767"/>
    <p:sldId id="267" r:id="rId768"/>
    <p:sldId id="268" r:id="rId769"/>
    <p:sldId id="269" r:id="rId770"/>
    <p:sldId id="270" r:id="rId771"/>
    <p:sldId id="271" r:id="rId772"/>
    <p:sldId id="272" r:id="rId773"/>
    <p:sldId id="273" r:id="rId774"/>
    <p:sldId id="274" r:id="rId775"/>
    <p:sldId id="275" r:id="rId776"/>
    <p:sldId id="276" r:id="rId777"/>
    <p:sldId id="277" r:id="rId778"/>
    <p:sldId id="278" r:id="rId779"/>
    <p:sldId id="279" r:id="rId78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2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slide" Target="slides/slide11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slide" Target="slides/slide2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slide" Target="slides/slide13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viewProps" Target="viewProps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slide" Target="slides/slide6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slide" Target="slides/slide17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slide" Target="slides/slide10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slide" Target="slides/slide21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slide" Target="slides/slide12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presProps" Target="presProps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slide" Target="slides/slide3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slide" Target="slides/slide14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theme" Target="theme/theme1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slide" Target="slides/slide5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slide" Target="slides/slide16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slide" Target="slides/slide7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slide" Target="slides/slide18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slide" Target="slides/slide9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slide" Target="slides/slide2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slide" Target="slides/slide22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slide" Target="slides/slide4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slide" Target="slides/slide15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tableStyles" Target="tableStyles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slide" Target="slides/slide8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slide" Target="slides/slide19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2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439.xml"/><Relationship Id="rId7" Type="http://schemas.openxmlformats.org/officeDocument/2006/relationships/customXml" Target="../../customXml/item360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28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404.xml"/><Relationship Id="rId6" Type="http://schemas.openxmlformats.org/officeDocument/2006/relationships/customXml" Target="../../customXml/item137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3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563.xml"/><Relationship Id="rId9" Type="http://schemas.openxmlformats.org/officeDocument/2006/relationships/customXml" Target="../../customXml/item55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65.xml"/><Relationship Id="rId18" Type="http://schemas.openxmlformats.org/officeDocument/2006/relationships/customXml" Target="../../customXml/item197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168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299.xml"/><Relationship Id="rId17" Type="http://schemas.openxmlformats.org/officeDocument/2006/relationships/customXml" Target="../../customXml/item723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662.xml"/><Relationship Id="rId16" Type="http://schemas.openxmlformats.org/officeDocument/2006/relationships/customXml" Target="../../customXml/item325.xml"/><Relationship Id="rId20" Type="http://schemas.openxmlformats.org/officeDocument/2006/relationships/customXml" Target="../../customXml/item413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248.xml"/><Relationship Id="rId6" Type="http://schemas.openxmlformats.org/officeDocument/2006/relationships/customXml" Target="../../customXml/item459.xml"/><Relationship Id="rId11" Type="http://schemas.openxmlformats.org/officeDocument/2006/relationships/customXml" Target="../../customXml/item574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500.xml"/><Relationship Id="rId15" Type="http://schemas.openxmlformats.org/officeDocument/2006/relationships/customXml" Target="../../customXml/item51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395.xml"/><Relationship Id="rId19" Type="http://schemas.openxmlformats.org/officeDocument/2006/relationships/customXml" Target="../../customXml/item432.xml"/><Relationship Id="rId31" Type="http://schemas.openxmlformats.org/officeDocument/2006/relationships/slide" Target="slide11.xml"/><Relationship Id="rId4" Type="http://schemas.openxmlformats.org/officeDocument/2006/relationships/customXml" Target="../../customXml/item690.xml"/><Relationship Id="rId9" Type="http://schemas.openxmlformats.org/officeDocument/2006/relationships/customXml" Target="../../customXml/item741.xml"/><Relationship Id="rId14" Type="http://schemas.openxmlformats.org/officeDocument/2006/relationships/customXml" Target="../../customXml/item676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477.xml"/><Relationship Id="rId3" Type="http://schemas.openxmlformats.org/officeDocument/2006/relationships/customXml" Target="../../customXml/item45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26.xml"/><Relationship Id="rId18" Type="http://schemas.openxmlformats.org/officeDocument/2006/relationships/customXml" Target="../../customXml/item486.xml"/><Relationship Id="rId26" Type="http://schemas.openxmlformats.org/officeDocument/2006/relationships/customXml" Target="../../customXml/item649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281.xml"/><Relationship Id="rId34" Type="http://schemas.openxmlformats.org/officeDocument/2006/relationships/customXml" Target="../../customXml/item322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532.xml"/><Relationship Id="rId2" Type="http://schemas.openxmlformats.org/officeDocument/2006/relationships/customXml" Target="../../customXml/item134.xml"/><Relationship Id="rId16" Type="http://schemas.openxmlformats.org/officeDocument/2006/relationships/customXml" Target="../../customXml/item357.xml"/><Relationship Id="rId29" Type="http://schemas.openxmlformats.org/officeDocument/2006/relationships/customXml" Target="../../customXml/item475.xml"/><Relationship Id="rId11" Type="http://schemas.openxmlformats.org/officeDocument/2006/relationships/customXml" Target="../../customXml/item224.xml"/><Relationship Id="rId24" Type="http://schemas.openxmlformats.org/officeDocument/2006/relationships/customXml" Target="../../customXml/item390.xml"/><Relationship Id="rId32" Type="http://schemas.openxmlformats.org/officeDocument/2006/relationships/customXml" Target="../../customXml/item684.xml"/><Relationship Id="rId37" Type="http://schemas.openxmlformats.org/officeDocument/2006/relationships/customXml" Target="../../customXml/item232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666.xml"/><Relationship Id="rId19" Type="http://schemas.openxmlformats.org/officeDocument/2006/relationships/customXml" Target="../../customXml/item140.xml"/><Relationship Id="rId4" Type="http://schemas.openxmlformats.org/officeDocument/2006/relationships/customXml" Target="../../customXml/item658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205.xml"/><Relationship Id="rId22" Type="http://schemas.openxmlformats.org/officeDocument/2006/relationships/customXml" Target="../../customXml/item380.xml"/><Relationship Id="rId27" Type="http://schemas.openxmlformats.org/officeDocument/2006/relationships/customXml" Target="../../customXml/item130.xml"/><Relationship Id="rId30" Type="http://schemas.openxmlformats.org/officeDocument/2006/relationships/customXml" Target="../../customXml/item202.xml"/><Relationship Id="rId35" Type="http://schemas.openxmlformats.org/officeDocument/2006/relationships/customXml" Target="../../customXml/item370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24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730.xml"/><Relationship Id="rId12" Type="http://schemas.openxmlformats.org/officeDocument/2006/relationships/customXml" Target="../../customXml/item556.xml"/><Relationship Id="rId17" Type="http://schemas.openxmlformats.org/officeDocument/2006/relationships/customXml" Target="../../customXml/item572.xml"/><Relationship Id="rId25" Type="http://schemas.openxmlformats.org/officeDocument/2006/relationships/customXml" Target="../../customXml/item592.xml"/><Relationship Id="rId33" Type="http://schemas.openxmlformats.org/officeDocument/2006/relationships/customXml" Target="../../customXml/item273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693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250.xml"/><Relationship Id="rId6" Type="http://schemas.openxmlformats.org/officeDocument/2006/relationships/customXml" Target="../../customXml/item411.xml"/><Relationship Id="rId15" Type="http://schemas.openxmlformats.org/officeDocument/2006/relationships/customXml" Target="../../customXml/item518.xml"/><Relationship Id="rId23" Type="http://schemas.openxmlformats.org/officeDocument/2006/relationships/customXml" Target="../../customXml/item265.xml"/><Relationship Id="rId28" Type="http://schemas.openxmlformats.org/officeDocument/2006/relationships/customXml" Target="../../customXml/item261.xml"/><Relationship Id="rId36" Type="http://schemas.openxmlformats.org/officeDocument/2006/relationships/customXml" Target="../../customXml/item237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82.xml"/><Relationship Id="rId31" Type="http://schemas.openxmlformats.org/officeDocument/2006/relationships/customXml" Target="../../customXml/item58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714.xml"/><Relationship Id="rId21" Type="http://schemas.openxmlformats.org/officeDocument/2006/relationships/customXml" Target="../../customXml/item467.xml"/><Relationship Id="rId42" Type="http://schemas.openxmlformats.org/officeDocument/2006/relationships/customXml" Target="../../customXml/item580.xml"/><Relationship Id="rId47" Type="http://schemas.openxmlformats.org/officeDocument/2006/relationships/customXml" Target="../../customXml/item402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405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259.xml"/><Relationship Id="rId16" Type="http://schemas.openxmlformats.org/officeDocument/2006/relationships/customXml" Target="../../customXml/item671.xml"/><Relationship Id="rId29" Type="http://schemas.openxmlformats.org/officeDocument/2006/relationships/customXml" Target="../../customXml/item428.xml"/><Relationship Id="rId11" Type="http://schemas.openxmlformats.org/officeDocument/2006/relationships/customXml" Target="../../customXml/item274.xml"/><Relationship Id="rId24" Type="http://schemas.openxmlformats.org/officeDocument/2006/relationships/customXml" Target="../../customXml/item379.xml"/><Relationship Id="rId32" Type="http://schemas.openxmlformats.org/officeDocument/2006/relationships/customXml" Target="../../customXml/item71.xml"/><Relationship Id="rId37" Type="http://schemas.openxmlformats.org/officeDocument/2006/relationships/customXml" Target="../../customXml/item242.xml"/><Relationship Id="rId40" Type="http://schemas.openxmlformats.org/officeDocument/2006/relationships/customXml" Target="../../customXml/item631.xml"/><Relationship Id="rId45" Type="http://schemas.openxmlformats.org/officeDocument/2006/relationships/customXml" Target="../../customXml/item396.xml"/><Relationship Id="rId53" Type="http://schemas.openxmlformats.org/officeDocument/2006/relationships/customXml" Target="../../customXml/item670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195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336.xml"/><Relationship Id="rId14" Type="http://schemas.openxmlformats.org/officeDocument/2006/relationships/customXml" Target="../../customXml/item321.xml"/><Relationship Id="rId22" Type="http://schemas.openxmlformats.org/officeDocument/2006/relationships/customXml" Target="../../customXml/item295.xml"/><Relationship Id="rId27" Type="http://schemas.openxmlformats.org/officeDocument/2006/relationships/customXml" Target="../../customXml/item164.xml"/><Relationship Id="rId30" Type="http://schemas.openxmlformats.org/officeDocument/2006/relationships/customXml" Target="../../customXml/item276.xml"/><Relationship Id="rId35" Type="http://schemas.openxmlformats.org/officeDocument/2006/relationships/customXml" Target="../../customXml/item331.xml"/><Relationship Id="rId43" Type="http://schemas.openxmlformats.org/officeDocument/2006/relationships/customXml" Target="../../customXml/item249.xml"/><Relationship Id="rId48" Type="http://schemas.openxmlformats.org/officeDocument/2006/relationships/customXml" Target="../../customXml/item43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59.xml"/><Relationship Id="rId51" Type="http://schemas.openxmlformats.org/officeDocument/2006/relationships/customXml" Target="../../customXml/item633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651.xml"/><Relationship Id="rId12" Type="http://schemas.openxmlformats.org/officeDocument/2006/relationships/customXml" Target="../../customXml/item573.xml"/><Relationship Id="rId17" Type="http://schemas.openxmlformats.org/officeDocument/2006/relationships/customXml" Target="../../customXml/item112.xml"/><Relationship Id="rId25" Type="http://schemas.openxmlformats.org/officeDocument/2006/relationships/customXml" Target="../../customXml/item707.xml"/><Relationship Id="rId33" Type="http://schemas.openxmlformats.org/officeDocument/2006/relationships/customXml" Target="../../customXml/item449.xml"/><Relationship Id="rId38" Type="http://schemas.openxmlformats.org/officeDocument/2006/relationships/customXml" Target="../../customXml/item716.xml"/><Relationship Id="rId46" Type="http://schemas.openxmlformats.org/officeDocument/2006/relationships/customXml" Target="../../customXml/item487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198.xml"/><Relationship Id="rId41" Type="http://schemas.openxmlformats.org/officeDocument/2006/relationships/customXml" Target="../../customXml/item689.xml"/><Relationship Id="rId54" Type="http://schemas.openxmlformats.org/officeDocument/2006/relationships/customXml" Target="../../customXml/item298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479.xml"/><Relationship Id="rId6" Type="http://schemas.openxmlformats.org/officeDocument/2006/relationships/customXml" Target="../../customXml/item169.xml"/><Relationship Id="rId15" Type="http://schemas.openxmlformats.org/officeDocument/2006/relationships/customXml" Target="../../customXml/item434.xml"/><Relationship Id="rId23" Type="http://schemas.openxmlformats.org/officeDocument/2006/relationships/customXml" Target="../../customXml/item626.xml"/><Relationship Id="rId28" Type="http://schemas.openxmlformats.org/officeDocument/2006/relationships/customXml" Target="../../customXml/item620.xml"/><Relationship Id="rId36" Type="http://schemas.openxmlformats.org/officeDocument/2006/relationships/customXml" Target="../../customXml/item15.xml"/><Relationship Id="rId49" Type="http://schemas.openxmlformats.org/officeDocument/2006/relationships/customXml" Target="../../customXml/item499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26.xml"/><Relationship Id="rId31" Type="http://schemas.openxmlformats.org/officeDocument/2006/relationships/customXml" Target="../../customXml/item373.xml"/><Relationship Id="rId44" Type="http://schemas.openxmlformats.org/officeDocument/2006/relationships/customXml" Target="../../customXml/item348.xml"/><Relationship Id="rId52" Type="http://schemas.openxmlformats.org/officeDocument/2006/relationships/customXml" Target="../../customXml/item334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507.xml"/><Relationship Id="rId9" Type="http://schemas.openxmlformats.org/officeDocument/2006/relationships/customXml" Target="../../customXml/item111.xml"/><Relationship Id="rId13" Type="http://schemas.openxmlformats.org/officeDocument/2006/relationships/customXml" Target="../../customXml/item383.xml"/><Relationship Id="rId18" Type="http://schemas.openxmlformats.org/officeDocument/2006/relationships/customXml" Target="../../customXml/item226.xml"/><Relationship Id="rId39" Type="http://schemas.openxmlformats.org/officeDocument/2006/relationships/customXml" Target="../../customXml/item104.xml"/><Relationship Id="rId34" Type="http://schemas.openxmlformats.org/officeDocument/2006/relationships/customXml" Target="../../customXml/item483.xml"/><Relationship Id="rId50" Type="http://schemas.openxmlformats.org/officeDocument/2006/relationships/customXml" Target="../../customXml/item225.xml"/><Relationship Id="rId55" Type="http://schemas.openxmlformats.org/officeDocument/2006/relationships/customXml" Target="../../customXml/item50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92.xml"/><Relationship Id="rId21" Type="http://schemas.openxmlformats.org/officeDocument/2006/relationships/customXml" Target="../../customXml/item612.xml"/><Relationship Id="rId42" Type="http://schemas.openxmlformats.org/officeDocument/2006/relationships/customXml" Target="../../customXml/item182.xml"/><Relationship Id="rId47" Type="http://schemas.openxmlformats.org/officeDocument/2006/relationships/customXml" Target="../../customXml/item302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98.xml"/><Relationship Id="rId11" Type="http://schemas.openxmlformats.org/officeDocument/2006/relationships/customXml" Target="../../customXml/item628.xml"/><Relationship Id="rId24" Type="http://schemas.openxmlformats.org/officeDocument/2006/relationships/customXml" Target="../../customXml/item229.xml"/><Relationship Id="rId32" Type="http://schemas.openxmlformats.org/officeDocument/2006/relationships/customXml" Target="../../customXml/item309.xml"/><Relationship Id="rId37" Type="http://schemas.openxmlformats.org/officeDocument/2006/relationships/customXml" Target="../../customXml/item598.xml"/><Relationship Id="rId40" Type="http://schemas.openxmlformats.org/officeDocument/2006/relationships/customXml" Target="../../customXml/item517.xml"/><Relationship Id="rId45" Type="http://schemas.openxmlformats.org/officeDocument/2006/relationships/customXml" Target="../../customXml/item603.xml"/><Relationship Id="rId53" Type="http://schemas.openxmlformats.org/officeDocument/2006/relationships/customXml" Target="../../customXml/item749.xml"/><Relationship Id="rId58" Type="http://schemas.openxmlformats.org/officeDocument/2006/relationships/customXml" Target="../../customXml/item709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435.xml"/><Relationship Id="rId61" Type="http://schemas.openxmlformats.org/officeDocument/2006/relationships/customXml" Target="../../customXml/item307.xml"/><Relationship Id="rId19" Type="http://schemas.openxmlformats.org/officeDocument/2006/relationships/customXml" Target="../../customXml/item492.xml"/><Relationship Id="rId14" Type="http://schemas.openxmlformats.org/officeDocument/2006/relationships/customXml" Target="../../customXml/item529.xml"/><Relationship Id="rId22" Type="http://schemas.openxmlformats.org/officeDocument/2006/relationships/customXml" Target="../../customXml/item35.xml"/><Relationship Id="rId27" Type="http://schemas.openxmlformats.org/officeDocument/2006/relationships/customXml" Target="../../customXml/item128.xml"/><Relationship Id="rId30" Type="http://schemas.openxmlformats.org/officeDocument/2006/relationships/customXml" Target="../../customXml/item457.xml"/><Relationship Id="rId35" Type="http://schemas.openxmlformats.org/officeDocument/2006/relationships/customXml" Target="../../customXml/item94.xml"/><Relationship Id="rId43" Type="http://schemas.openxmlformats.org/officeDocument/2006/relationships/customXml" Target="../../customXml/item751.xml"/><Relationship Id="rId48" Type="http://schemas.openxmlformats.org/officeDocument/2006/relationships/customXml" Target="../../customXml/item593.xml"/><Relationship Id="rId56" Type="http://schemas.openxmlformats.org/officeDocument/2006/relationships/customXml" Target="../../customXml/item369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731.xml"/><Relationship Id="rId51" Type="http://schemas.openxmlformats.org/officeDocument/2006/relationships/customXml" Target="../../customXml/item153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717.xml"/><Relationship Id="rId12" Type="http://schemas.openxmlformats.org/officeDocument/2006/relationships/customXml" Target="../../customXml/item386.xml"/><Relationship Id="rId17" Type="http://schemas.openxmlformats.org/officeDocument/2006/relationships/customXml" Target="../../customXml/item341.xml"/><Relationship Id="rId25" Type="http://schemas.openxmlformats.org/officeDocument/2006/relationships/customXml" Target="../../customXml/item304.xml"/><Relationship Id="rId33" Type="http://schemas.openxmlformats.org/officeDocument/2006/relationships/customXml" Target="../../customXml/item158.xml"/><Relationship Id="rId38" Type="http://schemas.openxmlformats.org/officeDocument/2006/relationships/customXml" Target="../../customXml/item621.xml"/><Relationship Id="rId46" Type="http://schemas.openxmlformats.org/officeDocument/2006/relationships/customXml" Target="../../customXml/item368.xml"/><Relationship Id="rId59" Type="http://schemas.openxmlformats.org/officeDocument/2006/relationships/customXml" Target="../../customXml/item23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286.xml"/><Relationship Id="rId41" Type="http://schemas.openxmlformats.org/officeDocument/2006/relationships/customXml" Target="../../customXml/item125.xml"/><Relationship Id="rId54" Type="http://schemas.openxmlformats.org/officeDocument/2006/relationships/customXml" Target="../../customXml/item267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560.xml"/><Relationship Id="rId15" Type="http://schemas.openxmlformats.org/officeDocument/2006/relationships/customXml" Target="../../customXml/item737.xml"/><Relationship Id="rId23" Type="http://schemas.openxmlformats.org/officeDocument/2006/relationships/customXml" Target="../../customXml/item721.xml"/><Relationship Id="rId28" Type="http://schemas.openxmlformats.org/officeDocument/2006/relationships/customXml" Target="../../customXml/item460.xml"/><Relationship Id="rId36" Type="http://schemas.openxmlformats.org/officeDocument/2006/relationships/customXml" Target="../../customXml/item674.xml"/><Relationship Id="rId49" Type="http://schemas.openxmlformats.org/officeDocument/2006/relationships/customXml" Target="../../customXml/item551.xml"/><Relationship Id="rId57" Type="http://schemas.openxmlformats.org/officeDocument/2006/relationships/customXml" Target="../../customXml/item318.xml"/><Relationship Id="rId10" Type="http://schemas.openxmlformats.org/officeDocument/2006/relationships/customXml" Target="../../customXml/item384.xml"/><Relationship Id="rId31" Type="http://schemas.openxmlformats.org/officeDocument/2006/relationships/customXml" Target="../../customXml/item377.xml"/><Relationship Id="rId44" Type="http://schemas.openxmlformats.org/officeDocument/2006/relationships/customXml" Target="../../customXml/item116.xml"/><Relationship Id="rId52" Type="http://schemas.openxmlformats.org/officeDocument/2006/relationships/customXml" Target="../../customXml/item695.xml"/><Relationship Id="rId60" Type="http://schemas.openxmlformats.org/officeDocument/2006/relationships/customXml" Target="../../customXml/item122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240.xml"/><Relationship Id="rId9" Type="http://schemas.openxmlformats.org/officeDocument/2006/relationships/customXml" Target="../../customXml/item403.xml"/><Relationship Id="rId13" Type="http://schemas.openxmlformats.org/officeDocument/2006/relationships/customXml" Target="../../customXml/item154.xml"/><Relationship Id="rId18" Type="http://schemas.openxmlformats.org/officeDocument/2006/relationships/customXml" Target="../../customXml/item696.xml"/><Relationship Id="rId39" Type="http://schemas.openxmlformats.org/officeDocument/2006/relationships/customXml" Target="../../customXml/item214.xml"/><Relationship Id="rId34" Type="http://schemas.openxmlformats.org/officeDocument/2006/relationships/customXml" Target="../../customXml/item484.xml"/><Relationship Id="rId50" Type="http://schemas.openxmlformats.org/officeDocument/2006/relationships/customXml" Target="../../customXml/item646.xml"/><Relationship Id="rId55" Type="http://schemas.openxmlformats.org/officeDocument/2006/relationships/customXml" Target="../../customXml/item437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698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547.xml"/><Relationship Id="rId29" Type="http://schemas.openxmlformats.org/officeDocument/2006/relationships/customXml" Target="../../customXml/item66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89.xml"/><Relationship Id="rId21" Type="http://schemas.openxmlformats.org/officeDocument/2006/relationships/customXml" Target="../../customXml/item314.xml"/><Relationship Id="rId42" Type="http://schemas.openxmlformats.org/officeDocument/2006/relationships/customXml" Target="../../customXml/item347.xml"/><Relationship Id="rId47" Type="http://schemas.openxmlformats.org/officeDocument/2006/relationships/customXml" Target="../../customXml/item548.xml"/><Relationship Id="rId63" Type="http://schemas.openxmlformats.org/officeDocument/2006/relationships/customXml" Target="../../customXml/item733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513.xml"/><Relationship Id="rId11" Type="http://schemas.openxmlformats.org/officeDocument/2006/relationships/customXml" Target="../../customXml/item663.xml"/><Relationship Id="rId24" Type="http://schemas.openxmlformats.org/officeDocument/2006/relationships/customXml" Target="../../customXml/item650.xml"/><Relationship Id="rId32" Type="http://schemas.openxmlformats.org/officeDocument/2006/relationships/customXml" Target="../../customXml/item326.xml"/><Relationship Id="rId37" Type="http://schemas.openxmlformats.org/officeDocument/2006/relationships/customXml" Target="../../customXml/item498.xml"/><Relationship Id="rId40" Type="http://schemas.openxmlformats.org/officeDocument/2006/relationships/customXml" Target="../../customXml/item218.xml"/><Relationship Id="rId45" Type="http://schemas.openxmlformats.org/officeDocument/2006/relationships/customXml" Target="../../customXml/item420.xml"/><Relationship Id="rId53" Type="http://schemas.openxmlformats.org/officeDocument/2006/relationships/customXml" Target="../../customXml/item656.xml"/><Relationship Id="rId58" Type="http://schemas.openxmlformats.org/officeDocument/2006/relationships/customXml" Target="../../customXml/item729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566.xml"/><Relationship Id="rId61" Type="http://schemas.openxmlformats.org/officeDocument/2006/relationships/customXml" Target="../../customXml/item17.xml"/><Relationship Id="rId19" Type="http://schemas.openxmlformats.org/officeDocument/2006/relationships/customXml" Target="../../customXml/item648.xml"/><Relationship Id="rId14" Type="http://schemas.openxmlformats.org/officeDocument/2006/relationships/customXml" Target="../../customXml/item172.xml"/><Relationship Id="rId22" Type="http://schemas.openxmlformats.org/officeDocument/2006/relationships/customXml" Target="../../customXml/item65.xml"/><Relationship Id="rId27" Type="http://schemas.openxmlformats.org/officeDocument/2006/relationships/customXml" Target="../../customXml/item159.xml"/><Relationship Id="rId30" Type="http://schemas.openxmlformats.org/officeDocument/2006/relationships/customXml" Target="../../customXml/item562.xml"/><Relationship Id="rId35" Type="http://schemas.openxmlformats.org/officeDocument/2006/relationships/customXml" Target="../../customXml/item615.xml"/><Relationship Id="rId43" Type="http://schemas.openxmlformats.org/officeDocument/2006/relationships/customXml" Target="../../customXml/item691.xml"/><Relationship Id="rId48" Type="http://schemas.openxmlformats.org/officeDocument/2006/relationships/customXml" Target="../../customXml/item600.xml"/><Relationship Id="rId56" Type="http://schemas.openxmlformats.org/officeDocument/2006/relationships/customXml" Target="../../customXml/item1.xml"/><Relationship Id="rId64" Type="http://schemas.openxmlformats.org/officeDocument/2006/relationships/customXml" Target="../../customXml/item147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672.xml"/><Relationship Id="rId51" Type="http://schemas.openxmlformats.org/officeDocument/2006/relationships/customXml" Target="../../customXml/item740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284.xml"/><Relationship Id="rId12" Type="http://schemas.openxmlformats.org/officeDocument/2006/relationships/customXml" Target="../../customXml/item7.xml"/><Relationship Id="rId17" Type="http://schemas.openxmlformats.org/officeDocument/2006/relationships/customXml" Target="../../customXml/item653.xml"/><Relationship Id="rId25" Type="http://schemas.openxmlformats.org/officeDocument/2006/relationships/customXml" Target="../../customXml/item366.xml"/><Relationship Id="rId33" Type="http://schemas.openxmlformats.org/officeDocument/2006/relationships/customXml" Target="../../customXml/item301.xml"/><Relationship Id="rId38" Type="http://schemas.openxmlformats.org/officeDocument/2006/relationships/customXml" Target="../../customXml/item710.xml"/><Relationship Id="rId46" Type="http://schemas.openxmlformats.org/officeDocument/2006/relationships/customXml" Target="../../customXml/item679.xml"/><Relationship Id="rId59" Type="http://schemas.openxmlformats.org/officeDocument/2006/relationships/customXml" Target="../../customXml/item757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12.xml"/><Relationship Id="rId41" Type="http://schemas.openxmlformats.org/officeDocument/2006/relationships/customXml" Target="../../customXml/item609.xml"/><Relationship Id="rId54" Type="http://schemas.openxmlformats.org/officeDocument/2006/relationships/customXml" Target="../../customXml/item329.xml"/><Relationship Id="rId62" Type="http://schemas.openxmlformats.org/officeDocument/2006/relationships/customXml" Target="../../customXml/item204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688.xml"/><Relationship Id="rId6" Type="http://schemas.openxmlformats.org/officeDocument/2006/relationships/customXml" Target="../../customXml/item143.xml"/><Relationship Id="rId15" Type="http://schemas.openxmlformats.org/officeDocument/2006/relationships/customXml" Target="../../customXml/item505.xml"/><Relationship Id="rId23" Type="http://schemas.openxmlformats.org/officeDocument/2006/relationships/customXml" Target="../../customXml/item585.xml"/><Relationship Id="rId28" Type="http://schemas.openxmlformats.org/officeDocument/2006/relationships/customXml" Target="../../customXml/item96.xml"/><Relationship Id="rId36" Type="http://schemas.openxmlformats.org/officeDocument/2006/relationships/customXml" Target="../../customXml/item293.xml"/><Relationship Id="rId49" Type="http://schemas.openxmlformats.org/officeDocument/2006/relationships/customXml" Target="../../customXml/item142.xml"/><Relationship Id="rId57" Type="http://schemas.openxmlformats.org/officeDocument/2006/relationships/customXml" Target="../../customXml/item287.xml"/><Relationship Id="rId10" Type="http://schemas.openxmlformats.org/officeDocument/2006/relationships/customXml" Target="../../customXml/item133.xml"/><Relationship Id="rId31" Type="http://schemas.openxmlformats.org/officeDocument/2006/relationships/customXml" Target="../../customXml/item355.xml"/><Relationship Id="rId44" Type="http://schemas.openxmlformats.org/officeDocument/2006/relationships/customXml" Target="../../customXml/item400.xml"/><Relationship Id="rId52" Type="http://schemas.openxmlformats.org/officeDocument/2006/relationships/customXml" Target="../../customXml/item561.xml"/><Relationship Id="rId60" Type="http://schemas.openxmlformats.org/officeDocument/2006/relationships/customXml" Target="../../customXml/item638.xml"/><Relationship Id="rId65" Type="http://schemas.openxmlformats.org/officeDocument/2006/relationships/customXml" Target="../../customXml/item643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748.xml"/><Relationship Id="rId9" Type="http://schemas.openxmlformats.org/officeDocument/2006/relationships/customXml" Target="../../customXml/item472.xml"/><Relationship Id="rId13" Type="http://schemas.openxmlformats.org/officeDocument/2006/relationships/customXml" Target="../../customXml/item742.xml"/><Relationship Id="rId18" Type="http://schemas.openxmlformats.org/officeDocument/2006/relationships/customXml" Target="../../customXml/item745.xml"/><Relationship Id="rId39" Type="http://schemas.openxmlformats.org/officeDocument/2006/relationships/customXml" Target="../../customXml/item216.xml"/><Relationship Id="rId34" Type="http://schemas.openxmlformats.org/officeDocument/2006/relationships/customXml" Target="../../customXml/item645.xml"/><Relationship Id="rId50" Type="http://schemas.openxmlformats.org/officeDocument/2006/relationships/customXml" Target="../../customXml/item296.xml"/><Relationship Id="rId55" Type="http://schemas.openxmlformats.org/officeDocument/2006/relationships/customXml" Target="../../customXml/item728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176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253.xml"/><Relationship Id="rId29" Type="http://schemas.openxmlformats.org/officeDocument/2006/relationships/customXml" Target="../../customXml/item17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7.xml"/><Relationship Id="rId13" Type="http://schemas.openxmlformats.org/officeDocument/2006/relationships/image" Target="../media/image4.png"/><Relationship Id="rId18" Type="http://schemas.openxmlformats.org/officeDocument/2006/relationships/image" Target="../media/image22.png"/><Relationship Id="rId26" Type="http://schemas.openxmlformats.org/officeDocument/2006/relationships/image" Target="../media/image43.png"/><Relationship Id="rId3" Type="http://schemas.openxmlformats.org/officeDocument/2006/relationships/customXml" Target="../../customXml/item152.xml"/><Relationship Id="rId21" Type="http://schemas.openxmlformats.org/officeDocument/2006/relationships/image" Target="../media/image38.png"/><Relationship Id="rId7" Type="http://schemas.openxmlformats.org/officeDocument/2006/relationships/customXml" Target="../../customXml/item725.xml"/><Relationship Id="rId12" Type="http://schemas.openxmlformats.org/officeDocument/2006/relationships/image" Target="../media/image3.png"/><Relationship Id="rId17" Type="http://schemas.openxmlformats.org/officeDocument/2006/relationships/slide" Target="slide16.xml"/><Relationship Id="rId25" Type="http://schemas.openxmlformats.org/officeDocument/2006/relationships/image" Target="../media/image42.png"/><Relationship Id="rId2" Type="http://schemas.openxmlformats.org/officeDocument/2006/relationships/customXml" Target="../../customXml/item596.xml"/><Relationship Id="rId16" Type="http://schemas.openxmlformats.org/officeDocument/2006/relationships/image" Target="../media/image7.png"/><Relationship Id="rId20" Type="http://schemas.openxmlformats.org/officeDocument/2006/relationships/slide" Target="slide17.xml"/><Relationship Id="rId1" Type="http://schemas.openxmlformats.org/officeDocument/2006/relationships/customXml" Target="../../customXml/item375.xml"/><Relationship Id="rId6" Type="http://schemas.openxmlformats.org/officeDocument/2006/relationships/customXml" Target="../../customXml/item223.xml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customXml" Target="../../customXml/item608.xml"/><Relationship Id="rId15" Type="http://schemas.openxmlformats.org/officeDocument/2006/relationships/image" Target="../media/image6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1.png"/><Relationship Id="rId19" Type="http://schemas.openxmlformats.org/officeDocument/2006/relationships/image" Target="../media/image23.svg"/><Relationship Id="rId4" Type="http://schemas.openxmlformats.org/officeDocument/2006/relationships/customXml" Target="../../customXml/item632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38.xml"/><Relationship Id="rId18" Type="http://schemas.openxmlformats.org/officeDocument/2006/relationships/customXml" Target="../../customXml/item255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704.xml"/><Relationship Id="rId2" Type="http://schemas.openxmlformats.org/officeDocument/2006/relationships/customXml" Target="../../customXml/item468.xml"/><Relationship Id="rId16" Type="http://schemas.openxmlformats.org/officeDocument/2006/relationships/customXml" Target="../../customXml/item185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516.xml"/><Relationship Id="rId6" Type="http://schemas.openxmlformats.org/officeDocument/2006/relationships/customXml" Target="../../customXml/item421.xml"/><Relationship Id="rId11" Type="http://schemas.openxmlformats.org/officeDocument/2006/relationships/customXml" Target="../../customXml/item681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352.xml"/><Relationship Id="rId15" Type="http://schemas.openxmlformats.org/officeDocument/2006/relationships/customXml" Target="../../customXml/item36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575.xml"/><Relationship Id="rId19" Type="http://schemas.openxmlformats.org/officeDocument/2006/relationships/customXml" Target="../../customXml/item385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506.xml"/><Relationship Id="rId9" Type="http://schemas.openxmlformats.org/officeDocument/2006/relationships/customXml" Target="../../customXml/item231.xml"/><Relationship Id="rId14" Type="http://schemas.openxmlformats.org/officeDocument/2006/relationships/customXml" Target="../../customXml/item627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579.xml"/><Relationship Id="rId3" Type="http://schemas.openxmlformats.org/officeDocument/2006/relationships/customXml" Target="../../customXml/item462.xml"/><Relationship Id="rId12" Type="http://schemas.openxmlformats.org/officeDocument/2006/relationships/customXml" Target="../../customXml/item624.xml"/><Relationship Id="rId17" Type="http://schemas.openxmlformats.org/officeDocument/2006/relationships/customXml" Target="../../customXml/item590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540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39.png"/><Relationship Id="rId3" Type="http://schemas.openxmlformats.org/officeDocument/2006/relationships/customXml" Target="../../customXml/item333.xml"/><Relationship Id="rId21" Type="http://schemas.openxmlformats.org/officeDocument/2006/relationships/slide" Target="slide18.xml"/><Relationship Id="rId34" Type="http://schemas.openxmlformats.org/officeDocument/2006/relationships/image" Target="../media/image47.svg"/><Relationship Id="rId7" Type="http://schemas.openxmlformats.org/officeDocument/2006/relationships/customXml" Target="../../customXml/item367.xml"/><Relationship Id="rId12" Type="http://schemas.openxmlformats.org/officeDocument/2006/relationships/customXml" Target="../../customXml/item476.xml"/><Relationship Id="rId17" Type="http://schemas.openxmlformats.org/officeDocument/2006/relationships/image" Target="../media/image4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customXml" Target="../../customXml/item320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2.png"/><Relationship Id="rId1" Type="http://schemas.openxmlformats.org/officeDocument/2006/relationships/customXml" Target="../../customXml/item685.xml"/><Relationship Id="rId6" Type="http://schemas.openxmlformats.org/officeDocument/2006/relationships/customXml" Target="../../customXml/item363.xml"/><Relationship Id="rId11" Type="http://schemas.openxmlformats.org/officeDocument/2006/relationships/customXml" Target="../../customXml/item353.xml"/><Relationship Id="rId24" Type="http://schemas.openxmlformats.org/officeDocument/2006/relationships/slide" Target="slide20.xml"/><Relationship Id="rId32" Type="http://schemas.openxmlformats.org/officeDocument/2006/relationships/image" Target="../media/image45.png"/><Relationship Id="rId5" Type="http://schemas.openxmlformats.org/officeDocument/2006/relationships/customXml" Target="../../customXml/item727.xml"/><Relationship Id="rId15" Type="http://schemas.openxmlformats.org/officeDocument/2006/relationships/image" Target="../media/image2.png"/><Relationship Id="rId23" Type="http://schemas.openxmlformats.org/officeDocument/2006/relationships/image" Target="../media/image23.svg"/><Relationship Id="rId28" Type="http://schemas.openxmlformats.org/officeDocument/2006/relationships/image" Target="../media/image41.png"/><Relationship Id="rId10" Type="http://schemas.openxmlformats.org/officeDocument/2006/relationships/customXml" Target="../../customXml/item234.xml"/><Relationship Id="rId19" Type="http://schemas.openxmlformats.org/officeDocument/2006/relationships/image" Target="../media/image6.png"/><Relationship Id="rId31" Type="http://schemas.openxmlformats.org/officeDocument/2006/relationships/image" Target="../media/image44.png"/><Relationship Id="rId4" Type="http://schemas.openxmlformats.org/officeDocument/2006/relationships/customXml" Target="../../customXml/item599.xml"/><Relationship Id="rId9" Type="http://schemas.openxmlformats.org/officeDocument/2006/relationships/customXml" Target="../../customXml/item668.xml"/><Relationship Id="rId14" Type="http://schemas.openxmlformats.org/officeDocument/2006/relationships/image" Target="../media/image1.png"/><Relationship Id="rId22" Type="http://schemas.openxmlformats.org/officeDocument/2006/relationships/image" Target="../media/image22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customXml" Target="../../customXml/item41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43.xml"/><Relationship Id="rId18" Type="http://schemas.openxmlformats.org/officeDocument/2006/relationships/customXml" Target="../../customXml/item14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675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381.xml"/><Relationship Id="rId2" Type="http://schemas.openxmlformats.org/officeDocument/2006/relationships/customXml" Target="../../customXml/item443.xml"/><Relationship Id="rId16" Type="http://schemas.openxmlformats.org/officeDocument/2006/relationships/customXml" Target="../../customXml/item446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27.xml"/><Relationship Id="rId24" Type="http://schemas.openxmlformats.org/officeDocument/2006/relationships/customXml" Target="../../customXml/item77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156.xml"/><Relationship Id="rId10" Type="http://schemas.openxmlformats.org/officeDocument/2006/relationships/customXml" Target="../../customXml/item106.xml"/><Relationship Id="rId19" Type="http://schemas.openxmlformats.org/officeDocument/2006/relationships/customXml" Target="../../customXml/item471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514.xml"/><Relationship Id="rId9" Type="http://schemas.openxmlformats.org/officeDocument/2006/relationships/customXml" Target="../../customXml/item268.xml"/><Relationship Id="rId14" Type="http://schemas.openxmlformats.org/officeDocument/2006/relationships/customXml" Target="../../customXml/item289.xml"/><Relationship Id="rId22" Type="http://schemas.openxmlformats.org/officeDocument/2006/relationships/customXml" Target="../../customXml/item453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151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738.xml"/><Relationship Id="rId12" Type="http://schemas.openxmlformats.org/officeDocument/2006/relationships/customXml" Target="../../customXml/item682.xml"/><Relationship Id="rId17" Type="http://schemas.openxmlformats.org/officeDocument/2006/relationships/customXml" Target="../../customXml/item456.xml"/><Relationship Id="rId25" Type="http://schemas.openxmlformats.org/officeDocument/2006/relationships/customXml" Target="../../customXml/item414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306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583.xml"/><Relationship Id="rId6" Type="http://schemas.openxmlformats.org/officeDocument/2006/relationships/customXml" Target="../../customXml/item313.xml"/><Relationship Id="rId15" Type="http://schemas.openxmlformats.org/officeDocument/2006/relationships/customXml" Target="../../customXml/item292.xml"/><Relationship Id="rId23" Type="http://schemas.openxmlformats.org/officeDocument/2006/relationships/customXml" Target="../../customXml/item305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0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21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206.xml"/><Relationship Id="rId12" Type="http://schemas.openxmlformats.org/officeDocument/2006/relationships/customXml" Target="../../customXml/item578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478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419.xml"/><Relationship Id="rId6" Type="http://schemas.openxmlformats.org/officeDocument/2006/relationships/customXml" Target="../../customXml/item661.xml"/><Relationship Id="rId11" Type="http://schemas.openxmlformats.org/officeDocument/2006/relationships/customXml" Target="../../customXml/item227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312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618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192.xml"/><Relationship Id="rId9" Type="http://schemas.openxmlformats.org/officeDocument/2006/relationships/customXml" Target="../../customXml/item546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3.xml"/><Relationship Id="rId18" Type="http://schemas.openxmlformats.org/officeDocument/2006/relationships/customXml" Target="../../customXml/item141.xml"/><Relationship Id="rId26" Type="http://schemas.openxmlformats.org/officeDocument/2006/relationships/customXml" Target="../../customXml/item39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422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408.xml"/><Relationship Id="rId2" Type="http://schemas.openxmlformats.org/officeDocument/2006/relationships/customXml" Target="../../customXml/item754.xml"/><Relationship Id="rId16" Type="http://schemas.openxmlformats.org/officeDocument/2006/relationships/customXml" Target="../../customXml/item504.xml"/><Relationship Id="rId29" Type="http://schemas.openxmlformats.org/officeDocument/2006/relationships/customXml" Target="../../customXml/item522.xml"/><Relationship Id="rId11" Type="http://schemas.openxmlformats.org/officeDocument/2006/relationships/customXml" Target="../../customXml/item330.xml"/><Relationship Id="rId24" Type="http://schemas.openxmlformats.org/officeDocument/2006/relationships/customXml" Target="../../customXml/item391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430.xml"/><Relationship Id="rId15" Type="http://schemas.openxmlformats.org/officeDocument/2006/relationships/customXml" Target="../../customXml/item591.xml"/><Relationship Id="rId23" Type="http://schemas.openxmlformats.org/officeDocument/2006/relationships/customXml" Target="../../customXml/item525.xml"/><Relationship Id="rId28" Type="http://schemas.openxmlformats.org/officeDocument/2006/relationships/customXml" Target="../../customXml/item238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86.xml"/><Relationship Id="rId19" Type="http://schemas.openxmlformats.org/officeDocument/2006/relationships/customXml" Target="../../customXml/item179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121.xml"/><Relationship Id="rId9" Type="http://schemas.openxmlformats.org/officeDocument/2006/relationships/customXml" Target="../../customXml/item399.xml"/><Relationship Id="rId14" Type="http://schemas.openxmlformats.org/officeDocument/2006/relationships/customXml" Target="../../customXml/item636.xml"/><Relationship Id="rId22" Type="http://schemas.openxmlformats.org/officeDocument/2006/relationships/customXml" Target="../../customXml/item595.xml"/><Relationship Id="rId27" Type="http://schemas.openxmlformats.org/officeDocument/2006/relationships/customXml" Target="../../customXml/item9.xml"/><Relationship Id="rId30" Type="http://schemas.openxmlformats.org/officeDocument/2006/relationships/customXml" Target="../../customXml/item705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173.xml"/><Relationship Id="rId3" Type="http://schemas.openxmlformats.org/officeDocument/2006/relationships/customXml" Target="../../customXml/item515.xml"/><Relationship Id="rId12" Type="http://schemas.openxmlformats.org/officeDocument/2006/relationships/customXml" Target="../../customXml/item290.xml"/><Relationship Id="rId17" Type="http://schemas.openxmlformats.org/officeDocument/2006/relationships/customXml" Target="../../customXml/item542.xml"/><Relationship Id="rId25" Type="http://schemas.openxmlformats.org/officeDocument/2006/relationships/customXml" Target="../../customXml/item27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163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346.xml"/><Relationship Id="rId6" Type="http://schemas.openxmlformats.org/officeDocument/2006/relationships/customXml" Target="../../customXml/item47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5.xml"/><Relationship Id="rId18" Type="http://schemas.openxmlformats.org/officeDocument/2006/relationships/customXml" Target="../../customXml/item743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254.xml"/><Relationship Id="rId12" Type="http://schemas.openxmlformats.org/officeDocument/2006/relationships/customXml" Target="../../customXml/item146.xml"/><Relationship Id="rId17" Type="http://schemas.openxmlformats.org/officeDocument/2006/relationships/customXml" Target="../../customXml/item81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269.xml"/><Relationship Id="rId16" Type="http://schemas.openxmlformats.org/officeDocument/2006/relationships/customXml" Target="../../customXml/item451.xml"/><Relationship Id="rId20" Type="http://schemas.openxmlformats.org/officeDocument/2006/relationships/customXml" Target="../../customXml/item555.xml"/><Relationship Id="rId29" Type="http://schemas.openxmlformats.org/officeDocument/2006/relationships/slide" Target="slide9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652.xml"/><Relationship Id="rId11" Type="http://schemas.openxmlformats.org/officeDocument/2006/relationships/customXml" Target="../../customXml/item109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63.xml"/><Relationship Id="rId15" Type="http://schemas.openxmlformats.org/officeDocument/2006/relationships/customXml" Target="../../customXml/item589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69.xml"/><Relationship Id="rId19" Type="http://schemas.openxmlformats.org/officeDocument/2006/relationships/customXml" Target="../../customXml/item183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480.xml"/><Relationship Id="rId9" Type="http://schemas.openxmlformats.org/officeDocument/2006/relationships/customXml" Target="../../customXml/item708.xml"/><Relationship Id="rId14" Type="http://schemas.openxmlformats.org/officeDocument/2006/relationships/customXml" Target="../../customXml/item78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131.xml"/><Relationship Id="rId3" Type="http://schemas.openxmlformats.org/officeDocument/2006/relationships/customXml" Target="../../customXml/item33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6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635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99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576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178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213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2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494.xml"/><Relationship Id="rId9" Type="http://schemas.openxmlformats.org/officeDocument/2006/relationships/customXml" Target="../../customXml/item34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88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184.xml"/><Relationship Id="rId12" Type="http://schemas.openxmlformats.org/officeDocument/2006/relationships/customXml" Target="../../customXml/item28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Relationship Id="rId2" Type="http://schemas.openxmlformats.org/officeDocument/2006/relationships/customXml" Target="../../customXml/item630.xml"/><Relationship Id="rId16" Type="http://schemas.openxmlformats.org/officeDocument/2006/relationships/customXml" Target="../../customXml/item655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1" Type="http://schemas.openxmlformats.org/officeDocument/2006/relationships/customXml" Target="../../customXml/item509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124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5" Type="http://schemas.openxmlformats.org/officeDocument/2006/relationships/customXml" Target="../../customXml/item114.xml"/><Relationship Id="rId15" Type="http://schemas.openxmlformats.org/officeDocument/2006/relationships/customXml" Target="../../customXml/item145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398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537.xml"/><Relationship Id="rId9" Type="http://schemas.openxmlformats.org/officeDocument/2006/relationships/customXml" Target="../../customXml/item735.xml"/><Relationship Id="rId14" Type="http://schemas.openxmlformats.org/officeDocument/2006/relationships/customXml" Target="../../customXml/item303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496.xml"/><Relationship Id="rId3" Type="http://schemas.openxmlformats.org/officeDocument/2006/relationships/customXml" Target="../../customXml/item36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33.xml"/><Relationship Id="rId18" Type="http://schemas.openxmlformats.org/officeDocument/2006/relationships/customXml" Target="../../customXml/item230.xml"/><Relationship Id="rId26" Type="http://schemas.openxmlformats.org/officeDocument/2006/relationships/customXml" Target="../../customXml/item697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565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149.xml"/><Relationship Id="rId2" Type="http://schemas.openxmlformats.org/officeDocument/2006/relationships/customXml" Target="../../customXml/item712.xml"/><Relationship Id="rId16" Type="http://schemas.openxmlformats.org/officeDocument/2006/relationships/customXml" Target="../../customXml/item669.xml"/><Relationship Id="rId29" Type="http://schemas.openxmlformats.org/officeDocument/2006/relationships/customXml" Target="../../customXml/item199.xml"/><Relationship Id="rId11" Type="http://schemas.openxmlformats.org/officeDocument/2006/relationships/customXml" Target="../../customXml/item236.xml"/><Relationship Id="rId24" Type="http://schemas.openxmlformats.org/officeDocument/2006/relationships/customXml" Target="../../customXml/item544.xml"/><Relationship Id="rId32" Type="http://schemas.openxmlformats.org/officeDocument/2006/relationships/customXml" Target="../../customXml/item571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190.xml"/><Relationship Id="rId10" Type="http://schemas.openxmlformats.org/officeDocument/2006/relationships/customXml" Target="../../customXml/item718.xml"/><Relationship Id="rId19" Type="http://schemas.openxmlformats.org/officeDocument/2006/relationships/customXml" Target="../../customXml/item343.xml"/><Relationship Id="rId31" Type="http://schemas.openxmlformats.org/officeDocument/2006/relationships/customXml" Target="../../customXml/item319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445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701.xml"/><Relationship Id="rId22" Type="http://schemas.openxmlformats.org/officeDocument/2006/relationships/customXml" Target="../../customXml/item359.xml"/><Relationship Id="rId27" Type="http://schemas.openxmlformats.org/officeDocument/2006/relationships/customXml" Target="../../customXml/item444.xml"/><Relationship Id="rId30" Type="http://schemas.openxmlformats.org/officeDocument/2006/relationships/customXml" Target="../../customXml/item6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4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732.xml"/><Relationship Id="rId12" Type="http://schemas.openxmlformats.org/officeDocument/2006/relationships/customXml" Target="../../customXml/item138.xml"/><Relationship Id="rId17" Type="http://schemas.openxmlformats.org/officeDocument/2006/relationships/customXml" Target="../../customXml/item100.xml"/><Relationship Id="rId25" Type="http://schemas.openxmlformats.org/officeDocument/2006/relationships/customXml" Target="../../customXml/item429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550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165.xml"/><Relationship Id="rId15" Type="http://schemas.openxmlformats.org/officeDocument/2006/relationships/customXml" Target="../../customXml/item189.xml"/><Relationship Id="rId23" Type="http://schemas.openxmlformats.org/officeDocument/2006/relationships/customXml" Target="../../customXml/item687.xml"/><Relationship Id="rId28" Type="http://schemas.openxmlformats.org/officeDocument/2006/relationships/customXml" Target="../../customXml/item465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4.xml"/><Relationship Id="rId18" Type="http://schemas.openxmlformats.org/officeDocument/2006/relationships/customXml" Target="../../customXml/item127.xml"/><Relationship Id="rId26" Type="http://schemas.openxmlformats.org/officeDocument/2006/relationships/customXml" Target="../../customXml/item180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559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83.xml"/><Relationship Id="rId2" Type="http://schemas.openxmlformats.org/officeDocument/2006/relationships/customXml" Target="../../customXml/item553.xml"/><Relationship Id="rId16" Type="http://schemas.openxmlformats.org/officeDocument/2006/relationships/customXml" Target="../../customXml/item60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677.xml"/><Relationship Id="rId11" Type="http://schemas.openxmlformats.org/officeDocument/2006/relationships/customXml" Target="../../customXml/item120.xml"/><Relationship Id="rId24" Type="http://schemas.openxmlformats.org/officeDocument/2006/relationships/customXml" Target="../../customXml/item752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719.xml"/><Relationship Id="rId15" Type="http://schemas.openxmlformats.org/officeDocument/2006/relationships/customXml" Target="../../customXml/item644.xml"/><Relationship Id="rId23" Type="http://schemas.openxmlformats.org/officeDocument/2006/relationships/customXml" Target="../../customXml/item288.xml"/><Relationship Id="rId28" Type="http://schemas.openxmlformats.org/officeDocument/2006/relationships/customXml" Target="../../customXml/item703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485.xml"/><Relationship Id="rId19" Type="http://schemas.openxmlformats.org/officeDocument/2006/relationships/customXml" Target="../../customXml/item175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654.xml"/><Relationship Id="rId14" Type="http://schemas.openxmlformats.org/officeDocument/2006/relationships/customXml" Target="../../customXml/item458.xml"/><Relationship Id="rId22" Type="http://schemas.openxmlformats.org/officeDocument/2006/relationships/customXml" Target="../../customXml/item310.xml"/><Relationship Id="rId27" Type="http://schemas.openxmlformats.org/officeDocument/2006/relationships/customXml" Target="../../customXml/item339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228.xml"/><Relationship Id="rId3" Type="http://schemas.openxmlformats.org/officeDocument/2006/relationships/customXml" Target="../../customXml/item756.xml"/><Relationship Id="rId12" Type="http://schemas.openxmlformats.org/officeDocument/2006/relationships/customXml" Target="../../customXml/item25.xml"/><Relationship Id="rId17" Type="http://schemas.openxmlformats.org/officeDocument/2006/relationships/customXml" Target="../../customXml/item604.xml"/><Relationship Id="rId25" Type="http://schemas.openxmlformats.org/officeDocument/2006/relationships/customXml" Target="../../customXml/item217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683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15.xml"/><Relationship Id="rId18" Type="http://schemas.openxmlformats.org/officeDocument/2006/relationships/customXml" Target="../../customXml/item260.xml"/><Relationship Id="rId26" Type="http://schemas.openxmlformats.org/officeDocument/2006/relationships/customXml" Target="../../customXml/item208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410.xml"/><Relationship Id="rId34" Type="http://schemas.openxmlformats.org/officeDocument/2006/relationships/customXml" Target="../../customXml/item157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200.xml"/><Relationship Id="rId2" Type="http://schemas.openxmlformats.org/officeDocument/2006/relationships/customXml" Target="../../customXml/item490.xml"/><Relationship Id="rId16" Type="http://schemas.openxmlformats.org/officeDocument/2006/relationships/customXml" Target="../../customXml/item256.xml"/><Relationship Id="rId29" Type="http://schemas.openxmlformats.org/officeDocument/2006/relationships/customXml" Target="../../customXml/item187.xml"/><Relationship Id="rId11" Type="http://schemas.openxmlformats.org/officeDocument/2006/relationships/customXml" Target="../../customXml/item280.xml"/><Relationship Id="rId24" Type="http://schemas.openxmlformats.org/officeDocument/2006/relationships/customXml" Target="../../customXml/item641.xml"/><Relationship Id="rId32" Type="http://schemas.openxmlformats.org/officeDocument/2006/relationships/customXml" Target="../../customXml/item642.xml"/><Relationship Id="rId37" Type="http://schemas.openxmlformats.org/officeDocument/2006/relationships/customXml" Target="../../customXml/item263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702.xml"/><Relationship Id="rId61" Type="http://schemas.openxmlformats.org/officeDocument/2006/relationships/slide" Target="slide4.xml"/><Relationship Id="rId19" Type="http://schemas.openxmlformats.org/officeDocument/2006/relationships/customXml" Target="../../customXml/item62.xml"/><Relationship Id="rId14" Type="http://schemas.openxmlformats.org/officeDocument/2006/relationships/customXml" Target="../../customXml/item447.xml"/><Relationship Id="rId22" Type="http://schemas.openxmlformats.org/officeDocument/2006/relationships/customXml" Target="../../customXml/item66.xml"/><Relationship Id="rId27" Type="http://schemas.openxmlformats.org/officeDocument/2006/relationships/customXml" Target="../../customXml/item629.xml"/><Relationship Id="rId30" Type="http://schemas.openxmlformats.org/officeDocument/2006/relationships/customXml" Target="../../customXml/item493.xml"/><Relationship Id="rId35" Type="http://schemas.openxmlformats.org/officeDocument/2006/relationships/customXml" Target="../../customXml/item407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489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220.xml"/><Relationship Id="rId12" Type="http://schemas.openxmlformats.org/officeDocument/2006/relationships/customXml" Target="../../customXml/item584.xml"/><Relationship Id="rId17" Type="http://schemas.openxmlformats.org/officeDocument/2006/relationships/customXml" Target="../../customXml/item588.xml"/><Relationship Id="rId25" Type="http://schemas.openxmlformats.org/officeDocument/2006/relationships/customXml" Target="../../customXml/item639.xml"/><Relationship Id="rId33" Type="http://schemas.openxmlformats.org/officeDocument/2006/relationships/customXml" Target="../../customXml/item93.xml"/><Relationship Id="rId38" Type="http://schemas.openxmlformats.org/officeDocument/2006/relationships/customXml" Target="../../customXml/item706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426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664.xml"/><Relationship Id="rId6" Type="http://schemas.openxmlformats.org/officeDocument/2006/relationships/customXml" Target="../../customXml/item747.xml"/><Relationship Id="rId15" Type="http://schemas.openxmlformats.org/officeDocument/2006/relationships/customXml" Target="../../customXml/item538.xml"/><Relationship Id="rId23" Type="http://schemas.openxmlformats.org/officeDocument/2006/relationships/customXml" Target="../../customXml/item349.xml"/><Relationship Id="rId28" Type="http://schemas.openxmlformats.org/officeDocument/2006/relationships/customXml" Target="../../customXml/item203.xml"/><Relationship Id="rId36" Type="http://schemas.openxmlformats.org/officeDocument/2006/relationships/customXml" Target="../../customXml/item20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501.xml"/><Relationship Id="rId31" Type="http://schemas.openxmlformats.org/officeDocument/2006/relationships/customXml" Target="../../customXml/item53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103.xml"/><Relationship Id="rId9" Type="http://schemas.openxmlformats.org/officeDocument/2006/relationships/customXml" Target="../../customXml/item16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5.xml"/><Relationship Id="rId18" Type="http://schemas.openxmlformats.org/officeDocument/2006/relationships/customXml" Target="../../customXml/item378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191.xml"/><Relationship Id="rId2" Type="http://schemas.openxmlformats.org/officeDocument/2006/relationships/customXml" Target="../../customXml/item417.xml"/><Relationship Id="rId16" Type="http://schemas.openxmlformats.org/officeDocument/2006/relationships/customXml" Target="../../customXml/item619.xml"/><Relationship Id="rId20" Type="http://schemas.openxmlformats.org/officeDocument/2006/relationships/customXml" Target="../../customXml/item177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74.xml"/><Relationship Id="rId6" Type="http://schemas.openxmlformats.org/officeDocument/2006/relationships/customXml" Target="../../customXml/item611.xml"/><Relationship Id="rId11" Type="http://schemas.openxmlformats.org/officeDocument/2006/relationships/customXml" Target="../../customXml/item22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219.xml"/><Relationship Id="rId15" Type="http://schemas.openxmlformats.org/officeDocument/2006/relationships/customXml" Target="../../customXml/item389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440.xml"/><Relationship Id="rId19" Type="http://schemas.openxmlformats.org/officeDocument/2006/relationships/customXml" Target="../../customXml/item541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244.xml"/><Relationship Id="rId9" Type="http://schemas.openxmlformats.org/officeDocument/2006/relationships/customXml" Target="../../customXml/item739.xml"/><Relationship Id="rId14" Type="http://schemas.openxmlformats.org/officeDocument/2006/relationships/customXml" Target="../../customXml/item376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581.xml"/><Relationship Id="rId3" Type="http://schemas.openxmlformats.org/officeDocument/2006/relationships/customXml" Target="../../customXml/item75.xml"/><Relationship Id="rId12" Type="http://schemas.openxmlformats.org/officeDocument/2006/relationships/customXml" Target="../../customXml/item461.xml"/><Relationship Id="rId17" Type="http://schemas.openxmlformats.org/officeDocument/2006/relationships/customXml" Target="../../customXml/item311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79.xml"/><Relationship Id="rId18" Type="http://schemas.openxmlformats.org/officeDocument/2006/relationships/customXml" Target="../../customXml/item539.xml"/><Relationship Id="rId26" Type="http://schemas.openxmlformats.org/officeDocument/2006/relationships/customXml" Target="../../customXml/item235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552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337.xml"/><Relationship Id="rId2" Type="http://schemas.openxmlformats.org/officeDocument/2006/relationships/customXml" Target="../../customXml/item266.xml"/><Relationship Id="rId16" Type="http://schemas.openxmlformats.org/officeDocument/2006/relationships/customXml" Target="../../customXml/item162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354.xml"/><Relationship Id="rId24" Type="http://schemas.openxmlformats.org/officeDocument/2006/relationships/customXml" Target="../../customXml/item105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442.xml"/><Relationship Id="rId10" Type="http://schemas.openxmlformats.org/officeDocument/2006/relationships/customXml" Target="../../customXml/item597.xml"/><Relationship Id="rId19" Type="http://schemas.openxmlformats.org/officeDocument/2006/relationships/customXml" Target="../../customXml/item699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744.xml"/><Relationship Id="rId9" Type="http://schemas.openxmlformats.org/officeDocument/2006/relationships/customXml" Target="../../customXml/item233.xml"/><Relationship Id="rId14" Type="http://schemas.openxmlformats.org/officeDocument/2006/relationships/customXml" Target="../../customXml/item448.xml"/><Relationship Id="rId22" Type="http://schemas.openxmlformats.org/officeDocument/2006/relationships/customXml" Target="../../customXml/item700.xml"/><Relationship Id="rId27" Type="http://schemas.openxmlformats.org/officeDocument/2006/relationships/customXml" Target="../../customXml/item416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108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387.xml"/><Relationship Id="rId12" Type="http://schemas.openxmlformats.org/officeDocument/2006/relationships/customXml" Target="../../customXml/item463.xml"/><Relationship Id="rId17" Type="http://schemas.openxmlformats.org/officeDocument/2006/relationships/customXml" Target="../../customXml/item47.xml"/><Relationship Id="rId25" Type="http://schemas.openxmlformats.org/officeDocument/2006/relationships/customXml" Target="../../customXml/item418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300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594.xml"/><Relationship Id="rId6" Type="http://schemas.openxmlformats.org/officeDocument/2006/relationships/customXml" Target="../../customXml/item521.xml"/><Relationship Id="rId15" Type="http://schemas.openxmlformats.org/officeDocument/2006/relationships/customXml" Target="../../customXml/item95.xml"/><Relationship Id="rId23" Type="http://schemas.openxmlformats.org/officeDocument/2006/relationships/customXml" Target="../../customXml/item711.xml"/><Relationship Id="rId28" Type="http://schemas.openxmlformats.org/officeDocument/2006/relationships/customXml" Target="../../customXml/item243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70.xml"/><Relationship Id="rId18" Type="http://schemas.openxmlformats.org/officeDocument/2006/relationships/customXml" Target="../../customXml/item607.xml"/><Relationship Id="rId26" Type="http://schemas.openxmlformats.org/officeDocument/2006/relationships/customXml" Target="../../customXml/item72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46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397.xml"/><Relationship Id="rId2" Type="http://schemas.openxmlformats.org/officeDocument/2006/relationships/customXml" Target="../../customXml/item508.xml"/><Relationship Id="rId16" Type="http://schemas.openxmlformats.org/officeDocument/2006/relationships/customXml" Target="../../customXml/item316.xml"/><Relationship Id="rId29" Type="http://schemas.openxmlformats.org/officeDocument/2006/relationships/customXml" Target="../../customXml/item257.xml"/><Relationship Id="rId11" Type="http://schemas.openxmlformats.org/officeDocument/2006/relationships/customXml" Target="../../customXml/item481.xml"/><Relationship Id="rId24" Type="http://schemas.openxmlformats.org/officeDocument/2006/relationships/customXml" Target="../../customXml/item167.xml"/><Relationship Id="rId32" Type="http://schemas.openxmlformats.org/officeDocument/2006/relationships/customXml" Target="../../customXml/item469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382.xml"/><Relationship Id="rId10" Type="http://schemas.openxmlformats.org/officeDocument/2006/relationships/customXml" Target="../../customXml/item657.xml"/><Relationship Id="rId19" Type="http://schemas.openxmlformats.org/officeDocument/2006/relationships/customXml" Target="../../customXml/item107.xml"/><Relationship Id="rId31" Type="http://schemas.openxmlformats.org/officeDocument/2006/relationships/customXml" Target="../../customXml/item193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117.xml"/><Relationship Id="rId22" Type="http://schemas.openxmlformats.org/officeDocument/2006/relationships/customXml" Target="../../customXml/item450.xml"/><Relationship Id="rId27" Type="http://schemas.openxmlformats.org/officeDocument/2006/relationships/customXml" Target="../../customXml/item160.xml"/><Relationship Id="rId30" Type="http://schemas.openxmlformats.org/officeDocument/2006/relationships/customXml" Target="../../customXml/item8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586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528.xml"/><Relationship Id="rId12" Type="http://schemas.openxmlformats.org/officeDocument/2006/relationships/customXml" Target="../../customXml/item61.xml"/><Relationship Id="rId17" Type="http://schemas.openxmlformats.org/officeDocument/2006/relationships/customXml" Target="../../customXml/item433.xml"/><Relationship Id="rId25" Type="http://schemas.openxmlformats.org/officeDocument/2006/relationships/customXml" Target="../../customXml/item678.xml"/><Relationship Id="rId33" Type="http://schemas.openxmlformats.org/officeDocument/2006/relationships/customXml" Target="../../customXml/item358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90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155.xml"/><Relationship Id="rId6" Type="http://schemas.openxmlformats.org/officeDocument/2006/relationships/customXml" Target="../../customXml/item694.xml"/><Relationship Id="rId15" Type="http://schemas.openxmlformats.org/officeDocument/2006/relationships/customXml" Target="../../customXml/item424.xml"/><Relationship Id="rId23" Type="http://schemas.openxmlformats.org/officeDocument/2006/relationships/customXml" Target="../../customXml/item84.xml"/><Relationship Id="rId28" Type="http://schemas.openxmlformats.org/officeDocument/2006/relationships/customXml" Target="../../customXml/item247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19.xml"/><Relationship Id="rId18" Type="http://schemas.openxmlformats.org/officeDocument/2006/relationships/customXml" Target="../../customXml/item557.xml"/><Relationship Id="rId26" Type="http://schemas.openxmlformats.org/officeDocument/2006/relationships/customXml" Target="../../customXml/item692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79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308.xml"/><Relationship Id="rId2" Type="http://schemas.openxmlformats.org/officeDocument/2006/relationships/customXml" Target="../../customXml/item640.xml"/><Relationship Id="rId16" Type="http://schemas.openxmlformats.org/officeDocument/2006/relationships/customXml" Target="../../customXml/item474.xml"/><Relationship Id="rId29" Type="http://schemas.openxmlformats.org/officeDocument/2006/relationships/customXml" Target="../../customXml/item734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527.xml"/><Relationship Id="rId11" Type="http://schemas.openxmlformats.org/officeDocument/2006/relationships/customXml" Target="../../customXml/item36.xml"/><Relationship Id="rId24" Type="http://schemas.openxmlformats.org/officeDocument/2006/relationships/customXml" Target="../../customXml/item315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722.xml"/><Relationship Id="rId15" Type="http://schemas.openxmlformats.org/officeDocument/2006/relationships/customXml" Target="../../customXml/item194.xml"/><Relationship Id="rId23" Type="http://schemas.openxmlformats.org/officeDocument/2006/relationships/customXml" Target="../../customXml/item19.xml"/><Relationship Id="rId28" Type="http://schemas.openxmlformats.org/officeDocument/2006/relationships/customXml" Target="../../customXml/item42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328.xml"/><Relationship Id="rId19" Type="http://schemas.openxmlformats.org/officeDocument/2006/relationships/customXml" Target="../../customXml/item207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488.xml"/><Relationship Id="rId9" Type="http://schemas.openxmlformats.org/officeDocument/2006/relationships/customXml" Target="../../customXml/item545.xml"/><Relationship Id="rId14" Type="http://schemas.openxmlformats.org/officeDocument/2006/relationships/customXml" Target="../../customXml/item753.xml"/><Relationship Id="rId22" Type="http://schemas.openxmlformats.org/officeDocument/2006/relationships/customXml" Target="../../customXml/item659.xml"/><Relationship Id="rId27" Type="http://schemas.openxmlformats.org/officeDocument/2006/relationships/customXml" Target="../../customXml/item215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549.xml"/><Relationship Id="rId3" Type="http://schemas.openxmlformats.org/officeDocument/2006/relationships/customXml" Target="../../customXml/item569.xml"/><Relationship Id="rId12" Type="http://schemas.openxmlformats.org/officeDocument/2006/relationships/customXml" Target="../../customXml/item622.xml"/><Relationship Id="rId17" Type="http://schemas.openxmlformats.org/officeDocument/2006/relationships/customXml" Target="../../customXml/item344.xml"/><Relationship Id="rId25" Type="http://schemas.openxmlformats.org/officeDocument/2006/relationships/customXml" Target="../../customXml/item605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85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BF6CB0D7-3F2C-497B-8009-9227515F8C48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D605D1BA-A81E-48C3-BF46-68A943585ECA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6A91445F-3A38-494E-B423-DB60A686C2B1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27AF177-6C44-44EC-822E-6778DD9C0C5B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83A7F44B-33C0-458E-9AA5-54AE77C90CE7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id="{5D0EF7DF-055B-4205-936E-DF0BD96C5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13" name="Imagen 112">
              <a:extLst>
                <a:ext uri="{FF2B5EF4-FFF2-40B4-BE49-F238E27FC236}">
                  <a16:creationId xmlns:a16="http://schemas.microsoft.com/office/drawing/2014/main" id="{9CD6F9E3-5245-4EF3-8DCA-80566576D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D1D3753B-3646-45F5-8797-0C7FE537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4B3A9ACC-6CC8-4E03-A0A6-B44DEE28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55AB6C9C-AE03-43D1-B231-E54681F8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B763C1F8-E9EE-4711-B8A3-AEF87601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C3A2B016-9275-4476-A7D4-A860FD7F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19" name="Imagen 118">
              <a:extLst>
                <a:ext uri="{FF2B5EF4-FFF2-40B4-BE49-F238E27FC236}">
                  <a16:creationId xmlns:a16="http://schemas.microsoft.com/office/drawing/2014/main" id="{D1582893-5192-4A5A-8A13-151DF09E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8" name="Content">
            <a:extLst>
              <a:ext uri="{FF2B5EF4-FFF2-40B4-BE49-F238E27FC236}">
                <a16:creationId xmlns:a16="http://schemas.microsoft.com/office/drawing/2014/main" id="{8DAABB51-F02C-4341-A102-8A3D46F883CB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41D32D6-881D-48DA-B428-592D8F59E87F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1C8B5F57-04A2-444A-86AE-357F73BB42A8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71" name="Rectángulo: esquinas redondeadas 70">
                <a:extLst>
                  <a:ext uri="{FF2B5EF4-FFF2-40B4-BE49-F238E27FC236}">
                    <a16:creationId xmlns:a16="http://schemas.microsoft.com/office/drawing/2014/main" id="{1A3F4138-191D-4F9A-871F-F59104425DB3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2" name="Content">
                <a:extLst>
                  <a:ext uri="{FF2B5EF4-FFF2-40B4-BE49-F238E27FC236}">
                    <a16:creationId xmlns:a16="http://schemas.microsoft.com/office/drawing/2014/main" id="{362E7888-1FA6-4503-B0BA-B9604D6C01A4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44966BC7-C8A2-4721-A0CA-246A97BE28F6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3A8F3F97-3242-446C-B4CB-D1B7F1B9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8B2C376-F0C2-43A0-82DA-F36D58C21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1336D172-9DC4-489F-9BC7-58D0680D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66" name="Imagen 65">
              <a:extLst>
                <a:ext uri="{FF2B5EF4-FFF2-40B4-BE49-F238E27FC236}">
                  <a16:creationId xmlns:a16="http://schemas.microsoft.com/office/drawing/2014/main" id="{E887E3B9-B79F-4DD5-94B9-7F7055D7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29B1040B-EB4F-4070-8ABA-E2846C01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0F23C42-E779-4D8E-B667-66AB77C7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4F78B9A1-0713-4BAF-9FB0-28D26F1CD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D46E84B2-8EED-41A7-B7D9-185BEA77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3A30DB2D-AB59-4837-B217-F2446E967FC9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79" name="Gráfico 78">
            <a:extLst>
              <a:ext uri="{FF2B5EF4-FFF2-40B4-BE49-F238E27FC236}">
                <a16:creationId xmlns:a16="http://schemas.microsoft.com/office/drawing/2014/main" id="{E5A6E884-8FDA-4867-808B-602689AA77F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1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5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1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3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7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2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3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3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5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1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5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9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6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1887</Words>
  <Application>Microsoft Office PowerPoint</Application>
  <PresentationFormat>Panorámica</PresentationFormat>
  <Paragraphs>638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196</cp:revision>
  <dcterms:created xsi:type="dcterms:W3CDTF">2019-06-19T22:59:13Z</dcterms:created>
  <dcterms:modified xsi:type="dcterms:W3CDTF">2019-08-07T21:15:09Z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