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customXml/itemProps437.xml" ContentType="application/vnd.openxmlformats-officedocument.customXmlProperties+xml"/>
  <Override PartName="/customXml/itemProps438.xml" ContentType="application/vnd.openxmlformats-officedocument.customXmlProperties+xml"/>
  <Override PartName="/customXml/itemProps439.xml" ContentType="application/vnd.openxmlformats-officedocument.customXmlProperties+xml"/>
  <Override PartName="/customXml/itemProps440.xml" ContentType="application/vnd.openxmlformats-officedocument.customXmlProperties+xml"/>
  <Override PartName="/customXml/itemProps441.xml" ContentType="application/vnd.openxmlformats-officedocument.customXmlProperties+xml"/>
  <Override PartName="/customXml/itemProps442.xml" ContentType="application/vnd.openxmlformats-officedocument.customXmlProperties+xml"/>
  <Override PartName="/customXml/itemProps443.xml" ContentType="application/vnd.openxmlformats-officedocument.customXmlProperties+xml"/>
  <Override PartName="/customXml/itemProps444.xml" ContentType="application/vnd.openxmlformats-officedocument.customXmlProperties+xml"/>
  <Override PartName="/customXml/itemProps445.xml" ContentType="application/vnd.openxmlformats-officedocument.customXmlProperties+xml"/>
  <Override PartName="/customXml/itemProps446.xml" ContentType="application/vnd.openxmlformats-officedocument.customXmlProperties+xml"/>
  <Override PartName="/customXml/itemProps447.xml" ContentType="application/vnd.openxmlformats-officedocument.customXmlProperties+xml"/>
  <Override PartName="/customXml/itemProps448.xml" ContentType="application/vnd.openxmlformats-officedocument.customXmlProperties+xml"/>
  <Override PartName="/customXml/itemProps449.xml" ContentType="application/vnd.openxmlformats-officedocument.customXmlProperties+xml"/>
  <Override PartName="/customXml/itemProps450.xml" ContentType="application/vnd.openxmlformats-officedocument.customXmlProperties+xml"/>
  <Override PartName="/customXml/itemProps451.xml" ContentType="application/vnd.openxmlformats-officedocument.customXmlProperties+xml"/>
  <Override PartName="/customXml/itemProps452.xml" ContentType="application/vnd.openxmlformats-officedocument.customXmlProperties+xml"/>
  <Override PartName="/customXml/itemProps453.xml" ContentType="application/vnd.openxmlformats-officedocument.customXmlProperties+xml"/>
  <Override PartName="/customXml/itemProps454.xml" ContentType="application/vnd.openxmlformats-officedocument.customXmlProperties+xml"/>
  <Override PartName="/customXml/itemProps455.xml" ContentType="application/vnd.openxmlformats-officedocument.customXmlProperties+xml"/>
  <Override PartName="/customXml/itemProps456.xml" ContentType="application/vnd.openxmlformats-officedocument.customXmlProperties+xml"/>
  <Override PartName="/customXml/itemProps457.xml" ContentType="application/vnd.openxmlformats-officedocument.customXmlProperties+xml"/>
  <Override PartName="/customXml/itemProps458.xml" ContentType="application/vnd.openxmlformats-officedocument.customXmlProperties+xml"/>
  <Override PartName="/customXml/itemProps459.xml" ContentType="application/vnd.openxmlformats-officedocument.customXmlProperties+xml"/>
  <Override PartName="/customXml/itemProps460.xml" ContentType="application/vnd.openxmlformats-officedocument.customXmlProperties+xml"/>
  <Override PartName="/customXml/itemProps461.xml" ContentType="application/vnd.openxmlformats-officedocument.customXmlProperties+xml"/>
  <Override PartName="/customXml/itemProps462.xml" ContentType="application/vnd.openxmlformats-officedocument.customXmlProperties+xml"/>
  <Override PartName="/customXml/itemProps463.xml" ContentType="application/vnd.openxmlformats-officedocument.customXmlProperties+xml"/>
  <Override PartName="/customXml/itemProps464.xml" ContentType="application/vnd.openxmlformats-officedocument.customXmlProperties+xml"/>
  <Override PartName="/customXml/itemProps465.xml" ContentType="application/vnd.openxmlformats-officedocument.customXmlProperties+xml"/>
  <Override PartName="/customXml/itemProps466.xml" ContentType="application/vnd.openxmlformats-officedocument.customXmlProperties+xml"/>
  <Override PartName="/customXml/itemProps467.xml" ContentType="application/vnd.openxmlformats-officedocument.customXmlProperties+xml"/>
  <Override PartName="/customXml/itemProps468.xml" ContentType="application/vnd.openxmlformats-officedocument.customXmlProperties+xml"/>
  <Override PartName="/customXml/itemProps469.xml" ContentType="application/vnd.openxmlformats-officedocument.customXmlProperties+xml"/>
  <Override PartName="/customXml/itemProps470.xml" ContentType="application/vnd.openxmlformats-officedocument.customXmlProperties+xml"/>
  <Override PartName="/customXml/itemProps471.xml" ContentType="application/vnd.openxmlformats-officedocument.customXmlProperties+xml"/>
  <Override PartName="/customXml/itemProps472.xml" ContentType="application/vnd.openxmlformats-officedocument.customXmlProperties+xml"/>
  <Override PartName="/customXml/itemProps473.xml" ContentType="application/vnd.openxmlformats-officedocument.customXmlProperties+xml"/>
  <Override PartName="/customXml/itemProps474.xml" ContentType="application/vnd.openxmlformats-officedocument.customXmlProperties+xml"/>
  <Override PartName="/customXml/itemProps475.xml" ContentType="application/vnd.openxmlformats-officedocument.customXmlProperties+xml"/>
  <Override PartName="/customXml/itemProps476.xml" ContentType="application/vnd.openxmlformats-officedocument.customXmlProperties+xml"/>
  <Override PartName="/customXml/itemProps477.xml" ContentType="application/vnd.openxmlformats-officedocument.customXmlProperties+xml"/>
  <Override PartName="/customXml/itemProps478.xml" ContentType="application/vnd.openxmlformats-officedocument.customXmlProperties+xml"/>
  <Override PartName="/customXml/itemProps479.xml" ContentType="application/vnd.openxmlformats-officedocument.customXmlProperties+xml"/>
  <Override PartName="/customXml/itemProps480.xml" ContentType="application/vnd.openxmlformats-officedocument.customXmlProperties+xml"/>
  <Override PartName="/customXml/itemProps481.xml" ContentType="application/vnd.openxmlformats-officedocument.customXmlProperties+xml"/>
  <Override PartName="/customXml/itemProps482.xml" ContentType="application/vnd.openxmlformats-officedocument.customXmlProperties+xml"/>
  <Override PartName="/customXml/itemProps483.xml" ContentType="application/vnd.openxmlformats-officedocument.customXmlProperties+xml"/>
  <Override PartName="/customXml/itemProps484.xml" ContentType="application/vnd.openxmlformats-officedocument.customXmlProperties+xml"/>
  <Override PartName="/customXml/itemProps485.xml" ContentType="application/vnd.openxmlformats-officedocument.customXmlProperties+xml"/>
  <Override PartName="/customXml/itemProps486.xml" ContentType="application/vnd.openxmlformats-officedocument.customXmlProperties+xml"/>
  <Override PartName="/customXml/itemProps487.xml" ContentType="application/vnd.openxmlformats-officedocument.customXmlProperties+xml"/>
  <Override PartName="/customXml/itemProps488.xml" ContentType="application/vnd.openxmlformats-officedocument.customXmlProperties+xml"/>
  <Override PartName="/customXml/itemProps489.xml" ContentType="application/vnd.openxmlformats-officedocument.customXmlProperties+xml"/>
  <Override PartName="/customXml/itemProps490.xml" ContentType="application/vnd.openxmlformats-officedocument.customXmlProperties+xml"/>
  <Override PartName="/customXml/itemProps491.xml" ContentType="application/vnd.openxmlformats-officedocument.customXmlProperties+xml"/>
  <Override PartName="/customXml/itemProps492.xml" ContentType="application/vnd.openxmlformats-officedocument.customXmlProperties+xml"/>
  <Override PartName="/customXml/itemProps493.xml" ContentType="application/vnd.openxmlformats-officedocument.customXmlProperties+xml"/>
  <Override PartName="/customXml/itemProps494.xml" ContentType="application/vnd.openxmlformats-officedocument.customXmlProperties+xml"/>
  <Override PartName="/customXml/itemProps495.xml" ContentType="application/vnd.openxmlformats-officedocument.customXmlProperties+xml"/>
  <Override PartName="/customXml/itemProps496.xml" ContentType="application/vnd.openxmlformats-officedocument.customXmlProperties+xml"/>
  <Override PartName="/customXml/itemProps497.xml" ContentType="application/vnd.openxmlformats-officedocument.customXmlProperties+xml"/>
  <Override PartName="/customXml/itemProps498.xml" ContentType="application/vnd.openxmlformats-officedocument.customXmlProperties+xml"/>
  <Override PartName="/customXml/itemProps499.xml" ContentType="application/vnd.openxmlformats-officedocument.customXmlProperties+xml"/>
  <Override PartName="/customXml/itemProps500.xml" ContentType="application/vnd.openxmlformats-officedocument.customXmlProperties+xml"/>
  <Override PartName="/customXml/itemProps501.xml" ContentType="application/vnd.openxmlformats-officedocument.customXmlProperties+xml"/>
  <Override PartName="/customXml/itemProps502.xml" ContentType="application/vnd.openxmlformats-officedocument.customXmlProperties+xml"/>
  <Override PartName="/customXml/itemProps503.xml" ContentType="application/vnd.openxmlformats-officedocument.customXmlProperties+xml"/>
  <Override PartName="/customXml/itemProps504.xml" ContentType="application/vnd.openxmlformats-officedocument.customXmlProperties+xml"/>
  <Override PartName="/customXml/itemProps505.xml" ContentType="application/vnd.openxmlformats-officedocument.customXmlProperties+xml"/>
  <Override PartName="/customXml/itemProps506.xml" ContentType="application/vnd.openxmlformats-officedocument.customXmlProperties+xml"/>
  <Override PartName="/customXml/itemProps507.xml" ContentType="application/vnd.openxmlformats-officedocument.customXmlProperties+xml"/>
  <Override PartName="/customXml/itemProps508.xml" ContentType="application/vnd.openxmlformats-officedocument.customXmlProperties+xml"/>
  <Override PartName="/customXml/itemProps509.xml" ContentType="application/vnd.openxmlformats-officedocument.customXmlProperties+xml"/>
  <Override PartName="/customXml/itemProps510.xml" ContentType="application/vnd.openxmlformats-officedocument.customXmlProperties+xml"/>
  <Override PartName="/customXml/itemProps511.xml" ContentType="application/vnd.openxmlformats-officedocument.customXmlProperties+xml"/>
  <Override PartName="/customXml/itemProps512.xml" ContentType="application/vnd.openxmlformats-officedocument.customXmlProperties+xml"/>
  <Override PartName="/customXml/itemProps513.xml" ContentType="application/vnd.openxmlformats-officedocument.customXmlProperties+xml"/>
  <Override PartName="/customXml/itemProps514.xml" ContentType="application/vnd.openxmlformats-officedocument.customXmlProperties+xml"/>
  <Override PartName="/customXml/itemProps515.xml" ContentType="application/vnd.openxmlformats-officedocument.customXmlProperties+xml"/>
  <Override PartName="/customXml/itemProps516.xml" ContentType="application/vnd.openxmlformats-officedocument.customXmlProperties+xml"/>
  <Override PartName="/customXml/itemProps517.xml" ContentType="application/vnd.openxmlformats-officedocument.customXmlProperties+xml"/>
  <Override PartName="/customXml/itemProps518.xml" ContentType="application/vnd.openxmlformats-officedocument.customXmlProperties+xml"/>
  <Override PartName="/customXml/itemProps519.xml" ContentType="application/vnd.openxmlformats-officedocument.customXmlProperties+xml"/>
  <Override PartName="/customXml/itemProps520.xml" ContentType="application/vnd.openxmlformats-officedocument.customXmlProperties+xml"/>
  <Override PartName="/customXml/itemProps521.xml" ContentType="application/vnd.openxmlformats-officedocument.customXmlProperties+xml"/>
  <Override PartName="/customXml/itemProps522.xml" ContentType="application/vnd.openxmlformats-officedocument.customXmlProperties+xml"/>
  <Override PartName="/customXml/itemProps523.xml" ContentType="application/vnd.openxmlformats-officedocument.customXmlProperties+xml"/>
  <Override PartName="/customXml/itemProps524.xml" ContentType="application/vnd.openxmlformats-officedocument.customXmlProperties+xml"/>
  <Override PartName="/customXml/itemProps525.xml" ContentType="application/vnd.openxmlformats-officedocument.customXmlProperties+xml"/>
  <Override PartName="/customXml/itemProps526.xml" ContentType="application/vnd.openxmlformats-officedocument.customXmlProperties+xml"/>
  <Override PartName="/customXml/itemProps527.xml" ContentType="application/vnd.openxmlformats-officedocument.customXmlProperties+xml"/>
  <Override PartName="/customXml/itemProps528.xml" ContentType="application/vnd.openxmlformats-officedocument.customXmlProperties+xml"/>
  <Override PartName="/customXml/itemProps529.xml" ContentType="application/vnd.openxmlformats-officedocument.customXmlProperties+xml"/>
  <Override PartName="/customXml/itemProps530.xml" ContentType="application/vnd.openxmlformats-officedocument.customXmlProperties+xml"/>
  <Override PartName="/customXml/itemProps531.xml" ContentType="application/vnd.openxmlformats-officedocument.customXmlProperties+xml"/>
  <Override PartName="/customXml/itemProps532.xml" ContentType="application/vnd.openxmlformats-officedocument.customXmlProperties+xml"/>
  <Override PartName="/customXml/itemProps533.xml" ContentType="application/vnd.openxmlformats-officedocument.customXmlProperties+xml"/>
  <Override PartName="/customXml/itemProps534.xml" ContentType="application/vnd.openxmlformats-officedocument.customXmlProperties+xml"/>
  <Override PartName="/customXml/itemProps535.xml" ContentType="application/vnd.openxmlformats-officedocument.customXmlProperties+xml"/>
  <Override PartName="/customXml/itemProps536.xml" ContentType="application/vnd.openxmlformats-officedocument.customXmlProperties+xml"/>
  <Override PartName="/customXml/itemProps537.xml" ContentType="application/vnd.openxmlformats-officedocument.customXmlProperties+xml"/>
  <Override PartName="/customXml/itemProps538.xml" ContentType="application/vnd.openxmlformats-officedocument.customXmlProperties+xml"/>
  <Override PartName="/customXml/itemProps539.xml" ContentType="application/vnd.openxmlformats-officedocument.customXmlProperties+xml"/>
  <Override PartName="/customXml/itemProps540.xml" ContentType="application/vnd.openxmlformats-officedocument.customXmlProperties+xml"/>
  <Override PartName="/customXml/itemProps541.xml" ContentType="application/vnd.openxmlformats-officedocument.customXmlProperties+xml"/>
  <Override PartName="/customXml/itemProps542.xml" ContentType="application/vnd.openxmlformats-officedocument.customXmlProperties+xml"/>
  <Override PartName="/customXml/itemProps543.xml" ContentType="application/vnd.openxmlformats-officedocument.customXmlProperties+xml"/>
  <Override PartName="/customXml/itemProps544.xml" ContentType="application/vnd.openxmlformats-officedocument.customXmlProperties+xml"/>
  <Override PartName="/customXml/itemProps545.xml" ContentType="application/vnd.openxmlformats-officedocument.customXmlProperties+xml"/>
  <Override PartName="/customXml/itemProps546.xml" ContentType="application/vnd.openxmlformats-officedocument.customXmlProperties+xml"/>
  <Override PartName="/customXml/itemProps547.xml" ContentType="application/vnd.openxmlformats-officedocument.customXmlProperties+xml"/>
  <Override PartName="/customXml/itemProps548.xml" ContentType="application/vnd.openxmlformats-officedocument.customXmlProperties+xml"/>
  <Override PartName="/customXml/itemProps549.xml" ContentType="application/vnd.openxmlformats-officedocument.customXmlProperties+xml"/>
  <Override PartName="/customXml/itemProps550.xml" ContentType="application/vnd.openxmlformats-officedocument.customXmlProperties+xml"/>
  <Override PartName="/customXml/itemProps551.xml" ContentType="application/vnd.openxmlformats-officedocument.customXmlProperties+xml"/>
  <Override PartName="/customXml/itemProps552.xml" ContentType="application/vnd.openxmlformats-officedocument.customXmlProperties+xml"/>
  <Override PartName="/customXml/itemProps553.xml" ContentType="application/vnd.openxmlformats-officedocument.customXmlProperties+xml"/>
  <Override PartName="/customXml/itemProps554.xml" ContentType="application/vnd.openxmlformats-officedocument.customXmlProperties+xml"/>
  <Override PartName="/customXml/itemProps555.xml" ContentType="application/vnd.openxmlformats-officedocument.customXmlProperties+xml"/>
  <Override PartName="/customXml/itemProps556.xml" ContentType="application/vnd.openxmlformats-officedocument.customXmlProperties+xml"/>
  <Override PartName="/customXml/itemProps557.xml" ContentType="application/vnd.openxmlformats-officedocument.customXmlProperties+xml"/>
  <Override PartName="/customXml/itemProps558.xml" ContentType="application/vnd.openxmlformats-officedocument.customXmlProperties+xml"/>
  <Override PartName="/customXml/itemProps559.xml" ContentType="application/vnd.openxmlformats-officedocument.customXmlProperties+xml"/>
  <Override PartName="/customXml/itemProps560.xml" ContentType="application/vnd.openxmlformats-officedocument.customXmlProperties+xml"/>
  <Override PartName="/customXml/itemProps561.xml" ContentType="application/vnd.openxmlformats-officedocument.customXmlProperties+xml"/>
  <Override PartName="/customXml/itemProps562.xml" ContentType="application/vnd.openxmlformats-officedocument.customXmlProperties+xml"/>
  <Override PartName="/customXml/itemProps563.xml" ContentType="application/vnd.openxmlformats-officedocument.customXmlProperties+xml"/>
  <Override PartName="/customXml/itemProps564.xml" ContentType="application/vnd.openxmlformats-officedocument.customXmlProperties+xml"/>
  <Override PartName="/customXml/itemProps565.xml" ContentType="application/vnd.openxmlformats-officedocument.customXmlProperties+xml"/>
  <Override PartName="/customXml/itemProps566.xml" ContentType="application/vnd.openxmlformats-officedocument.customXmlProperties+xml"/>
  <Override PartName="/customXml/itemProps567.xml" ContentType="application/vnd.openxmlformats-officedocument.customXmlProperties+xml"/>
  <Override PartName="/customXml/itemProps568.xml" ContentType="application/vnd.openxmlformats-officedocument.customXmlProperties+xml"/>
  <Override PartName="/customXml/itemProps569.xml" ContentType="application/vnd.openxmlformats-officedocument.customXmlProperties+xml"/>
  <Override PartName="/customXml/itemProps570.xml" ContentType="application/vnd.openxmlformats-officedocument.customXmlProperties+xml"/>
  <Override PartName="/customXml/itemProps571.xml" ContentType="application/vnd.openxmlformats-officedocument.customXmlProperties+xml"/>
  <Override PartName="/customXml/itemProps572.xml" ContentType="application/vnd.openxmlformats-officedocument.customXmlProperties+xml"/>
  <Override PartName="/customXml/itemProps573.xml" ContentType="application/vnd.openxmlformats-officedocument.customXmlProperties+xml"/>
  <Override PartName="/customXml/itemProps574.xml" ContentType="application/vnd.openxmlformats-officedocument.customXmlProperties+xml"/>
  <Override PartName="/customXml/itemProps575.xml" ContentType="application/vnd.openxmlformats-officedocument.customXmlProperties+xml"/>
  <Override PartName="/customXml/itemProps576.xml" ContentType="application/vnd.openxmlformats-officedocument.customXmlProperties+xml"/>
  <Override PartName="/customXml/itemProps577.xml" ContentType="application/vnd.openxmlformats-officedocument.customXmlProperties+xml"/>
  <Override PartName="/customXml/itemProps578.xml" ContentType="application/vnd.openxmlformats-officedocument.customXmlProperties+xml"/>
  <Override PartName="/customXml/itemProps579.xml" ContentType="application/vnd.openxmlformats-officedocument.customXmlProperties+xml"/>
  <Override PartName="/customXml/itemProps580.xml" ContentType="application/vnd.openxmlformats-officedocument.customXmlProperties+xml"/>
  <Override PartName="/customXml/itemProps581.xml" ContentType="application/vnd.openxmlformats-officedocument.customXmlProperties+xml"/>
  <Override PartName="/customXml/itemProps582.xml" ContentType="application/vnd.openxmlformats-officedocument.customXmlProperties+xml"/>
  <Override PartName="/customXml/itemProps583.xml" ContentType="application/vnd.openxmlformats-officedocument.customXmlProperties+xml"/>
  <Override PartName="/customXml/itemProps584.xml" ContentType="application/vnd.openxmlformats-officedocument.customXmlProperties+xml"/>
  <Override PartName="/customXml/itemProps585.xml" ContentType="application/vnd.openxmlformats-officedocument.customXmlProperties+xml"/>
  <Override PartName="/customXml/itemProps586.xml" ContentType="application/vnd.openxmlformats-officedocument.customXmlProperties+xml"/>
  <Override PartName="/customXml/itemProps587.xml" ContentType="application/vnd.openxmlformats-officedocument.customXmlProperties+xml"/>
  <Override PartName="/customXml/itemProps588.xml" ContentType="application/vnd.openxmlformats-officedocument.customXmlProperties+xml"/>
  <Override PartName="/customXml/itemProps589.xml" ContentType="application/vnd.openxmlformats-officedocument.customXmlProperties+xml"/>
  <Override PartName="/customXml/itemProps590.xml" ContentType="application/vnd.openxmlformats-officedocument.customXmlProperties+xml"/>
  <Override PartName="/customXml/itemProps591.xml" ContentType="application/vnd.openxmlformats-officedocument.customXmlProperties+xml"/>
  <Override PartName="/customXml/itemProps592.xml" ContentType="application/vnd.openxmlformats-officedocument.customXmlProperties+xml"/>
  <Override PartName="/customXml/itemProps593.xml" ContentType="application/vnd.openxmlformats-officedocument.customXmlProperties+xml"/>
  <Override PartName="/customXml/itemProps594.xml" ContentType="application/vnd.openxmlformats-officedocument.customXmlProperties+xml"/>
  <Override PartName="/customXml/itemProps595.xml" ContentType="application/vnd.openxmlformats-officedocument.customXmlProperties+xml"/>
  <Override PartName="/customXml/itemProps596.xml" ContentType="application/vnd.openxmlformats-officedocument.customXmlProperties+xml"/>
  <Override PartName="/customXml/itemProps597.xml" ContentType="application/vnd.openxmlformats-officedocument.customXmlProperties+xml"/>
  <Override PartName="/customXml/itemProps598.xml" ContentType="application/vnd.openxmlformats-officedocument.customXmlProperties+xml"/>
  <Override PartName="/customXml/itemProps599.xml" ContentType="application/vnd.openxmlformats-officedocument.customXmlProperties+xml"/>
  <Override PartName="/customXml/itemProps600.xml" ContentType="application/vnd.openxmlformats-officedocument.customXmlProperties+xml"/>
  <Override PartName="/customXml/itemProps601.xml" ContentType="application/vnd.openxmlformats-officedocument.customXmlProperties+xml"/>
  <Override PartName="/customXml/itemProps602.xml" ContentType="application/vnd.openxmlformats-officedocument.customXmlProperties+xml"/>
  <Override PartName="/customXml/itemProps603.xml" ContentType="application/vnd.openxmlformats-officedocument.customXmlProperties+xml"/>
  <Override PartName="/customXml/itemProps604.xml" ContentType="application/vnd.openxmlformats-officedocument.customXmlProperties+xml"/>
  <Override PartName="/customXml/itemProps605.xml" ContentType="application/vnd.openxmlformats-officedocument.customXmlProperties+xml"/>
  <Override PartName="/customXml/itemProps606.xml" ContentType="application/vnd.openxmlformats-officedocument.customXmlProperties+xml"/>
  <Override PartName="/customXml/itemProps607.xml" ContentType="application/vnd.openxmlformats-officedocument.customXmlProperties+xml"/>
  <Override PartName="/customXml/itemProps608.xml" ContentType="application/vnd.openxmlformats-officedocument.customXmlProperties+xml"/>
  <Override PartName="/customXml/itemProps609.xml" ContentType="application/vnd.openxmlformats-officedocument.customXmlProperties+xml"/>
  <Override PartName="/customXml/itemProps610.xml" ContentType="application/vnd.openxmlformats-officedocument.customXmlProperties+xml"/>
  <Override PartName="/customXml/itemProps611.xml" ContentType="application/vnd.openxmlformats-officedocument.customXmlProperties+xml"/>
  <Override PartName="/customXml/itemProps612.xml" ContentType="application/vnd.openxmlformats-officedocument.customXmlProperties+xml"/>
  <Override PartName="/customXml/itemProps613.xml" ContentType="application/vnd.openxmlformats-officedocument.customXmlProperties+xml"/>
  <Override PartName="/customXml/itemProps614.xml" ContentType="application/vnd.openxmlformats-officedocument.customXmlProperties+xml"/>
  <Override PartName="/customXml/itemProps615.xml" ContentType="application/vnd.openxmlformats-officedocument.customXmlProperties+xml"/>
  <Override PartName="/customXml/itemProps616.xml" ContentType="application/vnd.openxmlformats-officedocument.customXmlProperties+xml"/>
  <Override PartName="/customXml/itemProps617.xml" ContentType="application/vnd.openxmlformats-officedocument.customXmlProperties+xml"/>
  <Override PartName="/customXml/itemProps618.xml" ContentType="application/vnd.openxmlformats-officedocument.customXmlProperties+xml"/>
  <Override PartName="/customXml/itemProps619.xml" ContentType="application/vnd.openxmlformats-officedocument.customXmlProperties+xml"/>
  <Override PartName="/customXml/itemProps620.xml" ContentType="application/vnd.openxmlformats-officedocument.customXmlProperties+xml"/>
  <Override PartName="/customXml/itemProps621.xml" ContentType="application/vnd.openxmlformats-officedocument.customXmlProperties+xml"/>
  <Override PartName="/customXml/itemProps622.xml" ContentType="application/vnd.openxmlformats-officedocument.customXmlProperties+xml"/>
  <Override PartName="/customXml/itemProps623.xml" ContentType="application/vnd.openxmlformats-officedocument.customXmlProperties+xml"/>
  <Override PartName="/customXml/itemProps624.xml" ContentType="application/vnd.openxmlformats-officedocument.customXmlProperties+xml"/>
  <Override PartName="/customXml/itemProps625.xml" ContentType="application/vnd.openxmlformats-officedocument.customXmlProperties+xml"/>
  <Override PartName="/customXml/itemProps626.xml" ContentType="application/vnd.openxmlformats-officedocument.customXmlProperties+xml"/>
  <Override PartName="/customXml/itemProps627.xml" ContentType="application/vnd.openxmlformats-officedocument.customXmlProperties+xml"/>
  <Override PartName="/customXml/itemProps628.xml" ContentType="application/vnd.openxmlformats-officedocument.customXmlProperties+xml"/>
  <Override PartName="/customXml/itemProps629.xml" ContentType="application/vnd.openxmlformats-officedocument.customXmlProperties+xml"/>
  <Override PartName="/customXml/itemProps630.xml" ContentType="application/vnd.openxmlformats-officedocument.customXmlProperties+xml"/>
  <Override PartName="/customXml/itemProps631.xml" ContentType="application/vnd.openxmlformats-officedocument.customXmlProperties+xml"/>
  <Override PartName="/customXml/itemProps632.xml" ContentType="application/vnd.openxmlformats-officedocument.customXmlProperties+xml"/>
  <Override PartName="/customXml/itemProps633.xml" ContentType="application/vnd.openxmlformats-officedocument.customXmlProperties+xml"/>
  <Override PartName="/customXml/itemProps634.xml" ContentType="application/vnd.openxmlformats-officedocument.customXmlProperties+xml"/>
  <Override PartName="/customXml/itemProps635.xml" ContentType="application/vnd.openxmlformats-officedocument.customXmlProperties+xml"/>
  <Override PartName="/customXml/itemProps636.xml" ContentType="application/vnd.openxmlformats-officedocument.customXmlProperties+xml"/>
  <Override PartName="/customXml/itemProps637.xml" ContentType="application/vnd.openxmlformats-officedocument.customXmlProperties+xml"/>
  <Override PartName="/customXml/itemProps638.xml" ContentType="application/vnd.openxmlformats-officedocument.customXmlProperties+xml"/>
  <Override PartName="/customXml/itemProps639.xml" ContentType="application/vnd.openxmlformats-officedocument.customXmlProperties+xml"/>
  <Override PartName="/customXml/itemProps640.xml" ContentType="application/vnd.openxmlformats-officedocument.customXmlProperties+xml"/>
  <Override PartName="/customXml/itemProps641.xml" ContentType="application/vnd.openxmlformats-officedocument.customXmlProperties+xml"/>
  <Override PartName="/customXml/itemProps642.xml" ContentType="application/vnd.openxmlformats-officedocument.customXmlProperties+xml"/>
  <Override PartName="/customXml/itemProps643.xml" ContentType="application/vnd.openxmlformats-officedocument.customXmlProperties+xml"/>
  <Override PartName="/customXml/itemProps644.xml" ContentType="application/vnd.openxmlformats-officedocument.customXmlProperties+xml"/>
  <Override PartName="/customXml/itemProps645.xml" ContentType="application/vnd.openxmlformats-officedocument.customXmlProperties+xml"/>
  <Override PartName="/customXml/itemProps646.xml" ContentType="application/vnd.openxmlformats-officedocument.customXmlProperties+xml"/>
  <Override PartName="/customXml/itemProps647.xml" ContentType="application/vnd.openxmlformats-officedocument.customXmlProperties+xml"/>
  <Override PartName="/customXml/itemProps648.xml" ContentType="application/vnd.openxmlformats-officedocument.customXmlProperties+xml"/>
  <Override PartName="/customXml/itemProps649.xml" ContentType="application/vnd.openxmlformats-officedocument.customXmlProperties+xml"/>
  <Override PartName="/customXml/itemProps650.xml" ContentType="application/vnd.openxmlformats-officedocument.customXmlProperties+xml"/>
  <Override PartName="/customXml/itemProps651.xml" ContentType="application/vnd.openxmlformats-officedocument.customXmlProperties+xml"/>
  <Override PartName="/customXml/itemProps652.xml" ContentType="application/vnd.openxmlformats-officedocument.customXmlProperties+xml"/>
  <Override PartName="/customXml/itemProps653.xml" ContentType="application/vnd.openxmlformats-officedocument.customXmlProperties+xml"/>
  <Override PartName="/customXml/itemProps654.xml" ContentType="application/vnd.openxmlformats-officedocument.customXmlProperties+xml"/>
  <Override PartName="/customXml/itemProps655.xml" ContentType="application/vnd.openxmlformats-officedocument.customXmlProperties+xml"/>
  <Override PartName="/customXml/itemProps656.xml" ContentType="application/vnd.openxmlformats-officedocument.customXmlProperties+xml"/>
  <Override PartName="/customXml/itemProps657.xml" ContentType="application/vnd.openxmlformats-officedocument.customXmlProperties+xml"/>
  <Override PartName="/customXml/itemProps658.xml" ContentType="application/vnd.openxmlformats-officedocument.customXmlProperties+xml"/>
  <Override PartName="/customXml/itemProps659.xml" ContentType="application/vnd.openxmlformats-officedocument.customXmlProperties+xml"/>
  <Override PartName="/customXml/itemProps660.xml" ContentType="application/vnd.openxmlformats-officedocument.customXmlProperties+xml"/>
  <Override PartName="/customXml/itemProps661.xml" ContentType="application/vnd.openxmlformats-officedocument.customXmlProperties+xml"/>
  <Override PartName="/customXml/itemProps662.xml" ContentType="application/vnd.openxmlformats-officedocument.customXmlProperties+xml"/>
  <Override PartName="/customXml/itemProps663.xml" ContentType="application/vnd.openxmlformats-officedocument.customXmlProperties+xml"/>
  <Override PartName="/customXml/itemProps664.xml" ContentType="application/vnd.openxmlformats-officedocument.customXmlProperties+xml"/>
  <Override PartName="/customXml/itemProps665.xml" ContentType="application/vnd.openxmlformats-officedocument.customXmlProperties+xml"/>
  <Override PartName="/customXml/itemProps666.xml" ContentType="application/vnd.openxmlformats-officedocument.customXmlProperties+xml"/>
  <Override PartName="/customXml/itemProps667.xml" ContentType="application/vnd.openxmlformats-officedocument.customXmlProperties+xml"/>
  <Override PartName="/customXml/itemProps668.xml" ContentType="application/vnd.openxmlformats-officedocument.customXmlProperties+xml"/>
  <Override PartName="/customXml/itemProps669.xml" ContentType="application/vnd.openxmlformats-officedocument.customXmlProperties+xml"/>
  <Override PartName="/customXml/itemProps670.xml" ContentType="application/vnd.openxmlformats-officedocument.customXmlProperties+xml"/>
  <Override PartName="/customXml/itemProps671.xml" ContentType="application/vnd.openxmlformats-officedocument.customXmlProperties+xml"/>
  <Override PartName="/customXml/itemProps672.xml" ContentType="application/vnd.openxmlformats-officedocument.customXmlProperties+xml"/>
  <Override PartName="/customXml/itemProps673.xml" ContentType="application/vnd.openxmlformats-officedocument.customXmlProperties+xml"/>
  <Override PartName="/customXml/itemProps674.xml" ContentType="application/vnd.openxmlformats-officedocument.customXmlProperties+xml"/>
  <Override PartName="/customXml/itemProps675.xml" ContentType="application/vnd.openxmlformats-officedocument.customXmlProperties+xml"/>
  <Override PartName="/customXml/itemProps676.xml" ContentType="application/vnd.openxmlformats-officedocument.customXmlProperties+xml"/>
  <Override PartName="/customXml/itemProps677.xml" ContentType="application/vnd.openxmlformats-officedocument.customXmlProperties+xml"/>
  <Override PartName="/customXml/itemProps678.xml" ContentType="application/vnd.openxmlformats-officedocument.customXmlProperties+xml"/>
  <Override PartName="/customXml/itemProps679.xml" ContentType="application/vnd.openxmlformats-officedocument.customXmlProperties+xml"/>
  <Override PartName="/customXml/itemProps680.xml" ContentType="application/vnd.openxmlformats-officedocument.customXmlProperties+xml"/>
  <Override PartName="/customXml/itemProps681.xml" ContentType="application/vnd.openxmlformats-officedocument.customXmlProperties+xml"/>
  <Override PartName="/customXml/itemProps682.xml" ContentType="application/vnd.openxmlformats-officedocument.customXmlProperties+xml"/>
  <Override PartName="/customXml/itemProps683.xml" ContentType="application/vnd.openxmlformats-officedocument.customXmlProperties+xml"/>
  <Override PartName="/customXml/itemProps684.xml" ContentType="application/vnd.openxmlformats-officedocument.customXmlProperties+xml"/>
  <Override PartName="/customXml/itemProps685.xml" ContentType="application/vnd.openxmlformats-officedocument.customXmlProperties+xml"/>
  <Override PartName="/customXml/itemProps686.xml" ContentType="application/vnd.openxmlformats-officedocument.customXmlProperties+xml"/>
  <Override PartName="/customXml/itemProps687.xml" ContentType="application/vnd.openxmlformats-officedocument.customXmlProperties+xml"/>
  <Override PartName="/customXml/itemProps688.xml" ContentType="application/vnd.openxmlformats-officedocument.customXmlProperties+xml"/>
  <Override PartName="/customXml/itemProps689.xml" ContentType="application/vnd.openxmlformats-officedocument.customXmlProperties+xml"/>
  <Override PartName="/customXml/itemProps690.xml" ContentType="application/vnd.openxmlformats-officedocument.customXmlProperties+xml"/>
  <Override PartName="/customXml/itemProps691.xml" ContentType="application/vnd.openxmlformats-officedocument.customXmlProperties+xml"/>
  <Override PartName="/customXml/itemProps692.xml" ContentType="application/vnd.openxmlformats-officedocument.customXmlProperties+xml"/>
  <Override PartName="/customXml/itemProps693.xml" ContentType="application/vnd.openxmlformats-officedocument.customXmlProperties+xml"/>
  <Override PartName="/customXml/itemProps694.xml" ContentType="application/vnd.openxmlformats-officedocument.customXmlProperties+xml"/>
  <Override PartName="/customXml/itemProps695.xml" ContentType="application/vnd.openxmlformats-officedocument.customXmlProperties+xml"/>
  <Override PartName="/customXml/itemProps696.xml" ContentType="application/vnd.openxmlformats-officedocument.customXmlProperties+xml"/>
  <Override PartName="/customXml/itemProps697.xml" ContentType="application/vnd.openxmlformats-officedocument.customXmlProperties+xml"/>
  <Override PartName="/customXml/itemProps698.xml" ContentType="application/vnd.openxmlformats-officedocument.customXmlProperties+xml"/>
  <Override PartName="/customXml/itemProps699.xml" ContentType="application/vnd.openxmlformats-officedocument.customXmlProperties+xml"/>
  <Override PartName="/customXml/itemProps700.xml" ContentType="application/vnd.openxmlformats-officedocument.customXmlProperties+xml"/>
  <Override PartName="/customXml/itemProps701.xml" ContentType="application/vnd.openxmlformats-officedocument.customXmlProperties+xml"/>
  <Override PartName="/customXml/itemProps702.xml" ContentType="application/vnd.openxmlformats-officedocument.customXmlProperties+xml"/>
  <Override PartName="/customXml/itemProps703.xml" ContentType="application/vnd.openxmlformats-officedocument.customXmlProperties+xml"/>
  <Override PartName="/customXml/itemProps704.xml" ContentType="application/vnd.openxmlformats-officedocument.customXmlProperties+xml"/>
  <Override PartName="/customXml/itemProps705.xml" ContentType="application/vnd.openxmlformats-officedocument.customXmlProperties+xml"/>
  <Override PartName="/customXml/itemProps706.xml" ContentType="application/vnd.openxmlformats-officedocument.customXmlProperties+xml"/>
  <Override PartName="/customXml/itemProps707.xml" ContentType="application/vnd.openxmlformats-officedocument.customXmlProperties+xml"/>
  <Override PartName="/customXml/itemProps708.xml" ContentType="application/vnd.openxmlformats-officedocument.customXmlProperties+xml"/>
  <Override PartName="/customXml/itemProps709.xml" ContentType="application/vnd.openxmlformats-officedocument.customXmlProperties+xml"/>
  <Override PartName="/customXml/itemProps710.xml" ContentType="application/vnd.openxmlformats-officedocument.customXmlProperties+xml"/>
  <Override PartName="/customXml/itemProps711.xml" ContentType="application/vnd.openxmlformats-officedocument.customXmlProperties+xml"/>
  <Override PartName="/customXml/itemProps712.xml" ContentType="application/vnd.openxmlformats-officedocument.customXmlProperties+xml"/>
  <Override PartName="/customXml/itemProps713.xml" ContentType="application/vnd.openxmlformats-officedocument.customXmlProperties+xml"/>
  <Override PartName="/customXml/itemProps714.xml" ContentType="application/vnd.openxmlformats-officedocument.customXmlProperties+xml"/>
  <Override PartName="/customXml/itemProps715.xml" ContentType="application/vnd.openxmlformats-officedocument.customXmlProperties+xml"/>
  <Override PartName="/customXml/itemProps716.xml" ContentType="application/vnd.openxmlformats-officedocument.customXmlProperties+xml"/>
  <Override PartName="/customXml/itemProps717.xml" ContentType="application/vnd.openxmlformats-officedocument.customXmlProperties+xml"/>
  <Override PartName="/customXml/itemProps718.xml" ContentType="application/vnd.openxmlformats-officedocument.customXmlProperties+xml"/>
  <Override PartName="/customXml/itemProps719.xml" ContentType="application/vnd.openxmlformats-officedocument.customXmlProperties+xml"/>
  <Override PartName="/customXml/itemProps720.xml" ContentType="application/vnd.openxmlformats-officedocument.customXmlProperties+xml"/>
  <Override PartName="/customXml/itemProps721.xml" ContentType="application/vnd.openxmlformats-officedocument.customXmlProperties+xml"/>
  <Override PartName="/customXml/itemProps722.xml" ContentType="application/vnd.openxmlformats-officedocument.customXmlProperties+xml"/>
  <Override PartName="/customXml/itemProps723.xml" ContentType="application/vnd.openxmlformats-officedocument.customXmlProperties+xml"/>
  <Override PartName="/customXml/itemProps724.xml" ContentType="application/vnd.openxmlformats-officedocument.customXmlProperties+xml"/>
  <Override PartName="/customXml/itemProps725.xml" ContentType="application/vnd.openxmlformats-officedocument.customXmlProperties+xml"/>
  <Override PartName="/customXml/itemProps726.xml" ContentType="application/vnd.openxmlformats-officedocument.customXmlProperties+xml"/>
  <Override PartName="/customXml/itemProps727.xml" ContentType="application/vnd.openxmlformats-officedocument.customXmlProperties+xml"/>
  <Override PartName="/customXml/itemProps728.xml" ContentType="application/vnd.openxmlformats-officedocument.customXmlProperties+xml"/>
  <Override PartName="/customXml/itemProps729.xml" ContentType="application/vnd.openxmlformats-officedocument.customXmlProperties+xml"/>
  <Override PartName="/customXml/itemProps730.xml" ContentType="application/vnd.openxmlformats-officedocument.customXmlProperties+xml"/>
  <Override PartName="/customXml/itemProps731.xml" ContentType="application/vnd.openxmlformats-officedocument.customXmlProperties+xml"/>
  <Override PartName="/customXml/itemProps732.xml" ContentType="application/vnd.openxmlformats-officedocument.customXmlProperties+xml"/>
  <Override PartName="/customXml/itemProps733.xml" ContentType="application/vnd.openxmlformats-officedocument.customXmlProperties+xml"/>
  <Override PartName="/customXml/itemProps734.xml" ContentType="application/vnd.openxmlformats-officedocument.customXmlProperties+xml"/>
  <Override PartName="/customXml/itemProps735.xml" ContentType="application/vnd.openxmlformats-officedocument.customXmlProperties+xml"/>
  <Override PartName="/customXml/itemProps736.xml" ContentType="application/vnd.openxmlformats-officedocument.customXmlProperties+xml"/>
  <Override PartName="/customXml/itemProps737.xml" ContentType="application/vnd.openxmlformats-officedocument.customXmlProperties+xml"/>
  <Override PartName="/customXml/itemProps738.xml" ContentType="application/vnd.openxmlformats-officedocument.customXmlProperties+xml"/>
  <Override PartName="/customXml/itemProps739.xml" ContentType="application/vnd.openxmlformats-officedocument.customXmlProperties+xml"/>
  <Override PartName="/customXml/itemProps740.xml" ContentType="application/vnd.openxmlformats-officedocument.customXmlProperties+xml"/>
  <Override PartName="/customXml/itemProps741.xml" ContentType="application/vnd.openxmlformats-officedocument.customXmlProperties+xml"/>
  <Override PartName="/customXml/itemProps742.xml" ContentType="application/vnd.openxmlformats-officedocument.customXmlProperties+xml"/>
  <Override PartName="/customXml/itemProps743.xml" ContentType="application/vnd.openxmlformats-officedocument.customXmlProperties+xml"/>
  <Override PartName="/customXml/itemProps744.xml" ContentType="application/vnd.openxmlformats-officedocument.customXmlProperties+xml"/>
  <Override PartName="/customXml/itemProps745.xml" ContentType="application/vnd.openxmlformats-officedocument.customXmlProperties+xml"/>
  <Override PartName="/customXml/itemProps746.xml" ContentType="application/vnd.openxmlformats-officedocument.customXmlProperties+xml"/>
  <Override PartName="/customXml/itemProps747.xml" ContentType="application/vnd.openxmlformats-officedocument.customXmlProperties+xml"/>
  <Override PartName="/customXml/itemProps748.xml" ContentType="application/vnd.openxmlformats-officedocument.customXmlProperties+xml"/>
  <Override PartName="/customXml/itemProps749.xml" ContentType="application/vnd.openxmlformats-officedocument.customXmlProperties+xml"/>
  <Override PartName="/customXml/itemProps750.xml" ContentType="application/vnd.openxmlformats-officedocument.customXmlProperties+xml"/>
  <Override PartName="/customXml/itemProps751.xml" ContentType="application/vnd.openxmlformats-officedocument.customXmlProperties+xml"/>
  <Override PartName="/customXml/itemProps752.xml" ContentType="application/vnd.openxmlformats-officedocument.customXmlProperties+xml"/>
  <Override PartName="/customXml/itemProps753.xml" ContentType="application/vnd.openxmlformats-officedocument.customXmlProperties+xml"/>
  <Override PartName="/customXml/itemProps754.xml" ContentType="application/vnd.openxmlformats-officedocument.customXmlProperties+xml"/>
  <Override PartName="/customXml/itemProps755.xml" ContentType="application/vnd.openxmlformats-officedocument.customXmlProperties+xml"/>
  <Override PartName="/customXml/itemProps756.xml" ContentType="application/vnd.openxmlformats-officedocument.customXmlProperties+xml"/>
  <Override PartName="/customXml/itemProps757.xml" ContentType="application/vnd.openxmlformats-officedocument.customXmlProperties+xml"/>
  <Override PartName="/customXml/itemProps758.xml" ContentType="application/vnd.openxmlformats-officedocument.customXmlProperties+xml"/>
  <Override PartName="/customXml/itemProps759.xml" ContentType="application/vnd.openxmlformats-officedocument.customXmlProperties+xml"/>
  <Override PartName="/customXml/itemProps760.xml" ContentType="application/vnd.openxmlformats-officedocument.customXmlProperties+xml"/>
  <Override PartName="/customXml/itemProps761.xml" ContentType="application/vnd.openxmlformats-officedocument.customXmlProperties+xml"/>
  <Override PartName="/customXml/itemProps762.xml" ContentType="application/vnd.openxmlformats-officedocument.customXmlProperties+xml"/>
  <Override PartName="/customXml/itemProps763.xml" ContentType="application/vnd.openxmlformats-officedocument.customXmlProperties+xml"/>
  <Override PartName="/customXml/itemProps764.xml" ContentType="application/vnd.openxmlformats-officedocument.customXmlProperties+xml"/>
  <Override PartName="/customXml/itemProps765.xml" ContentType="application/vnd.openxmlformats-officedocument.customXmlProperties+xml"/>
  <Override PartName="/customXml/itemProps766.xml" ContentType="application/vnd.openxmlformats-officedocument.customXmlProperties+xml"/>
  <Override PartName="/customXml/itemProps767.xml" ContentType="application/vnd.openxmlformats-officedocument.customXmlProperties+xml"/>
  <Override PartName="/customXml/itemProps768.xml" ContentType="application/vnd.openxmlformats-officedocument.customXmlProperties+xml"/>
  <Override PartName="/customXml/itemProps769.xml" ContentType="application/vnd.openxmlformats-officedocument.customXmlProperties+xml"/>
  <Override PartName="/customXml/itemProps770.xml" ContentType="application/vnd.openxmlformats-officedocument.customXmlProperties+xml"/>
  <Override PartName="/customXml/itemProps771.xml" ContentType="application/vnd.openxmlformats-officedocument.customXmlProperties+xml"/>
  <Override PartName="/customXml/itemProps772.xml" ContentType="application/vnd.openxmlformats-officedocument.customXmlProperties+xml"/>
  <Override PartName="/customXml/itemProps773.xml" ContentType="application/vnd.openxmlformats-officedocument.customXmlProperties+xml"/>
  <Override PartName="/customXml/itemProps774.xml" ContentType="application/vnd.openxmlformats-officedocument.customXmlProperties+xml"/>
  <Override PartName="/customXml/itemProps775.xml" ContentType="application/vnd.openxmlformats-officedocument.customXmlProperties+xml"/>
  <Override PartName="/customXml/itemProps776.xml" ContentType="application/vnd.openxmlformats-officedocument.customXmlProperties+xml"/>
  <Override PartName="/customXml/itemProps777.xml" ContentType="application/vnd.openxmlformats-officedocument.customXmlProperties+xml"/>
  <Override PartName="/customXml/itemProps778.xml" ContentType="application/vnd.openxmlformats-officedocument.customXmlProperties+xml"/>
  <Override PartName="/customXml/itemProps779.xml" ContentType="application/vnd.openxmlformats-officedocument.customXmlProperties+xml"/>
  <Override PartName="/customXml/itemProps780.xml" ContentType="application/vnd.openxmlformats-officedocument.customXmlProperties+xml"/>
  <Override PartName="/customXml/itemProps781.xml" ContentType="application/vnd.openxmlformats-officedocument.customXmlProperties+xml"/>
  <Override PartName="/customXml/itemProps782.xml" ContentType="application/vnd.openxmlformats-officedocument.customXmlProperties+xml"/>
  <Override PartName="/customXml/itemProps783.xml" ContentType="application/vnd.openxmlformats-officedocument.customXmlProperties+xml"/>
  <Override PartName="/customXml/itemProps784.xml" ContentType="application/vnd.openxmlformats-officedocument.customXmlProperties+xml"/>
  <Override PartName="/customXml/itemProps785.xml" ContentType="application/vnd.openxmlformats-officedocument.customXmlProperties+xml"/>
  <Override PartName="/customXml/itemProps786.xml" ContentType="application/vnd.openxmlformats-officedocument.customXmlProperties+xml"/>
  <Override PartName="/customXml/itemProps787.xml" ContentType="application/vnd.openxmlformats-officedocument.customXmlProperties+xml"/>
  <Override PartName="/customXml/itemProps788.xml" ContentType="application/vnd.openxmlformats-officedocument.customXmlProperties+xml"/>
  <Override PartName="/customXml/itemProps789.xml" ContentType="application/vnd.openxmlformats-officedocument.customXmlProperties+xml"/>
  <Override PartName="/customXml/itemProps790.xml" ContentType="application/vnd.openxmlformats-officedocument.customXmlProperties+xml"/>
  <Override PartName="/customXml/itemProps791.xml" ContentType="application/vnd.openxmlformats-officedocument.customXmlProperties+xml"/>
  <Override PartName="/customXml/itemProps792.xml" ContentType="application/vnd.openxmlformats-officedocument.customXmlProperties+xml"/>
  <Override PartName="/customXml/itemProps793.xml" ContentType="application/vnd.openxmlformats-officedocument.customXmlProperties+xml"/>
  <Override PartName="/customXml/itemProps794.xml" ContentType="application/vnd.openxmlformats-officedocument.customXmlProperties+xml"/>
  <Override PartName="/customXml/itemProps795.xml" ContentType="application/vnd.openxmlformats-officedocument.customXmlProperties+xml"/>
  <Override PartName="/customXml/itemProps796.xml" ContentType="application/vnd.openxmlformats-officedocument.customXmlProperties+xml"/>
  <Override PartName="/customXml/itemProps797.xml" ContentType="application/vnd.openxmlformats-officedocument.customXmlProperties+xml"/>
  <Override PartName="/customXml/itemProps798.xml" ContentType="application/vnd.openxmlformats-officedocument.customXmlProperties+xml"/>
  <Override PartName="/customXml/itemProps799.xml" ContentType="application/vnd.openxmlformats-officedocument.customXmlProperties+xml"/>
  <Override PartName="/customXml/itemProps800.xml" ContentType="application/vnd.openxmlformats-officedocument.customXmlProperties+xml"/>
  <Override PartName="/customXml/itemProps801.xml" ContentType="application/vnd.openxmlformats-officedocument.customXmlProperties+xml"/>
  <Override PartName="/customXml/itemProps802.xml" ContentType="application/vnd.openxmlformats-officedocument.customXmlProperties+xml"/>
  <Override PartName="/customXml/itemProps803.xml" ContentType="application/vnd.openxmlformats-officedocument.customXmlProperties+xml"/>
  <Override PartName="/customXml/itemProps804.xml" ContentType="application/vnd.openxmlformats-officedocument.customXmlProperties+xml"/>
  <Override PartName="/customXml/itemProps805.xml" ContentType="application/vnd.openxmlformats-officedocument.customXmlProperties+xml"/>
  <Override PartName="/customXml/itemProps806.xml" ContentType="application/vnd.openxmlformats-officedocument.customXmlProperties+xml"/>
  <Override PartName="/customXml/itemProps807.xml" ContentType="application/vnd.openxmlformats-officedocument.customXmlProperties+xml"/>
  <Override PartName="/customXml/itemProps808.xml" ContentType="application/vnd.openxmlformats-officedocument.customXmlProperties+xml"/>
  <Override PartName="/customXml/itemProps809.xml" ContentType="application/vnd.openxmlformats-officedocument.customXmlProperties+xml"/>
  <Override PartName="/customXml/itemProps810.xml" ContentType="application/vnd.openxmlformats-officedocument.customXmlProperties+xml"/>
  <Override PartName="/customXml/itemProps811.xml" ContentType="application/vnd.openxmlformats-officedocument.customXmlProperties+xml"/>
  <Override PartName="/customXml/itemProps8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13"/>
  </p:sldMasterIdLst>
  <p:sldIdLst>
    <p:sldId id="257" r:id="rId814"/>
    <p:sldId id="258" r:id="rId815"/>
    <p:sldId id="259" r:id="rId816"/>
    <p:sldId id="260" r:id="rId817"/>
    <p:sldId id="262" r:id="rId818"/>
    <p:sldId id="263" r:id="rId819"/>
    <p:sldId id="264" r:id="rId820"/>
    <p:sldId id="265" r:id="rId821"/>
    <p:sldId id="266" r:id="rId822"/>
    <p:sldId id="267" r:id="rId823"/>
    <p:sldId id="268" r:id="rId824"/>
    <p:sldId id="269" r:id="rId825"/>
    <p:sldId id="270" r:id="rId826"/>
    <p:sldId id="271" r:id="rId827"/>
    <p:sldId id="272" r:id="rId828"/>
    <p:sldId id="273" r:id="rId829"/>
    <p:sldId id="274" r:id="rId830"/>
    <p:sldId id="275" r:id="rId831"/>
    <p:sldId id="276" r:id="rId832"/>
    <p:sldId id="277" r:id="rId833"/>
    <p:sldId id="278" r:id="rId834"/>
    <p:sldId id="280" r:id="rId835"/>
    <p:sldId id="279" r:id="rId836"/>
    <p:sldId id="281" r:id="rId837"/>
    <p:sldId id="282" r:id="rId83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C000"/>
    <a:srgbClr val="33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32" autoAdjust="0"/>
    <p:restoredTop sz="93812" autoAdjust="0"/>
  </p:normalViewPr>
  <p:slideViewPr>
    <p:cSldViewPr snapToGrid="0">
      <p:cViewPr varScale="1">
        <p:scale>
          <a:sx n="67" d="100"/>
          <a:sy n="6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671" Type="http://schemas.openxmlformats.org/officeDocument/2006/relationships/customXml" Target="../customXml/item671.xml"/><Relationship Id="rId769" Type="http://schemas.openxmlformats.org/officeDocument/2006/relationships/customXml" Target="../customXml/item769.xml"/><Relationship Id="rId21" Type="http://schemas.openxmlformats.org/officeDocument/2006/relationships/customXml" Target="../customXml/item21.xml"/><Relationship Id="rId324" Type="http://schemas.openxmlformats.org/officeDocument/2006/relationships/customXml" Target="../customXml/item324.xml"/><Relationship Id="rId531" Type="http://schemas.openxmlformats.org/officeDocument/2006/relationships/customXml" Target="../customXml/item531.xml"/><Relationship Id="rId629" Type="http://schemas.openxmlformats.org/officeDocument/2006/relationships/customXml" Target="../customXml/item629.xml"/><Relationship Id="rId170" Type="http://schemas.openxmlformats.org/officeDocument/2006/relationships/customXml" Target="../customXml/item170.xml"/><Relationship Id="rId836" Type="http://schemas.openxmlformats.org/officeDocument/2006/relationships/slide" Target="slides/slide23.xml"/><Relationship Id="rId268" Type="http://schemas.openxmlformats.org/officeDocument/2006/relationships/customXml" Target="../customXml/item268.xml"/><Relationship Id="rId475" Type="http://schemas.openxmlformats.org/officeDocument/2006/relationships/customXml" Target="../customXml/item475.xml"/><Relationship Id="rId682" Type="http://schemas.openxmlformats.org/officeDocument/2006/relationships/customXml" Target="../customXml/item682.xml"/><Relationship Id="rId32" Type="http://schemas.openxmlformats.org/officeDocument/2006/relationships/customXml" Target="../customXml/item32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542" Type="http://schemas.openxmlformats.org/officeDocument/2006/relationships/customXml" Target="../customXml/item542.xml"/><Relationship Id="rId181" Type="http://schemas.openxmlformats.org/officeDocument/2006/relationships/customXml" Target="../customXml/item181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86" Type="http://schemas.openxmlformats.org/officeDocument/2006/relationships/customXml" Target="../customXml/item486.xml"/><Relationship Id="rId693" Type="http://schemas.openxmlformats.org/officeDocument/2006/relationships/customXml" Target="../customXml/item693.xml"/><Relationship Id="rId707" Type="http://schemas.openxmlformats.org/officeDocument/2006/relationships/customXml" Target="../customXml/item707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346" Type="http://schemas.openxmlformats.org/officeDocument/2006/relationships/customXml" Target="../customXml/item346.xml"/><Relationship Id="rId553" Type="http://schemas.openxmlformats.org/officeDocument/2006/relationships/customXml" Target="../customXml/item553.xml"/><Relationship Id="rId760" Type="http://schemas.openxmlformats.org/officeDocument/2006/relationships/customXml" Target="../customXml/item76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497" Type="http://schemas.openxmlformats.org/officeDocument/2006/relationships/customXml" Target="../customXml/item497.xml"/><Relationship Id="rId620" Type="http://schemas.openxmlformats.org/officeDocument/2006/relationships/customXml" Target="../customXml/item620.xml"/><Relationship Id="rId718" Type="http://schemas.openxmlformats.org/officeDocument/2006/relationships/customXml" Target="../customXml/item718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217" Type="http://schemas.openxmlformats.org/officeDocument/2006/relationships/customXml" Target="../customXml/item217.xml"/><Relationship Id="rId564" Type="http://schemas.openxmlformats.org/officeDocument/2006/relationships/customXml" Target="../customXml/item564.xml"/><Relationship Id="rId771" Type="http://schemas.openxmlformats.org/officeDocument/2006/relationships/customXml" Target="../customXml/item771.xml"/><Relationship Id="rId424" Type="http://schemas.openxmlformats.org/officeDocument/2006/relationships/customXml" Target="../customXml/item424.xml"/><Relationship Id="rId631" Type="http://schemas.openxmlformats.org/officeDocument/2006/relationships/customXml" Target="../customXml/item631.xml"/><Relationship Id="rId729" Type="http://schemas.openxmlformats.org/officeDocument/2006/relationships/customXml" Target="../customXml/item72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575" Type="http://schemas.openxmlformats.org/officeDocument/2006/relationships/customXml" Target="../customXml/item575.xml"/><Relationship Id="rId782" Type="http://schemas.openxmlformats.org/officeDocument/2006/relationships/customXml" Target="../customXml/item782.xml"/><Relationship Id="rId228" Type="http://schemas.openxmlformats.org/officeDocument/2006/relationships/customXml" Target="../customXml/item228.xml"/><Relationship Id="rId435" Type="http://schemas.openxmlformats.org/officeDocument/2006/relationships/customXml" Target="../customXml/item435.xml"/><Relationship Id="rId642" Type="http://schemas.openxmlformats.org/officeDocument/2006/relationships/customXml" Target="../customXml/item642.xml"/><Relationship Id="rId281" Type="http://schemas.openxmlformats.org/officeDocument/2006/relationships/customXml" Target="../customXml/item281.xml"/><Relationship Id="rId502" Type="http://schemas.openxmlformats.org/officeDocument/2006/relationships/customXml" Target="../customXml/item502.xml"/><Relationship Id="rId76" Type="http://schemas.openxmlformats.org/officeDocument/2006/relationships/customXml" Target="../customXml/item76.xml"/><Relationship Id="rId141" Type="http://schemas.openxmlformats.org/officeDocument/2006/relationships/customXml" Target="../customXml/item141.xml"/><Relationship Id="rId379" Type="http://schemas.openxmlformats.org/officeDocument/2006/relationships/customXml" Target="../customXml/item379.xml"/><Relationship Id="rId586" Type="http://schemas.openxmlformats.org/officeDocument/2006/relationships/customXml" Target="../customXml/item586.xml"/><Relationship Id="rId793" Type="http://schemas.openxmlformats.org/officeDocument/2006/relationships/customXml" Target="../customXml/item793.xml"/><Relationship Id="rId807" Type="http://schemas.openxmlformats.org/officeDocument/2006/relationships/customXml" Target="../customXml/item807.xml"/><Relationship Id="rId7" Type="http://schemas.openxmlformats.org/officeDocument/2006/relationships/customXml" Target="../customXml/item7.xml"/><Relationship Id="rId239" Type="http://schemas.openxmlformats.org/officeDocument/2006/relationships/customXml" Target="../customXml/item239.xml"/><Relationship Id="rId446" Type="http://schemas.openxmlformats.org/officeDocument/2006/relationships/customXml" Target="../customXml/item446.xml"/><Relationship Id="rId653" Type="http://schemas.openxmlformats.org/officeDocument/2006/relationships/customXml" Target="../customXml/item653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87" Type="http://schemas.openxmlformats.org/officeDocument/2006/relationships/customXml" Target="../customXml/item87.xml"/><Relationship Id="rId513" Type="http://schemas.openxmlformats.org/officeDocument/2006/relationships/customXml" Target="../customXml/item513.xml"/><Relationship Id="rId597" Type="http://schemas.openxmlformats.org/officeDocument/2006/relationships/customXml" Target="../customXml/item597.xml"/><Relationship Id="rId720" Type="http://schemas.openxmlformats.org/officeDocument/2006/relationships/customXml" Target="../customXml/item720.xml"/><Relationship Id="rId818" Type="http://schemas.openxmlformats.org/officeDocument/2006/relationships/slide" Target="slides/slide5.xml"/><Relationship Id="rId152" Type="http://schemas.openxmlformats.org/officeDocument/2006/relationships/customXml" Target="../customXml/item152.xml"/><Relationship Id="rId457" Type="http://schemas.openxmlformats.org/officeDocument/2006/relationships/customXml" Target="../customXml/item457.xml"/><Relationship Id="rId664" Type="http://schemas.openxmlformats.org/officeDocument/2006/relationships/customXml" Target="../customXml/item664.xml"/><Relationship Id="rId14" Type="http://schemas.openxmlformats.org/officeDocument/2006/relationships/customXml" Target="../customXml/item14.xml"/><Relationship Id="rId317" Type="http://schemas.openxmlformats.org/officeDocument/2006/relationships/customXml" Target="../customXml/item317.xml"/><Relationship Id="rId524" Type="http://schemas.openxmlformats.org/officeDocument/2006/relationships/customXml" Target="../customXml/item524.xml"/><Relationship Id="rId731" Type="http://schemas.openxmlformats.org/officeDocument/2006/relationships/customXml" Target="../customXml/item731.xml"/><Relationship Id="rId98" Type="http://schemas.openxmlformats.org/officeDocument/2006/relationships/customXml" Target="../customXml/item98.xml"/><Relationship Id="rId163" Type="http://schemas.openxmlformats.org/officeDocument/2006/relationships/customXml" Target="../customXml/item163.xml"/><Relationship Id="rId370" Type="http://schemas.openxmlformats.org/officeDocument/2006/relationships/customXml" Target="../customXml/item370.xml"/><Relationship Id="rId829" Type="http://schemas.openxmlformats.org/officeDocument/2006/relationships/slide" Target="slides/slide16.xml"/><Relationship Id="rId230" Type="http://schemas.openxmlformats.org/officeDocument/2006/relationships/customXml" Target="../customXml/item230.xml"/><Relationship Id="rId468" Type="http://schemas.openxmlformats.org/officeDocument/2006/relationships/customXml" Target="../customXml/item468.xml"/><Relationship Id="rId675" Type="http://schemas.openxmlformats.org/officeDocument/2006/relationships/customXml" Target="../customXml/item675.xml"/><Relationship Id="rId25" Type="http://schemas.openxmlformats.org/officeDocument/2006/relationships/customXml" Target="../customXml/item25.xml"/><Relationship Id="rId328" Type="http://schemas.openxmlformats.org/officeDocument/2006/relationships/customXml" Target="../customXml/item328.xml"/><Relationship Id="rId535" Type="http://schemas.openxmlformats.org/officeDocument/2006/relationships/customXml" Target="../customXml/item535.xml"/><Relationship Id="rId742" Type="http://schemas.openxmlformats.org/officeDocument/2006/relationships/customXml" Target="../customXml/item742.xml"/><Relationship Id="rId174" Type="http://schemas.openxmlformats.org/officeDocument/2006/relationships/customXml" Target="../customXml/item174.xml"/><Relationship Id="rId381" Type="http://schemas.openxmlformats.org/officeDocument/2006/relationships/customXml" Target="../customXml/item381.xml"/><Relationship Id="rId602" Type="http://schemas.openxmlformats.org/officeDocument/2006/relationships/customXml" Target="../customXml/item602.xml"/><Relationship Id="rId241" Type="http://schemas.openxmlformats.org/officeDocument/2006/relationships/customXml" Target="../customXml/item241.xml"/><Relationship Id="rId479" Type="http://schemas.openxmlformats.org/officeDocument/2006/relationships/customXml" Target="../customXml/item479.xml"/><Relationship Id="rId686" Type="http://schemas.openxmlformats.org/officeDocument/2006/relationships/customXml" Target="../customXml/item686.xml"/><Relationship Id="rId36" Type="http://schemas.openxmlformats.org/officeDocument/2006/relationships/customXml" Target="../customXml/item36.xml"/><Relationship Id="rId339" Type="http://schemas.openxmlformats.org/officeDocument/2006/relationships/customXml" Target="../customXml/item339.xml"/><Relationship Id="rId546" Type="http://schemas.openxmlformats.org/officeDocument/2006/relationships/customXml" Target="../customXml/item546.xml"/><Relationship Id="rId753" Type="http://schemas.openxmlformats.org/officeDocument/2006/relationships/customXml" Target="../customXml/item753.xml"/><Relationship Id="rId101" Type="http://schemas.openxmlformats.org/officeDocument/2006/relationships/customXml" Target="../customXml/item101.xml"/><Relationship Id="rId185" Type="http://schemas.openxmlformats.org/officeDocument/2006/relationships/customXml" Target="../customXml/item185.xml"/><Relationship Id="rId406" Type="http://schemas.openxmlformats.org/officeDocument/2006/relationships/customXml" Target="../customXml/item406.xml"/><Relationship Id="rId392" Type="http://schemas.openxmlformats.org/officeDocument/2006/relationships/customXml" Target="../customXml/item392.xml"/><Relationship Id="rId613" Type="http://schemas.openxmlformats.org/officeDocument/2006/relationships/customXml" Target="../customXml/item613.xml"/><Relationship Id="rId697" Type="http://schemas.openxmlformats.org/officeDocument/2006/relationships/customXml" Target="../customXml/item697.xml"/><Relationship Id="rId820" Type="http://schemas.openxmlformats.org/officeDocument/2006/relationships/slide" Target="slides/slide7.xml"/><Relationship Id="rId252" Type="http://schemas.openxmlformats.org/officeDocument/2006/relationships/customXml" Target="../customXml/item252.xml"/><Relationship Id="rId47" Type="http://schemas.openxmlformats.org/officeDocument/2006/relationships/customXml" Target="../customXml/item47.xml"/><Relationship Id="rId112" Type="http://schemas.openxmlformats.org/officeDocument/2006/relationships/customXml" Target="../customXml/item112.xml"/><Relationship Id="rId557" Type="http://schemas.openxmlformats.org/officeDocument/2006/relationships/customXml" Target="../customXml/item557.xml"/><Relationship Id="rId764" Type="http://schemas.openxmlformats.org/officeDocument/2006/relationships/customXml" Target="../customXml/item764.xml"/><Relationship Id="rId196" Type="http://schemas.openxmlformats.org/officeDocument/2006/relationships/customXml" Target="../customXml/item196.xml"/><Relationship Id="rId417" Type="http://schemas.openxmlformats.org/officeDocument/2006/relationships/customXml" Target="../customXml/item417.xml"/><Relationship Id="rId624" Type="http://schemas.openxmlformats.org/officeDocument/2006/relationships/customXml" Target="../customXml/item624.xml"/><Relationship Id="rId831" Type="http://schemas.openxmlformats.org/officeDocument/2006/relationships/slide" Target="slides/slide18.xml"/><Relationship Id="rId263" Type="http://schemas.openxmlformats.org/officeDocument/2006/relationships/customXml" Target="../customXml/item263.xml"/><Relationship Id="rId470" Type="http://schemas.openxmlformats.org/officeDocument/2006/relationships/customXml" Target="../customXml/item470.xml"/><Relationship Id="rId58" Type="http://schemas.openxmlformats.org/officeDocument/2006/relationships/customXml" Target="../customXml/item58.xml"/><Relationship Id="rId123" Type="http://schemas.openxmlformats.org/officeDocument/2006/relationships/customXml" Target="../customXml/item123.xml"/><Relationship Id="rId330" Type="http://schemas.openxmlformats.org/officeDocument/2006/relationships/customXml" Target="../customXml/item330.xml"/><Relationship Id="rId568" Type="http://schemas.openxmlformats.org/officeDocument/2006/relationships/customXml" Target="../customXml/item568.xml"/><Relationship Id="rId775" Type="http://schemas.openxmlformats.org/officeDocument/2006/relationships/customXml" Target="../customXml/item775.xml"/><Relationship Id="rId428" Type="http://schemas.openxmlformats.org/officeDocument/2006/relationships/customXml" Target="../customXml/item428.xml"/><Relationship Id="rId635" Type="http://schemas.openxmlformats.org/officeDocument/2006/relationships/customXml" Target="../customXml/item635.xml"/><Relationship Id="rId842" Type="http://schemas.openxmlformats.org/officeDocument/2006/relationships/tableStyles" Target="tableStyles.xml"/><Relationship Id="rId274" Type="http://schemas.openxmlformats.org/officeDocument/2006/relationships/customXml" Target="../customXml/item274.xml"/><Relationship Id="rId481" Type="http://schemas.openxmlformats.org/officeDocument/2006/relationships/customXml" Target="../customXml/item481.xml"/><Relationship Id="rId702" Type="http://schemas.openxmlformats.org/officeDocument/2006/relationships/customXml" Target="../customXml/item702.xml"/><Relationship Id="rId69" Type="http://schemas.openxmlformats.org/officeDocument/2006/relationships/customXml" Target="../customXml/item69.xml"/><Relationship Id="rId134" Type="http://schemas.openxmlformats.org/officeDocument/2006/relationships/customXml" Target="../customXml/item134.xml"/><Relationship Id="rId579" Type="http://schemas.openxmlformats.org/officeDocument/2006/relationships/customXml" Target="../customXml/item579.xml"/><Relationship Id="rId786" Type="http://schemas.openxmlformats.org/officeDocument/2006/relationships/customXml" Target="../customXml/item786.xml"/><Relationship Id="rId341" Type="http://schemas.openxmlformats.org/officeDocument/2006/relationships/customXml" Target="../customXml/item341.xml"/><Relationship Id="rId439" Type="http://schemas.openxmlformats.org/officeDocument/2006/relationships/customXml" Target="../customXml/item439.xml"/><Relationship Id="rId646" Type="http://schemas.openxmlformats.org/officeDocument/2006/relationships/customXml" Target="../customXml/item646.xml"/><Relationship Id="rId201" Type="http://schemas.openxmlformats.org/officeDocument/2006/relationships/customXml" Target="../customXml/item201.xml"/><Relationship Id="rId285" Type="http://schemas.openxmlformats.org/officeDocument/2006/relationships/customXml" Target="../customXml/item285.xml"/><Relationship Id="rId506" Type="http://schemas.openxmlformats.org/officeDocument/2006/relationships/customXml" Target="../customXml/item506.xml"/><Relationship Id="rId492" Type="http://schemas.openxmlformats.org/officeDocument/2006/relationships/customXml" Target="../customXml/item492.xml"/><Relationship Id="rId713" Type="http://schemas.openxmlformats.org/officeDocument/2006/relationships/customXml" Target="../customXml/item713.xml"/><Relationship Id="rId797" Type="http://schemas.openxmlformats.org/officeDocument/2006/relationships/customXml" Target="../customXml/item797.xml"/><Relationship Id="rId145" Type="http://schemas.openxmlformats.org/officeDocument/2006/relationships/customXml" Target="../customXml/item145.xml"/><Relationship Id="rId352" Type="http://schemas.openxmlformats.org/officeDocument/2006/relationships/customXml" Target="../customXml/item352.xml"/><Relationship Id="rId212" Type="http://schemas.openxmlformats.org/officeDocument/2006/relationships/customXml" Target="../customXml/item212.xml"/><Relationship Id="rId657" Type="http://schemas.openxmlformats.org/officeDocument/2006/relationships/customXml" Target="../customXml/item657.xml"/><Relationship Id="rId296" Type="http://schemas.openxmlformats.org/officeDocument/2006/relationships/customXml" Target="../customXml/item296.xml"/><Relationship Id="rId517" Type="http://schemas.openxmlformats.org/officeDocument/2006/relationships/customXml" Target="../customXml/item517.xml"/><Relationship Id="rId724" Type="http://schemas.openxmlformats.org/officeDocument/2006/relationships/customXml" Target="../customXml/item724.xml"/><Relationship Id="rId60" Type="http://schemas.openxmlformats.org/officeDocument/2006/relationships/customXml" Target="../customXml/item60.xml"/><Relationship Id="rId156" Type="http://schemas.openxmlformats.org/officeDocument/2006/relationships/customXml" Target="../customXml/item156.xml"/><Relationship Id="rId363" Type="http://schemas.openxmlformats.org/officeDocument/2006/relationships/customXml" Target="../customXml/item363.xml"/><Relationship Id="rId570" Type="http://schemas.openxmlformats.org/officeDocument/2006/relationships/customXml" Target="../customXml/item570.xml"/><Relationship Id="rId223" Type="http://schemas.openxmlformats.org/officeDocument/2006/relationships/customXml" Target="../customXml/item223.xml"/><Relationship Id="rId430" Type="http://schemas.openxmlformats.org/officeDocument/2006/relationships/customXml" Target="../customXml/item430.xml"/><Relationship Id="rId668" Type="http://schemas.openxmlformats.org/officeDocument/2006/relationships/customXml" Target="../customXml/item668.xml"/><Relationship Id="rId18" Type="http://schemas.openxmlformats.org/officeDocument/2006/relationships/customXml" Target="../customXml/item18.xml"/><Relationship Id="rId528" Type="http://schemas.openxmlformats.org/officeDocument/2006/relationships/customXml" Target="../customXml/item528.xml"/><Relationship Id="rId735" Type="http://schemas.openxmlformats.org/officeDocument/2006/relationships/customXml" Target="../customXml/item735.xml"/><Relationship Id="rId167" Type="http://schemas.openxmlformats.org/officeDocument/2006/relationships/customXml" Target="../customXml/item167.xml"/><Relationship Id="rId374" Type="http://schemas.openxmlformats.org/officeDocument/2006/relationships/customXml" Target="../customXml/item374.xml"/><Relationship Id="rId581" Type="http://schemas.openxmlformats.org/officeDocument/2006/relationships/customXml" Target="../customXml/item581.xml"/><Relationship Id="rId71" Type="http://schemas.openxmlformats.org/officeDocument/2006/relationships/customXml" Target="../customXml/item71.xml"/><Relationship Id="rId234" Type="http://schemas.openxmlformats.org/officeDocument/2006/relationships/customXml" Target="../customXml/item234.xml"/><Relationship Id="rId679" Type="http://schemas.openxmlformats.org/officeDocument/2006/relationships/customXml" Target="../customXml/item679.xml"/><Relationship Id="rId802" Type="http://schemas.openxmlformats.org/officeDocument/2006/relationships/customXml" Target="../customXml/item80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441" Type="http://schemas.openxmlformats.org/officeDocument/2006/relationships/customXml" Target="../customXml/item441.xml"/><Relationship Id="rId539" Type="http://schemas.openxmlformats.org/officeDocument/2006/relationships/customXml" Target="../customXml/item539.xml"/><Relationship Id="rId746" Type="http://schemas.openxmlformats.org/officeDocument/2006/relationships/customXml" Target="../customXml/item746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82" Type="http://schemas.openxmlformats.org/officeDocument/2006/relationships/customXml" Target="../customXml/item82.xml"/><Relationship Id="rId385" Type="http://schemas.openxmlformats.org/officeDocument/2006/relationships/customXml" Target="../customXml/item385.xml"/><Relationship Id="rId592" Type="http://schemas.openxmlformats.org/officeDocument/2006/relationships/customXml" Target="../customXml/item592.xml"/><Relationship Id="rId606" Type="http://schemas.openxmlformats.org/officeDocument/2006/relationships/customXml" Target="../customXml/item606.xml"/><Relationship Id="rId813" Type="http://schemas.openxmlformats.org/officeDocument/2006/relationships/slideMaster" Target="slideMasters/slideMaster1.xml"/><Relationship Id="rId245" Type="http://schemas.openxmlformats.org/officeDocument/2006/relationships/customXml" Target="../customXml/item245.xml"/><Relationship Id="rId452" Type="http://schemas.openxmlformats.org/officeDocument/2006/relationships/customXml" Target="../customXml/item452.xml"/><Relationship Id="rId105" Type="http://schemas.openxmlformats.org/officeDocument/2006/relationships/customXml" Target="../customXml/item105.xml"/><Relationship Id="rId312" Type="http://schemas.openxmlformats.org/officeDocument/2006/relationships/customXml" Target="../customXml/item312.xml"/><Relationship Id="rId757" Type="http://schemas.openxmlformats.org/officeDocument/2006/relationships/customXml" Target="../customXml/item757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96" Type="http://schemas.openxmlformats.org/officeDocument/2006/relationships/customXml" Target="../customXml/item396.xml"/><Relationship Id="rId617" Type="http://schemas.openxmlformats.org/officeDocument/2006/relationships/customXml" Target="../customXml/item617.xml"/><Relationship Id="rId824" Type="http://schemas.openxmlformats.org/officeDocument/2006/relationships/slide" Target="slides/slide11.xml"/><Relationship Id="rId256" Type="http://schemas.openxmlformats.org/officeDocument/2006/relationships/customXml" Target="../customXml/item256.xml"/><Relationship Id="rId463" Type="http://schemas.openxmlformats.org/officeDocument/2006/relationships/customXml" Target="../customXml/item463.xml"/><Relationship Id="rId670" Type="http://schemas.openxmlformats.org/officeDocument/2006/relationships/customXml" Target="../customXml/item670.xml"/><Relationship Id="rId116" Type="http://schemas.openxmlformats.org/officeDocument/2006/relationships/customXml" Target="../customXml/item116.xml"/><Relationship Id="rId323" Type="http://schemas.openxmlformats.org/officeDocument/2006/relationships/customXml" Target="../customXml/item323.xml"/><Relationship Id="rId530" Type="http://schemas.openxmlformats.org/officeDocument/2006/relationships/customXml" Target="../customXml/item530.xml"/><Relationship Id="rId768" Type="http://schemas.openxmlformats.org/officeDocument/2006/relationships/customXml" Target="../customXml/item768.xml"/><Relationship Id="rId20" Type="http://schemas.openxmlformats.org/officeDocument/2006/relationships/customXml" Target="../customXml/item20.xml"/><Relationship Id="rId628" Type="http://schemas.openxmlformats.org/officeDocument/2006/relationships/customXml" Target="../customXml/item628.xml"/><Relationship Id="rId835" Type="http://schemas.openxmlformats.org/officeDocument/2006/relationships/slide" Target="slides/slide22.xml"/><Relationship Id="rId267" Type="http://schemas.openxmlformats.org/officeDocument/2006/relationships/customXml" Target="../customXml/item267.xml"/><Relationship Id="rId474" Type="http://schemas.openxmlformats.org/officeDocument/2006/relationships/customXml" Target="../customXml/item474.xml"/><Relationship Id="rId127" Type="http://schemas.openxmlformats.org/officeDocument/2006/relationships/customXml" Target="../customXml/item127.xml"/><Relationship Id="rId681" Type="http://schemas.openxmlformats.org/officeDocument/2006/relationships/customXml" Target="../customXml/item681.xml"/><Relationship Id="rId779" Type="http://schemas.openxmlformats.org/officeDocument/2006/relationships/customXml" Target="../customXml/item779.xml"/><Relationship Id="rId31" Type="http://schemas.openxmlformats.org/officeDocument/2006/relationships/customXml" Target="../customXml/item31.xml"/><Relationship Id="rId334" Type="http://schemas.openxmlformats.org/officeDocument/2006/relationships/customXml" Target="../customXml/item334.xml"/><Relationship Id="rId541" Type="http://schemas.openxmlformats.org/officeDocument/2006/relationships/customXml" Target="../customXml/item541.xml"/><Relationship Id="rId639" Type="http://schemas.openxmlformats.org/officeDocument/2006/relationships/customXml" Target="../customXml/item639.xml"/><Relationship Id="rId180" Type="http://schemas.openxmlformats.org/officeDocument/2006/relationships/customXml" Target="../customXml/item180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85" Type="http://schemas.openxmlformats.org/officeDocument/2006/relationships/customXml" Target="../customXml/item485.xml"/><Relationship Id="rId692" Type="http://schemas.openxmlformats.org/officeDocument/2006/relationships/customXml" Target="../customXml/item692.xml"/><Relationship Id="rId706" Type="http://schemas.openxmlformats.org/officeDocument/2006/relationships/customXml" Target="../customXml/item706.xml"/><Relationship Id="rId42" Type="http://schemas.openxmlformats.org/officeDocument/2006/relationships/customXml" Target="../customXml/item42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552" Type="http://schemas.openxmlformats.org/officeDocument/2006/relationships/customXml" Target="../customXml/item552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412" Type="http://schemas.openxmlformats.org/officeDocument/2006/relationships/customXml" Target="../customXml/item412.xml"/><Relationship Id="rId289" Type="http://schemas.openxmlformats.org/officeDocument/2006/relationships/customXml" Target="../customXml/item289.xml"/><Relationship Id="rId496" Type="http://schemas.openxmlformats.org/officeDocument/2006/relationships/customXml" Target="../customXml/item496.xml"/><Relationship Id="rId717" Type="http://schemas.openxmlformats.org/officeDocument/2006/relationships/customXml" Target="../customXml/item717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56" Type="http://schemas.openxmlformats.org/officeDocument/2006/relationships/customXml" Target="../customXml/item356.xml"/><Relationship Id="rId563" Type="http://schemas.openxmlformats.org/officeDocument/2006/relationships/customXml" Target="../customXml/item563.xml"/><Relationship Id="rId770" Type="http://schemas.openxmlformats.org/officeDocument/2006/relationships/customXml" Target="../customXml/item77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630" Type="http://schemas.openxmlformats.org/officeDocument/2006/relationships/customXml" Target="../customXml/item630.xml"/><Relationship Id="rId728" Type="http://schemas.openxmlformats.org/officeDocument/2006/relationships/customXml" Target="../customXml/item728.xml"/><Relationship Id="rId64" Type="http://schemas.openxmlformats.org/officeDocument/2006/relationships/customXml" Target="../customXml/item64.xml"/><Relationship Id="rId367" Type="http://schemas.openxmlformats.org/officeDocument/2006/relationships/customXml" Target="../customXml/item367.xml"/><Relationship Id="rId574" Type="http://schemas.openxmlformats.org/officeDocument/2006/relationships/customXml" Target="../customXml/item574.xml"/><Relationship Id="rId227" Type="http://schemas.openxmlformats.org/officeDocument/2006/relationships/customXml" Target="../customXml/item227.xml"/><Relationship Id="rId781" Type="http://schemas.openxmlformats.org/officeDocument/2006/relationships/customXml" Target="../customXml/item781.xml"/><Relationship Id="rId434" Type="http://schemas.openxmlformats.org/officeDocument/2006/relationships/customXml" Target="../customXml/item434.xml"/><Relationship Id="rId641" Type="http://schemas.openxmlformats.org/officeDocument/2006/relationships/customXml" Target="../customXml/item641.xml"/><Relationship Id="rId739" Type="http://schemas.openxmlformats.org/officeDocument/2006/relationships/customXml" Target="../customXml/item739.xml"/><Relationship Id="rId280" Type="http://schemas.openxmlformats.org/officeDocument/2006/relationships/customXml" Target="../customXml/item280.xml"/><Relationship Id="rId501" Type="http://schemas.openxmlformats.org/officeDocument/2006/relationships/customXml" Target="../customXml/item501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378" Type="http://schemas.openxmlformats.org/officeDocument/2006/relationships/customXml" Target="../customXml/item378.xml"/><Relationship Id="rId585" Type="http://schemas.openxmlformats.org/officeDocument/2006/relationships/customXml" Target="../customXml/item585.xml"/><Relationship Id="rId792" Type="http://schemas.openxmlformats.org/officeDocument/2006/relationships/customXml" Target="../customXml/item792.xml"/><Relationship Id="rId806" Type="http://schemas.openxmlformats.org/officeDocument/2006/relationships/customXml" Target="../customXml/item806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customXml" Target="../customXml/item445.xml"/><Relationship Id="rId652" Type="http://schemas.openxmlformats.org/officeDocument/2006/relationships/customXml" Target="../customXml/item652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512" Type="http://schemas.openxmlformats.org/officeDocument/2006/relationships/customXml" Target="../customXml/item512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Relationship Id="rId596" Type="http://schemas.openxmlformats.org/officeDocument/2006/relationships/customXml" Target="../customXml/item596.xml"/><Relationship Id="rId817" Type="http://schemas.openxmlformats.org/officeDocument/2006/relationships/slide" Target="slides/slide4.xml"/><Relationship Id="rId249" Type="http://schemas.openxmlformats.org/officeDocument/2006/relationships/customXml" Target="../customXml/item249.xml"/><Relationship Id="rId456" Type="http://schemas.openxmlformats.org/officeDocument/2006/relationships/customXml" Target="../customXml/item456.xml"/><Relationship Id="rId663" Type="http://schemas.openxmlformats.org/officeDocument/2006/relationships/customXml" Target="../customXml/item663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316" Type="http://schemas.openxmlformats.org/officeDocument/2006/relationships/customXml" Target="../customXml/item316.xml"/><Relationship Id="rId523" Type="http://schemas.openxmlformats.org/officeDocument/2006/relationships/customXml" Target="../customXml/item523.xml"/><Relationship Id="rId97" Type="http://schemas.openxmlformats.org/officeDocument/2006/relationships/customXml" Target="../customXml/item97.xml"/><Relationship Id="rId730" Type="http://schemas.openxmlformats.org/officeDocument/2006/relationships/customXml" Target="../customXml/item730.xml"/><Relationship Id="rId828" Type="http://schemas.openxmlformats.org/officeDocument/2006/relationships/slide" Target="slides/slide15.xml"/><Relationship Id="rId162" Type="http://schemas.openxmlformats.org/officeDocument/2006/relationships/customXml" Target="../customXml/item162.xml"/><Relationship Id="rId467" Type="http://schemas.openxmlformats.org/officeDocument/2006/relationships/customXml" Target="../customXml/item467.xml"/><Relationship Id="rId271" Type="http://schemas.openxmlformats.org/officeDocument/2006/relationships/customXml" Target="../customXml/item271.xml"/><Relationship Id="rId674" Type="http://schemas.openxmlformats.org/officeDocument/2006/relationships/customXml" Target="../customXml/item674.xml"/><Relationship Id="rId24" Type="http://schemas.openxmlformats.org/officeDocument/2006/relationships/customXml" Target="../customXml/item24.xml"/><Relationship Id="rId66" Type="http://schemas.openxmlformats.org/officeDocument/2006/relationships/customXml" Target="../customXml/item66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69" Type="http://schemas.openxmlformats.org/officeDocument/2006/relationships/customXml" Target="../customXml/item369.xml"/><Relationship Id="rId534" Type="http://schemas.openxmlformats.org/officeDocument/2006/relationships/customXml" Target="../customXml/item534.xml"/><Relationship Id="rId576" Type="http://schemas.openxmlformats.org/officeDocument/2006/relationships/customXml" Target="../customXml/item576.xml"/><Relationship Id="rId741" Type="http://schemas.openxmlformats.org/officeDocument/2006/relationships/customXml" Target="../customXml/item741.xml"/><Relationship Id="rId783" Type="http://schemas.openxmlformats.org/officeDocument/2006/relationships/customXml" Target="../customXml/item783.xml"/><Relationship Id="rId839" Type="http://schemas.openxmlformats.org/officeDocument/2006/relationships/presProps" Target="presProps.xml"/><Relationship Id="rId173" Type="http://schemas.openxmlformats.org/officeDocument/2006/relationships/customXml" Target="../customXml/item173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36" Type="http://schemas.openxmlformats.org/officeDocument/2006/relationships/customXml" Target="../customXml/item436.xml"/><Relationship Id="rId601" Type="http://schemas.openxmlformats.org/officeDocument/2006/relationships/customXml" Target="../customXml/item601.xml"/><Relationship Id="rId643" Type="http://schemas.openxmlformats.org/officeDocument/2006/relationships/customXml" Target="../customXml/item643.xml"/><Relationship Id="rId240" Type="http://schemas.openxmlformats.org/officeDocument/2006/relationships/customXml" Target="../customXml/item240.xml"/><Relationship Id="rId478" Type="http://schemas.openxmlformats.org/officeDocument/2006/relationships/customXml" Target="../customXml/item478.xml"/><Relationship Id="rId685" Type="http://schemas.openxmlformats.org/officeDocument/2006/relationships/customXml" Target="../customXml/item685.xml"/><Relationship Id="rId35" Type="http://schemas.openxmlformats.org/officeDocument/2006/relationships/customXml" Target="../customXml/item35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38" Type="http://schemas.openxmlformats.org/officeDocument/2006/relationships/customXml" Target="../customXml/item338.xml"/><Relationship Id="rId503" Type="http://schemas.openxmlformats.org/officeDocument/2006/relationships/customXml" Target="../customXml/item503.xml"/><Relationship Id="rId545" Type="http://schemas.openxmlformats.org/officeDocument/2006/relationships/customXml" Target="../customXml/item545.xml"/><Relationship Id="rId587" Type="http://schemas.openxmlformats.org/officeDocument/2006/relationships/customXml" Target="../customXml/item587.xml"/><Relationship Id="rId710" Type="http://schemas.openxmlformats.org/officeDocument/2006/relationships/customXml" Target="../customXml/item710.xml"/><Relationship Id="rId752" Type="http://schemas.openxmlformats.org/officeDocument/2006/relationships/customXml" Target="../customXml/item752.xml"/><Relationship Id="rId808" Type="http://schemas.openxmlformats.org/officeDocument/2006/relationships/customXml" Target="../customXml/item808.xml"/><Relationship Id="rId8" Type="http://schemas.openxmlformats.org/officeDocument/2006/relationships/customXml" Target="../customXml/item8.xml"/><Relationship Id="rId142" Type="http://schemas.openxmlformats.org/officeDocument/2006/relationships/customXml" Target="../customXml/item142.xml"/><Relationship Id="rId184" Type="http://schemas.openxmlformats.org/officeDocument/2006/relationships/customXml" Target="../customXml/item184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47" Type="http://schemas.openxmlformats.org/officeDocument/2006/relationships/customXml" Target="../customXml/item447.xml"/><Relationship Id="rId612" Type="http://schemas.openxmlformats.org/officeDocument/2006/relationships/customXml" Target="../customXml/item612.xml"/><Relationship Id="rId794" Type="http://schemas.openxmlformats.org/officeDocument/2006/relationships/customXml" Target="../customXml/item794.xml"/><Relationship Id="rId251" Type="http://schemas.openxmlformats.org/officeDocument/2006/relationships/customXml" Target="../customXml/item251.xml"/><Relationship Id="rId489" Type="http://schemas.openxmlformats.org/officeDocument/2006/relationships/customXml" Target="../customXml/item489.xml"/><Relationship Id="rId654" Type="http://schemas.openxmlformats.org/officeDocument/2006/relationships/customXml" Target="../customXml/item654.xml"/><Relationship Id="rId696" Type="http://schemas.openxmlformats.org/officeDocument/2006/relationships/customXml" Target="../customXml/item696.xml"/><Relationship Id="rId46" Type="http://schemas.openxmlformats.org/officeDocument/2006/relationships/customXml" Target="../customXml/item46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49" Type="http://schemas.openxmlformats.org/officeDocument/2006/relationships/customXml" Target="../customXml/item349.xml"/><Relationship Id="rId514" Type="http://schemas.openxmlformats.org/officeDocument/2006/relationships/customXml" Target="../customXml/item514.xml"/><Relationship Id="rId556" Type="http://schemas.openxmlformats.org/officeDocument/2006/relationships/customXml" Target="../customXml/item556.xml"/><Relationship Id="rId721" Type="http://schemas.openxmlformats.org/officeDocument/2006/relationships/customXml" Target="../customXml/item721.xml"/><Relationship Id="rId763" Type="http://schemas.openxmlformats.org/officeDocument/2006/relationships/customXml" Target="../customXml/item76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53" Type="http://schemas.openxmlformats.org/officeDocument/2006/relationships/customXml" Target="../customXml/item153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416" Type="http://schemas.openxmlformats.org/officeDocument/2006/relationships/customXml" Target="../customXml/item416.xml"/><Relationship Id="rId598" Type="http://schemas.openxmlformats.org/officeDocument/2006/relationships/customXml" Target="../customXml/item598.xml"/><Relationship Id="rId819" Type="http://schemas.openxmlformats.org/officeDocument/2006/relationships/slide" Target="slides/slide6.xml"/><Relationship Id="rId220" Type="http://schemas.openxmlformats.org/officeDocument/2006/relationships/customXml" Target="../customXml/item220.xml"/><Relationship Id="rId458" Type="http://schemas.openxmlformats.org/officeDocument/2006/relationships/customXml" Target="../customXml/item458.xml"/><Relationship Id="rId623" Type="http://schemas.openxmlformats.org/officeDocument/2006/relationships/customXml" Target="../customXml/item623.xml"/><Relationship Id="rId665" Type="http://schemas.openxmlformats.org/officeDocument/2006/relationships/customXml" Target="../customXml/item665.xml"/><Relationship Id="rId830" Type="http://schemas.openxmlformats.org/officeDocument/2006/relationships/slide" Target="slides/slide17.xml"/><Relationship Id="rId15" Type="http://schemas.openxmlformats.org/officeDocument/2006/relationships/customXml" Target="../customXml/item15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318" Type="http://schemas.openxmlformats.org/officeDocument/2006/relationships/customXml" Target="../customXml/item318.xml"/><Relationship Id="rId525" Type="http://schemas.openxmlformats.org/officeDocument/2006/relationships/customXml" Target="../customXml/item525.xml"/><Relationship Id="rId567" Type="http://schemas.openxmlformats.org/officeDocument/2006/relationships/customXml" Target="../customXml/item567.xml"/><Relationship Id="rId732" Type="http://schemas.openxmlformats.org/officeDocument/2006/relationships/customXml" Target="../customXml/item732.xml"/><Relationship Id="rId99" Type="http://schemas.openxmlformats.org/officeDocument/2006/relationships/customXml" Target="../customXml/item99.xml"/><Relationship Id="rId122" Type="http://schemas.openxmlformats.org/officeDocument/2006/relationships/customXml" Target="../customXml/item122.xml"/><Relationship Id="rId164" Type="http://schemas.openxmlformats.org/officeDocument/2006/relationships/customXml" Target="../customXml/item164.xml"/><Relationship Id="rId371" Type="http://schemas.openxmlformats.org/officeDocument/2006/relationships/customXml" Target="../customXml/item371.xml"/><Relationship Id="rId774" Type="http://schemas.openxmlformats.org/officeDocument/2006/relationships/customXml" Target="../customXml/item774.xml"/><Relationship Id="rId427" Type="http://schemas.openxmlformats.org/officeDocument/2006/relationships/customXml" Target="../customXml/item427.xml"/><Relationship Id="rId469" Type="http://schemas.openxmlformats.org/officeDocument/2006/relationships/customXml" Target="../customXml/item469.xml"/><Relationship Id="rId634" Type="http://schemas.openxmlformats.org/officeDocument/2006/relationships/customXml" Target="../customXml/item634.xml"/><Relationship Id="rId676" Type="http://schemas.openxmlformats.org/officeDocument/2006/relationships/customXml" Target="../customXml/item676.xml"/><Relationship Id="rId841" Type="http://schemas.openxmlformats.org/officeDocument/2006/relationships/theme" Target="theme/theme1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73" Type="http://schemas.openxmlformats.org/officeDocument/2006/relationships/customXml" Target="../customXml/item273.xml"/><Relationship Id="rId329" Type="http://schemas.openxmlformats.org/officeDocument/2006/relationships/customXml" Target="../customXml/item329.xml"/><Relationship Id="rId480" Type="http://schemas.openxmlformats.org/officeDocument/2006/relationships/customXml" Target="../customXml/item480.xml"/><Relationship Id="rId536" Type="http://schemas.openxmlformats.org/officeDocument/2006/relationships/customXml" Target="../customXml/item536.xml"/><Relationship Id="rId701" Type="http://schemas.openxmlformats.org/officeDocument/2006/relationships/customXml" Target="../customXml/item701.xml"/><Relationship Id="rId68" Type="http://schemas.openxmlformats.org/officeDocument/2006/relationships/customXml" Target="../customXml/item68.xml"/><Relationship Id="rId133" Type="http://schemas.openxmlformats.org/officeDocument/2006/relationships/customXml" Target="../customXml/item133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578" Type="http://schemas.openxmlformats.org/officeDocument/2006/relationships/customXml" Target="../customXml/item578.xml"/><Relationship Id="rId743" Type="http://schemas.openxmlformats.org/officeDocument/2006/relationships/customXml" Target="../customXml/item743.xml"/><Relationship Id="rId785" Type="http://schemas.openxmlformats.org/officeDocument/2006/relationships/customXml" Target="../customXml/item785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38" Type="http://schemas.openxmlformats.org/officeDocument/2006/relationships/customXml" Target="../customXml/item438.xml"/><Relationship Id="rId603" Type="http://schemas.openxmlformats.org/officeDocument/2006/relationships/customXml" Target="../customXml/item603.xml"/><Relationship Id="rId645" Type="http://schemas.openxmlformats.org/officeDocument/2006/relationships/customXml" Target="../customXml/item645.xml"/><Relationship Id="rId687" Type="http://schemas.openxmlformats.org/officeDocument/2006/relationships/customXml" Target="../customXml/item687.xml"/><Relationship Id="rId810" Type="http://schemas.openxmlformats.org/officeDocument/2006/relationships/customXml" Target="../customXml/item810.xml"/><Relationship Id="rId242" Type="http://schemas.openxmlformats.org/officeDocument/2006/relationships/customXml" Target="../customXml/item242.xml"/><Relationship Id="rId284" Type="http://schemas.openxmlformats.org/officeDocument/2006/relationships/customXml" Target="../customXml/item284.xml"/><Relationship Id="rId491" Type="http://schemas.openxmlformats.org/officeDocument/2006/relationships/customXml" Target="../customXml/item491.xml"/><Relationship Id="rId505" Type="http://schemas.openxmlformats.org/officeDocument/2006/relationships/customXml" Target="../customXml/item505.xml"/><Relationship Id="rId712" Type="http://schemas.openxmlformats.org/officeDocument/2006/relationships/customXml" Target="../customXml/item712.xml"/><Relationship Id="rId37" Type="http://schemas.openxmlformats.org/officeDocument/2006/relationships/customXml" Target="../customXml/item37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44" Type="http://schemas.openxmlformats.org/officeDocument/2006/relationships/customXml" Target="../customXml/item144.xml"/><Relationship Id="rId547" Type="http://schemas.openxmlformats.org/officeDocument/2006/relationships/customXml" Target="../customXml/item547.xml"/><Relationship Id="rId589" Type="http://schemas.openxmlformats.org/officeDocument/2006/relationships/customXml" Target="../customXml/item589.xml"/><Relationship Id="rId754" Type="http://schemas.openxmlformats.org/officeDocument/2006/relationships/customXml" Target="../customXml/item754.xml"/><Relationship Id="rId796" Type="http://schemas.openxmlformats.org/officeDocument/2006/relationships/customXml" Target="../customXml/item796.xml"/><Relationship Id="rId90" Type="http://schemas.openxmlformats.org/officeDocument/2006/relationships/customXml" Target="../customXml/item90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49" Type="http://schemas.openxmlformats.org/officeDocument/2006/relationships/customXml" Target="../customXml/item449.xml"/><Relationship Id="rId614" Type="http://schemas.openxmlformats.org/officeDocument/2006/relationships/customXml" Target="../customXml/item614.xml"/><Relationship Id="rId656" Type="http://schemas.openxmlformats.org/officeDocument/2006/relationships/customXml" Target="../customXml/item656.xml"/><Relationship Id="rId821" Type="http://schemas.openxmlformats.org/officeDocument/2006/relationships/slide" Target="slides/slide8.xml"/><Relationship Id="rId211" Type="http://schemas.openxmlformats.org/officeDocument/2006/relationships/customXml" Target="../customXml/item211.xml"/><Relationship Id="rId253" Type="http://schemas.openxmlformats.org/officeDocument/2006/relationships/customXml" Target="../customXml/item253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customXml" Target="../customXml/item460.xml"/><Relationship Id="rId516" Type="http://schemas.openxmlformats.org/officeDocument/2006/relationships/customXml" Target="../customXml/item516.xml"/><Relationship Id="rId698" Type="http://schemas.openxmlformats.org/officeDocument/2006/relationships/customXml" Target="../customXml/item698.xml"/><Relationship Id="rId48" Type="http://schemas.openxmlformats.org/officeDocument/2006/relationships/customXml" Target="../customXml/item48.xml"/><Relationship Id="rId113" Type="http://schemas.openxmlformats.org/officeDocument/2006/relationships/customXml" Target="../customXml/item113.xml"/><Relationship Id="rId320" Type="http://schemas.openxmlformats.org/officeDocument/2006/relationships/customXml" Target="../customXml/item320.xml"/><Relationship Id="rId558" Type="http://schemas.openxmlformats.org/officeDocument/2006/relationships/customXml" Target="../customXml/item558.xml"/><Relationship Id="rId723" Type="http://schemas.openxmlformats.org/officeDocument/2006/relationships/customXml" Target="../customXml/item723.xml"/><Relationship Id="rId765" Type="http://schemas.openxmlformats.org/officeDocument/2006/relationships/customXml" Target="../customXml/item765.xml"/><Relationship Id="rId155" Type="http://schemas.openxmlformats.org/officeDocument/2006/relationships/customXml" Target="../customXml/item155.xml"/><Relationship Id="rId197" Type="http://schemas.openxmlformats.org/officeDocument/2006/relationships/customXml" Target="../customXml/item197.xml"/><Relationship Id="rId362" Type="http://schemas.openxmlformats.org/officeDocument/2006/relationships/customXml" Target="../customXml/item362.xml"/><Relationship Id="rId418" Type="http://schemas.openxmlformats.org/officeDocument/2006/relationships/customXml" Target="../customXml/item418.xml"/><Relationship Id="rId625" Type="http://schemas.openxmlformats.org/officeDocument/2006/relationships/customXml" Target="../customXml/item625.xml"/><Relationship Id="rId832" Type="http://schemas.openxmlformats.org/officeDocument/2006/relationships/slide" Target="slides/slide19.xml"/><Relationship Id="rId222" Type="http://schemas.openxmlformats.org/officeDocument/2006/relationships/customXml" Target="../customXml/item222.xml"/><Relationship Id="rId264" Type="http://schemas.openxmlformats.org/officeDocument/2006/relationships/customXml" Target="../customXml/item264.xml"/><Relationship Id="rId471" Type="http://schemas.openxmlformats.org/officeDocument/2006/relationships/customXml" Target="../customXml/item471.xml"/><Relationship Id="rId667" Type="http://schemas.openxmlformats.org/officeDocument/2006/relationships/customXml" Target="../customXml/item667.xml"/><Relationship Id="rId17" Type="http://schemas.openxmlformats.org/officeDocument/2006/relationships/customXml" Target="../customXml/item17.xml"/><Relationship Id="rId59" Type="http://schemas.openxmlformats.org/officeDocument/2006/relationships/customXml" Target="../customXml/item59.xml"/><Relationship Id="rId124" Type="http://schemas.openxmlformats.org/officeDocument/2006/relationships/customXml" Target="../customXml/item124.xml"/><Relationship Id="rId527" Type="http://schemas.openxmlformats.org/officeDocument/2006/relationships/customXml" Target="../customXml/item527.xml"/><Relationship Id="rId569" Type="http://schemas.openxmlformats.org/officeDocument/2006/relationships/customXml" Target="../customXml/item569.xml"/><Relationship Id="rId734" Type="http://schemas.openxmlformats.org/officeDocument/2006/relationships/customXml" Target="../customXml/item734.xml"/><Relationship Id="rId776" Type="http://schemas.openxmlformats.org/officeDocument/2006/relationships/customXml" Target="../customXml/item776.xml"/><Relationship Id="rId70" Type="http://schemas.openxmlformats.org/officeDocument/2006/relationships/customXml" Target="../customXml/item70.xml"/><Relationship Id="rId166" Type="http://schemas.openxmlformats.org/officeDocument/2006/relationships/customXml" Target="../customXml/item166.xml"/><Relationship Id="rId331" Type="http://schemas.openxmlformats.org/officeDocument/2006/relationships/customXml" Target="../customXml/item331.xml"/><Relationship Id="rId373" Type="http://schemas.openxmlformats.org/officeDocument/2006/relationships/customXml" Target="../customXml/item373.xml"/><Relationship Id="rId429" Type="http://schemas.openxmlformats.org/officeDocument/2006/relationships/customXml" Target="../customXml/item429.xml"/><Relationship Id="rId580" Type="http://schemas.openxmlformats.org/officeDocument/2006/relationships/customXml" Target="../customXml/item580.xml"/><Relationship Id="rId636" Type="http://schemas.openxmlformats.org/officeDocument/2006/relationships/customXml" Target="../customXml/item636.xml"/><Relationship Id="rId801" Type="http://schemas.openxmlformats.org/officeDocument/2006/relationships/customXml" Target="../customXml/item801.xml"/><Relationship Id="rId1" Type="http://schemas.openxmlformats.org/officeDocument/2006/relationships/customXml" Target="../customXml/item1.xml"/><Relationship Id="rId233" Type="http://schemas.openxmlformats.org/officeDocument/2006/relationships/customXml" Target="../customXml/item233.xml"/><Relationship Id="rId440" Type="http://schemas.openxmlformats.org/officeDocument/2006/relationships/customXml" Target="../customXml/item440.xml"/><Relationship Id="rId678" Type="http://schemas.openxmlformats.org/officeDocument/2006/relationships/customXml" Target="../customXml/item678.xml"/><Relationship Id="rId28" Type="http://schemas.openxmlformats.org/officeDocument/2006/relationships/customXml" Target="../customXml/item28.xml"/><Relationship Id="rId275" Type="http://schemas.openxmlformats.org/officeDocument/2006/relationships/customXml" Target="../customXml/item275.xml"/><Relationship Id="rId300" Type="http://schemas.openxmlformats.org/officeDocument/2006/relationships/customXml" Target="../customXml/item300.xml"/><Relationship Id="rId482" Type="http://schemas.openxmlformats.org/officeDocument/2006/relationships/customXml" Target="../customXml/item482.xml"/><Relationship Id="rId538" Type="http://schemas.openxmlformats.org/officeDocument/2006/relationships/customXml" Target="../customXml/item538.xml"/><Relationship Id="rId703" Type="http://schemas.openxmlformats.org/officeDocument/2006/relationships/customXml" Target="../customXml/item703.xml"/><Relationship Id="rId745" Type="http://schemas.openxmlformats.org/officeDocument/2006/relationships/customXml" Target="../customXml/item745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77" Type="http://schemas.openxmlformats.org/officeDocument/2006/relationships/customXml" Target="../customXml/item177.xml"/><Relationship Id="rId342" Type="http://schemas.openxmlformats.org/officeDocument/2006/relationships/customXml" Target="../customXml/item342.xml"/><Relationship Id="rId384" Type="http://schemas.openxmlformats.org/officeDocument/2006/relationships/customXml" Target="../customXml/item384.xml"/><Relationship Id="rId591" Type="http://schemas.openxmlformats.org/officeDocument/2006/relationships/customXml" Target="../customXml/item591.xml"/><Relationship Id="rId605" Type="http://schemas.openxmlformats.org/officeDocument/2006/relationships/customXml" Target="../customXml/item605.xml"/><Relationship Id="rId787" Type="http://schemas.openxmlformats.org/officeDocument/2006/relationships/customXml" Target="../customXml/item787.xml"/><Relationship Id="rId812" Type="http://schemas.openxmlformats.org/officeDocument/2006/relationships/customXml" Target="../customXml/item812.xml"/><Relationship Id="rId202" Type="http://schemas.openxmlformats.org/officeDocument/2006/relationships/customXml" Target="../customXml/item202.xml"/><Relationship Id="rId244" Type="http://schemas.openxmlformats.org/officeDocument/2006/relationships/customXml" Target="../customXml/item244.xml"/><Relationship Id="rId647" Type="http://schemas.openxmlformats.org/officeDocument/2006/relationships/customXml" Target="../customXml/item647.xml"/><Relationship Id="rId689" Type="http://schemas.openxmlformats.org/officeDocument/2006/relationships/customXml" Target="../customXml/item689.xml"/><Relationship Id="rId39" Type="http://schemas.openxmlformats.org/officeDocument/2006/relationships/customXml" Target="../customXml/item39.xml"/><Relationship Id="rId286" Type="http://schemas.openxmlformats.org/officeDocument/2006/relationships/customXml" Target="../customXml/item286.xml"/><Relationship Id="rId451" Type="http://schemas.openxmlformats.org/officeDocument/2006/relationships/customXml" Target="../customXml/item451.xml"/><Relationship Id="rId493" Type="http://schemas.openxmlformats.org/officeDocument/2006/relationships/customXml" Target="../customXml/item493.xml"/><Relationship Id="rId507" Type="http://schemas.openxmlformats.org/officeDocument/2006/relationships/customXml" Target="../customXml/item507.xml"/><Relationship Id="rId549" Type="http://schemas.openxmlformats.org/officeDocument/2006/relationships/customXml" Target="../customXml/item549.xml"/><Relationship Id="rId714" Type="http://schemas.openxmlformats.org/officeDocument/2006/relationships/customXml" Target="../customXml/item714.xml"/><Relationship Id="rId756" Type="http://schemas.openxmlformats.org/officeDocument/2006/relationships/customXml" Target="../customXml/item75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46" Type="http://schemas.openxmlformats.org/officeDocument/2006/relationships/customXml" Target="../customXml/item146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53" Type="http://schemas.openxmlformats.org/officeDocument/2006/relationships/customXml" Target="../customXml/item353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560" Type="http://schemas.openxmlformats.org/officeDocument/2006/relationships/customXml" Target="../customXml/item560.xml"/><Relationship Id="rId798" Type="http://schemas.openxmlformats.org/officeDocument/2006/relationships/customXml" Target="../customXml/item798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420" Type="http://schemas.openxmlformats.org/officeDocument/2006/relationships/customXml" Target="../customXml/item420.xml"/><Relationship Id="rId616" Type="http://schemas.openxmlformats.org/officeDocument/2006/relationships/customXml" Target="../customXml/item616.xml"/><Relationship Id="rId658" Type="http://schemas.openxmlformats.org/officeDocument/2006/relationships/customXml" Target="../customXml/item658.xml"/><Relationship Id="rId823" Type="http://schemas.openxmlformats.org/officeDocument/2006/relationships/slide" Target="slides/slide10.xml"/><Relationship Id="rId255" Type="http://schemas.openxmlformats.org/officeDocument/2006/relationships/customXml" Target="../customXml/item255.xml"/><Relationship Id="rId297" Type="http://schemas.openxmlformats.org/officeDocument/2006/relationships/customXml" Target="../customXml/item297.xml"/><Relationship Id="rId462" Type="http://schemas.openxmlformats.org/officeDocument/2006/relationships/customXml" Target="../customXml/item462.xml"/><Relationship Id="rId518" Type="http://schemas.openxmlformats.org/officeDocument/2006/relationships/customXml" Target="../customXml/item518.xml"/><Relationship Id="rId725" Type="http://schemas.openxmlformats.org/officeDocument/2006/relationships/customXml" Target="../customXml/item725.xml"/><Relationship Id="rId115" Type="http://schemas.openxmlformats.org/officeDocument/2006/relationships/customXml" Target="../customXml/item115.xml"/><Relationship Id="rId157" Type="http://schemas.openxmlformats.org/officeDocument/2006/relationships/customXml" Target="../customXml/item157.xml"/><Relationship Id="rId322" Type="http://schemas.openxmlformats.org/officeDocument/2006/relationships/customXml" Target="../customXml/item322.xml"/><Relationship Id="rId364" Type="http://schemas.openxmlformats.org/officeDocument/2006/relationships/customXml" Target="../customXml/item364.xml"/><Relationship Id="rId767" Type="http://schemas.openxmlformats.org/officeDocument/2006/relationships/customXml" Target="../customXml/item767.xml"/><Relationship Id="rId61" Type="http://schemas.openxmlformats.org/officeDocument/2006/relationships/customXml" Target="../customXml/item61.xml"/><Relationship Id="rId199" Type="http://schemas.openxmlformats.org/officeDocument/2006/relationships/customXml" Target="../customXml/item199.xml"/><Relationship Id="rId571" Type="http://schemas.openxmlformats.org/officeDocument/2006/relationships/customXml" Target="../customXml/item571.xml"/><Relationship Id="rId627" Type="http://schemas.openxmlformats.org/officeDocument/2006/relationships/customXml" Target="../customXml/item627.xml"/><Relationship Id="rId669" Type="http://schemas.openxmlformats.org/officeDocument/2006/relationships/customXml" Target="../customXml/item669.xml"/><Relationship Id="rId834" Type="http://schemas.openxmlformats.org/officeDocument/2006/relationships/slide" Target="slides/slide21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66" Type="http://schemas.openxmlformats.org/officeDocument/2006/relationships/customXml" Target="../customXml/item266.xml"/><Relationship Id="rId431" Type="http://schemas.openxmlformats.org/officeDocument/2006/relationships/customXml" Target="../customXml/item431.xml"/><Relationship Id="rId473" Type="http://schemas.openxmlformats.org/officeDocument/2006/relationships/customXml" Target="../customXml/item473.xml"/><Relationship Id="rId529" Type="http://schemas.openxmlformats.org/officeDocument/2006/relationships/customXml" Target="../customXml/item529.xml"/><Relationship Id="rId680" Type="http://schemas.openxmlformats.org/officeDocument/2006/relationships/customXml" Target="../customXml/item680.xml"/><Relationship Id="rId736" Type="http://schemas.openxmlformats.org/officeDocument/2006/relationships/customXml" Target="../customXml/item736.xml"/><Relationship Id="rId30" Type="http://schemas.openxmlformats.org/officeDocument/2006/relationships/customXml" Target="../customXml/item30.xml"/><Relationship Id="rId126" Type="http://schemas.openxmlformats.org/officeDocument/2006/relationships/customXml" Target="../customXml/item126.xml"/><Relationship Id="rId168" Type="http://schemas.openxmlformats.org/officeDocument/2006/relationships/customXml" Target="../customXml/item168.xml"/><Relationship Id="rId333" Type="http://schemas.openxmlformats.org/officeDocument/2006/relationships/customXml" Target="../customXml/item333.xml"/><Relationship Id="rId540" Type="http://schemas.openxmlformats.org/officeDocument/2006/relationships/customXml" Target="../customXml/item540.xml"/><Relationship Id="rId778" Type="http://schemas.openxmlformats.org/officeDocument/2006/relationships/customXml" Target="../customXml/item778.xml"/><Relationship Id="rId72" Type="http://schemas.openxmlformats.org/officeDocument/2006/relationships/customXml" Target="../customXml/item72.xml"/><Relationship Id="rId375" Type="http://schemas.openxmlformats.org/officeDocument/2006/relationships/customXml" Target="../customXml/item375.xml"/><Relationship Id="rId582" Type="http://schemas.openxmlformats.org/officeDocument/2006/relationships/customXml" Target="../customXml/item582.xml"/><Relationship Id="rId638" Type="http://schemas.openxmlformats.org/officeDocument/2006/relationships/customXml" Target="../customXml/item638.xml"/><Relationship Id="rId803" Type="http://schemas.openxmlformats.org/officeDocument/2006/relationships/customXml" Target="../customXml/item803.xml"/><Relationship Id="rId3" Type="http://schemas.openxmlformats.org/officeDocument/2006/relationships/customXml" Target="../customXml/item3.xml"/><Relationship Id="rId235" Type="http://schemas.openxmlformats.org/officeDocument/2006/relationships/customXml" Target="../customXml/item235.xml"/><Relationship Id="rId277" Type="http://schemas.openxmlformats.org/officeDocument/2006/relationships/customXml" Target="../customXml/item277.xml"/><Relationship Id="rId400" Type="http://schemas.openxmlformats.org/officeDocument/2006/relationships/customXml" Target="../customXml/item400.xml"/><Relationship Id="rId442" Type="http://schemas.openxmlformats.org/officeDocument/2006/relationships/customXml" Target="../customXml/item442.xml"/><Relationship Id="rId484" Type="http://schemas.openxmlformats.org/officeDocument/2006/relationships/customXml" Target="../customXml/item484.xml"/><Relationship Id="rId705" Type="http://schemas.openxmlformats.org/officeDocument/2006/relationships/customXml" Target="../customXml/item705.xml"/><Relationship Id="rId137" Type="http://schemas.openxmlformats.org/officeDocument/2006/relationships/customXml" Target="../customXml/item137.xml"/><Relationship Id="rId302" Type="http://schemas.openxmlformats.org/officeDocument/2006/relationships/customXml" Target="../customXml/item302.xml"/><Relationship Id="rId344" Type="http://schemas.openxmlformats.org/officeDocument/2006/relationships/customXml" Target="../customXml/item344.xml"/><Relationship Id="rId691" Type="http://schemas.openxmlformats.org/officeDocument/2006/relationships/customXml" Target="../customXml/item691.xml"/><Relationship Id="rId747" Type="http://schemas.openxmlformats.org/officeDocument/2006/relationships/customXml" Target="../customXml/item747.xml"/><Relationship Id="rId789" Type="http://schemas.openxmlformats.org/officeDocument/2006/relationships/customXml" Target="../customXml/item789.xml"/><Relationship Id="rId41" Type="http://schemas.openxmlformats.org/officeDocument/2006/relationships/customXml" Target="../customXml/item41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86" Type="http://schemas.openxmlformats.org/officeDocument/2006/relationships/customXml" Target="../customXml/item386.xml"/><Relationship Id="rId551" Type="http://schemas.openxmlformats.org/officeDocument/2006/relationships/customXml" Target="../customXml/item551.xml"/><Relationship Id="rId593" Type="http://schemas.openxmlformats.org/officeDocument/2006/relationships/customXml" Target="../customXml/item593.xml"/><Relationship Id="rId607" Type="http://schemas.openxmlformats.org/officeDocument/2006/relationships/customXml" Target="../customXml/item607.xml"/><Relationship Id="rId649" Type="http://schemas.openxmlformats.org/officeDocument/2006/relationships/customXml" Target="../customXml/item649.xml"/><Relationship Id="rId814" Type="http://schemas.openxmlformats.org/officeDocument/2006/relationships/slide" Target="slides/slide1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46" Type="http://schemas.openxmlformats.org/officeDocument/2006/relationships/customXml" Target="../customXml/item246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53" Type="http://schemas.openxmlformats.org/officeDocument/2006/relationships/customXml" Target="../customXml/item453.xml"/><Relationship Id="rId509" Type="http://schemas.openxmlformats.org/officeDocument/2006/relationships/customXml" Target="../customXml/item509.xml"/><Relationship Id="rId660" Type="http://schemas.openxmlformats.org/officeDocument/2006/relationships/customXml" Target="../customXml/item660.xml"/><Relationship Id="rId106" Type="http://schemas.openxmlformats.org/officeDocument/2006/relationships/customXml" Target="../customXml/item106.xml"/><Relationship Id="rId313" Type="http://schemas.openxmlformats.org/officeDocument/2006/relationships/customXml" Target="../customXml/item313.xml"/><Relationship Id="rId495" Type="http://schemas.openxmlformats.org/officeDocument/2006/relationships/customXml" Target="../customXml/item495.xml"/><Relationship Id="rId716" Type="http://schemas.openxmlformats.org/officeDocument/2006/relationships/customXml" Target="../customXml/item716.xml"/><Relationship Id="rId758" Type="http://schemas.openxmlformats.org/officeDocument/2006/relationships/customXml" Target="../customXml/item758.xml"/><Relationship Id="rId10" Type="http://schemas.openxmlformats.org/officeDocument/2006/relationships/customXml" Target="../customXml/item10.xml"/><Relationship Id="rId52" Type="http://schemas.openxmlformats.org/officeDocument/2006/relationships/customXml" Target="../customXml/item52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355" Type="http://schemas.openxmlformats.org/officeDocument/2006/relationships/customXml" Target="../customXml/item355.xml"/><Relationship Id="rId397" Type="http://schemas.openxmlformats.org/officeDocument/2006/relationships/customXml" Target="../customXml/item397.xml"/><Relationship Id="rId520" Type="http://schemas.openxmlformats.org/officeDocument/2006/relationships/customXml" Target="../customXml/item520.xml"/><Relationship Id="rId562" Type="http://schemas.openxmlformats.org/officeDocument/2006/relationships/customXml" Target="../customXml/item562.xml"/><Relationship Id="rId618" Type="http://schemas.openxmlformats.org/officeDocument/2006/relationships/customXml" Target="../customXml/item618.xml"/><Relationship Id="rId825" Type="http://schemas.openxmlformats.org/officeDocument/2006/relationships/slide" Target="slides/slide12.xml"/><Relationship Id="rId215" Type="http://schemas.openxmlformats.org/officeDocument/2006/relationships/customXml" Target="../customXml/item215.xml"/><Relationship Id="rId257" Type="http://schemas.openxmlformats.org/officeDocument/2006/relationships/customXml" Target="../customXml/item257.xml"/><Relationship Id="rId422" Type="http://schemas.openxmlformats.org/officeDocument/2006/relationships/customXml" Target="../customXml/item422.xml"/><Relationship Id="rId464" Type="http://schemas.openxmlformats.org/officeDocument/2006/relationships/customXml" Target="../customXml/item464.xml"/><Relationship Id="rId299" Type="http://schemas.openxmlformats.org/officeDocument/2006/relationships/customXml" Target="../customXml/item299.xml"/><Relationship Id="rId727" Type="http://schemas.openxmlformats.org/officeDocument/2006/relationships/customXml" Target="../customXml/item727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66" Type="http://schemas.openxmlformats.org/officeDocument/2006/relationships/customXml" Target="../customXml/item366.xml"/><Relationship Id="rId573" Type="http://schemas.openxmlformats.org/officeDocument/2006/relationships/customXml" Target="../customXml/item573.xml"/><Relationship Id="rId780" Type="http://schemas.openxmlformats.org/officeDocument/2006/relationships/customXml" Target="../customXml/item78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640" Type="http://schemas.openxmlformats.org/officeDocument/2006/relationships/customXml" Target="../customXml/item640.xml"/><Relationship Id="rId738" Type="http://schemas.openxmlformats.org/officeDocument/2006/relationships/customXml" Target="../customXml/item738.xml"/><Relationship Id="rId74" Type="http://schemas.openxmlformats.org/officeDocument/2006/relationships/customXml" Target="../customXml/item74.xml"/><Relationship Id="rId377" Type="http://schemas.openxmlformats.org/officeDocument/2006/relationships/customXml" Target="../customXml/item377.xml"/><Relationship Id="rId500" Type="http://schemas.openxmlformats.org/officeDocument/2006/relationships/customXml" Target="../customXml/item500.xml"/><Relationship Id="rId584" Type="http://schemas.openxmlformats.org/officeDocument/2006/relationships/customXml" Target="../customXml/item584.xml"/><Relationship Id="rId805" Type="http://schemas.openxmlformats.org/officeDocument/2006/relationships/customXml" Target="../customXml/item805.xml"/><Relationship Id="rId5" Type="http://schemas.openxmlformats.org/officeDocument/2006/relationships/customXml" Target="../customXml/item5.xml"/><Relationship Id="rId237" Type="http://schemas.openxmlformats.org/officeDocument/2006/relationships/customXml" Target="../customXml/item237.xml"/><Relationship Id="rId791" Type="http://schemas.openxmlformats.org/officeDocument/2006/relationships/customXml" Target="../customXml/item791.xml"/><Relationship Id="rId444" Type="http://schemas.openxmlformats.org/officeDocument/2006/relationships/customXml" Target="../customXml/item444.xml"/><Relationship Id="rId651" Type="http://schemas.openxmlformats.org/officeDocument/2006/relationships/customXml" Target="../customXml/item651.xml"/><Relationship Id="rId749" Type="http://schemas.openxmlformats.org/officeDocument/2006/relationships/customXml" Target="../customXml/item74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88" Type="http://schemas.openxmlformats.org/officeDocument/2006/relationships/customXml" Target="../customXml/item388.xml"/><Relationship Id="rId511" Type="http://schemas.openxmlformats.org/officeDocument/2006/relationships/customXml" Target="../customXml/item511.xml"/><Relationship Id="rId609" Type="http://schemas.openxmlformats.org/officeDocument/2006/relationships/customXml" Target="../customXml/item60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595" Type="http://schemas.openxmlformats.org/officeDocument/2006/relationships/customXml" Target="../customXml/item595.xml"/><Relationship Id="rId816" Type="http://schemas.openxmlformats.org/officeDocument/2006/relationships/slide" Target="slides/slide3.xml"/><Relationship Id="rId248" Type="http://schemas.openxmlformats.org/officeDocument/2006/relationships/customXml" Target="../customXml/item248.xml"/><Relationship Id="rId455" Type="http://schemas.openxmlformats.org/officeDocument/2006/relationships/customXml" Target="../customXml/item455.xml"/><Relationship Id="rId662" Type="http://schemas.openxmlformats.org/officeDocument/2006/relationships/customXml" Target="../customXml/item662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522" Type="http://schemas.openxmlformats.org/officeDocument/2006/relationships/customXml" Target="../customXml/item522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399" Type="http://schemas.openxmlformats.org/officeDocument/2006/relationships/customXml" Target="../customXml/item399.xml"/><Relationship Id="rId827" Type="http://schemas.openxmlformats.org/officeDocument/2006/relationships/slide" Target="slides/slide14.xml"/><Relationship Id="rId259" Type="http://schemas.openxmlformats.org/officeDocument/2006/relationships/customXml" Target="../customXml/item259.xml"/><Relationship Id="rId466" Type="http://schemas.openxmlformats.org/officeDocument/2006/relationships/customXml" Target="../customXml/item466.xml"/><Relationship Id="rId673" Type="http://schemas.openxmlformats.org/officeDocument/2006/relationships/customXml" Target="../customXml/item673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326" Type="http://schemas.openxmlformats.org/officeDocument/2006/relationships/customXml" Target="../customXml/item326.xml"/><Relationship Id="rId533" Type="http://schemas.openxmlformats.org/officeDocument/2006/relationships/customXml" Target="../customXml/item533.xml"/><Relationship Id="rId740" Type="http://schemas.openxmlformats.org/officeDocument/2006/relationships/customXml" Target="../customXml/item740.xml"/><Relationship Id="rId838" Type="http://schemas.openxmlformats.org/officeDocument/2006/relationships/slide" Target="slides/slide25.xml"/><Relationship Id="rId172" Type="http://schemas.openxmlformats.org/officeDocument/2006/relationships/customXml" Target="../customXml/item172.xml"/><Relationship Id="rId477" Type="http://schemas.openxmlformats.org/officeDocument/2006/relationships/customXml" Target="../customXml/item477.xml"/><Relationship Id="rId600" Type="http://schemas.openxmlformats.org/officeDocument/2006/relationships/customXml" Target="../customXml/item600.xml"/><Relationship Id="rId684" Type="http://schemas.openxmlformats.org/officeDocument/2006/relationships/customXml" Target="../customXml/item684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44" Type="http://schemas.openxmlformats.org/officeDocument/2006/relationships/customXml" Target="../customXml/item544.xml"/><Relationship Id="rId751" Type="http://schemas.openxmlformats.org/officeDocument/2006/relationships/customXml" Target="../customXml/item751.xml"/><Relationship Id="rId183" Type="http://schemas.openxmlformats.org/officeDocument/2006/relationships/customXml" Target="../customXml/item183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611" Type="http://schemas.openxmlformats.org/officeDocument/2006/relationships/customXml" Target="../customXml/item611.xml"/><Relationship Id="rId250" Type="http://schemas.openxmlformats.org/officeDocument/2006/relationships/customXml" Target="../customXml/item250.xml"/><Relationship Id="rId488" Type="http://schemas.openxmlformats.org/officeDocument/2006/relationships/customXml" Target="../customXml/item488.xml"/><Relationship Id="rId695" Type="http://schemas.openxmlformats.org/officeDocument/2006/relationships/customXml" Target="../customXml/item695.xml"/><Relationship Id="rId709" Type="http://schemas.openxmlformats.org/officeDocument/2006/relationships/customXml" Target="../customXml/item709.xml"/><Relationship Id="rId45" Type="http://schemas.openxmlformats.org/officeDocument/2006/relationships/customXml" Target="../customXml/item45.xml"/><Relationship Id="rId110" Type="http://schemas.openxmlformats.org/officeDocument/2006/relationships/customXml" Target="../customXml/item110.xml"/><Relationship Id="rId348" Type="http://schemas.openxmlformats.org/officeDocument/2006/relationships/customXml" Target="../customXml/item348.xml"/><Relationship Id="rId555" Type="http://schemas.openxmlformats.org/officeDocument/2006/relationships/customXml" Target="../customXml/item555.xml"/><Relationship Id="rId762" Type="http://schemas.openxmlformats.org/officeDocument/2006/relationships/customXml" Target="../customXml/item762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415" Type="http://schemas.openxmlformats.org/officeDocument/2006/relationships/customXml" Target="../customXml/item415.xml"/><Relationship Id="rId622" Type="http://schemas.openxmlformats.org/officeDocument/2006/relationships/customXml" Target="../customXml/item622.xml"/><Relationship Id="rId261" Type="http://schemas.openxmlformats.org/officeDocument/2006/relationships/customXml" Target="../customXml/item261.xml"/><Relationship Id="rId499" Type="http://schemas.openxmlformats.org/officeDocument/2006/relationships/customXml" Target="../customXml/item499.xml"/><Relationship Id="rId56" Type="http://schemas.openxmlformats.org/officeDocument/2006/relationships/customXml" Target="../customXml/item56.xml"/><Relationship Id="rId359" Type="http://schemas.openxmlformats.org/officeDocument/2006/relationships/customXml" Target="../customXml/item359.xml"/><Relationship Id="rId566" Type="http://schemas.openxmlformats.org/officeDocument/2006/relationships/customXml" Target="../customXml/item566.xml"/><Relationship Id="rId773" Type="http://schemas.openxmlformats.org/officeDocument/2006/relationships/customXml" Target="../customXml/item773.xml"/><Relationship Id="rId121" Type="http://schemas.openxmlformats.org/officeDocument/2006/relationships/customXml" Target="../customXml/item121.xml"/><Relationship Id="rId219" Type="http://schemas.openxmlformats.org/officeDocument/2006/relationships/customXml" Target="../customXml/item219.xml"/><Relationship Id="rId426" Type="http://schemas.openxmlformats.org/officeDocument/2006/relationships/customXml" Target="../customXml/item426.xml"/><Relationship Id="rId633" Type="http://schemas.openxmlformats.org/officeDocument/2006/relationships/customXml" Target="../customXml/item633.xml"/><Relationship Id="rId840" Type="http://schemas.openxmlformats.org/officeDocument/2006/relationships/viewProps" Target="viewProps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577" Type="http://schemas.openxmlformats.org/officeDocument/2006/relationships/customXml" Target="../customXml/item577.xml"/><Relationship Id="rId700" Type="http://schemas.openxmlformats.org/officeDocument/2006/relationships/customXml" Target="../customXml/item700.xml"/><Relationship Id="rId132" Type="http://schemas.openxmlformats.org/officeDocument/2006/relationships/customXml" Target="../customXml/item132.xml"/><Relationship Id="rId784" Type="http://schemas.openxmlformats.org/officeDocument/2006/relationships/customXml" Target="../customXml/item784.xml"/><Relationship Id="rId437" Type="http://schemas.openxmlformats.org/officeDocument/2006/relationships/customXml" Target="../customXml/item437.xml"/><Relationship Id="rId644" Type="http://schemas.openxmlformats.org/officeDocument/2006/relationships/customXml" Target="../customXml/item644.xml"/><Relationship Id="rId283" Type="http://schemas.openxmlformats.org/officeDocument/2006/relationships/customXml" Target="../customXml/item283.xml"/><Relationship Id="rId490" Type="http://schemas.openxmlformats.org/officeDocument/2006/relationships/customXml" Target="../customXml/item490.xml"/><Relationship Id="rId504" Type="http://schemas.openxmlformats.org/officeDocument/2006/relationships/customXml" Target="../customXml/item504.xml"/><Relationship Id="rId711" Type="http://schemas.openxmlformats.org/officeDocument/2006/relationships/customXml" Target="../customXml/item711.xml"/><Relationship Id="rId78" Type="http://schemas.openxmlformats.org/officeDocument/2006/relationships/customXml" Target="../customXml/item78.xml"/><Relationship Id="rId143" Type="http://schemas.openxmlformats.org/officeDocument/2006/relationships/customXml" Target="../customXml/item143.xml"/><Relationship Id="rId350" Type="http://schemas.openxmlformats.org/officeDocument/2006/relationships/customXml" Target="../customXml/item350.xml"/><Relationship Id="rId588" Type="http://schemas.openxmlformats.org/officeDocument/2006/relationships/customXml" Target="../customXml/item588.xml"/><Relationship Id="rId795" Type="http://schemas.openxmlformats.org/officeDocument/2006/relationships/customXml" Target="../customXml/item795.xml"/><Relationship Id="rId809" Type="http://schemas.openxmlformats.org/officeDocument/2006/relationships/customXml" Target="../customXml/item809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448" Type="http://schemas.openxmlformats.org/officeDocument/2006/relationships/customXml" Target="../customXml/item448.xml"/><Relationship Id="rId655" Type="http://schemas.openxmlformats.org/officeDocument/2006/relationships/customXml" Target="../customXml/item655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515" Type="http://schemas.openxmlformats.org/officeDocument/2006/relationships/customXml" Target="../customXml/item515.xml"/><Relationship Id="rId722" Type="http://schemas.openxmlformats.org/officeDocument/2006/relationships/customXml" Target="../customXml/item722.xml"/><Relationship Id="rId89" Type="http://schemas.openxmlformats.org/officeDocument/2006/relationships/customXml" Target="../customXml/item89.xml"/><Relationship Id="rId154" Type="http://schemas.openxmlformats.org/officeDocument/2006/relationships/customXml" Target="../customXml/item154.xml"/><Relationship Id="rId361" Type="http://schemas.openxmlformats.org/officeDocument/2006/relationships/customXml" Target="../customXml/item361.xml"/><Relationship Id="rId599" Type="http://schemas.openxmlformats.org/officeDocument/2006/relationships/customXml" Target="../customXml/item599.xml"/><Relationship Id="rId459" Type="http://schemas.openxmlformats.org/officeDocument/2006/relationships/customXml" Target="../customXml/item459.xml"/><Relationship Id="rId666" Type="http://schemas.openxmlformats.org/officeDocument/2006/relationships/customXml" Target="../customXml/item666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319" Type="http://schemas.openxmlformats.org/officeDocument/2006/relationships/customXml" Target="../customXml/item319.xml"/><Relationship Id="rId526" Type="http://schemas.openxmlformats.org/officeDocument/2006/relationships/customXml" Target="../customXml/item526.xml"/><Relationship Id="rId733" Type="http://schemas.openxmlformats.org/officeDocument/2006/relationships/customXml" Target="../customXml/item733.xml"/><Relationship Id="rId165" Type="http://schemas.openxmlformats.org/officeDocument/2006/relationships/customXml" Target="../customXml/item165.xml"/><Relationship Id="rId372" Type="http://schemas.openxmlformats.org/officeDocument/2006/relationships/customXml" Target="../customXml/item372.xml"/><Relationship Id="rId677" Type="http://schemas.openxmlformats.org/officeDocument/2006/relationships/customXml" Target="../customXml/item677.xml"/><Relationship Id="rId800" Type="http://schemas.openxmlformats.org/officeDocument/2006/relationships/customXml" Target="../customXml/item800.xml"/><Relationship Id="rId232" Type="http://schemas.openxmlformats.org/officeDocument/2006/relationships/customXml" Target="../customXml/item232.xml"/><Relationship Id="rId27" Type="http://schemas.openxmlformats.org/officeDocument/2006/relationships/customXml" Target="../customXml/item27.xml"/><Relationship Id="rId537" Type="http://schemas.openxmlformats.org/officeDocument/2006/relationships/customXml" Target="../customXml/item537.xml"/><Relationship Id="rId744" Type="http://schemas.openxmlformats.org/officeDocument/2006/relationships/customXml" Target="../customXml/item744.xml"/><Relationship Id="rId80" Type="http://schemas.openxmlformats.org/officeDocument/2006/relationships/customXml" Target="../customXml/item80.xml"/><Relationship Id="rId176" Type="http://schemas.openxmlformats.org/officeDocument/2006/relationships/customXml" Target="../customXml/item176.xml"/><Relationship Id="rId383" Type="http://schemas.openxmlformats.org/officeDocument/2006/relationships/customXml" Target="../customXml/item383.xml"/><Relationship Id="rId590" Type="http://schemas.openxmlformats.org/officeDocument/2006/relationships/customXml" Target="../customXml/item590.xml"/><Relationship Id="rId604" Type="http://schemas.openxmlformats.org/officeDocument/2006/relationships/customXml" Target="../customXml/item604.xml"/><Relationship Id="rId811" Type="http://schemas.openxmlformats.org/officeDocument/2006/relationships/customXml" Target="../customXml/item811.xml"/><Relationship Id="rId243" Type="http://schemas.openxmlformats.org/officeDocument/2006/relationships/customXml" Target="../customXml/item243.xml"/><Relationship Id="rId450" Type="http://schemas.openxmlformats.org/officeDocument/2006/relationships/customXml" Target="../customXml/item450.xml"/><Relationship Id="rId688" Type="http://schemas.openxmlformats.org/officeDocument/2006/relationships/customXml" Target="../customXml/item688.xml"/><Relationship Id="rId38" Type="http://schemas.openxmlformats.org/officeDocument/2006/relationships/customXml" Target="../customXml/item38.xml"/><Relationship Id="rId103" Type="http://schemas.openxmlformats.org/officeDocument/2006/relationships/customXml" Target="../customXml/item103.xml"/><Relationship Id="rId310" Type="http://schemas.openxmlformats.org/officeDocument/2006/relationships/customXml" Target="../customXml/item310.xml"/><Relationship Id="rId548" Type="http://schemas.openxmlformats.org/officeDocument/2006/relationships/customXml" Target="../customXml/item548.xml"/><Relationship Id="rId755" Type="http://schemas.openxmlformats.org/officeDocument/2006/relationships/customXml" Target="../customXml/item755.xml"/><Relationship Id="rId91" Type="http://schemas.openxmlformats.org/officeDocument/2006/relationships/customXml" Target="../customXml/item91.xml"/><Relationship Id="rId187" Type="http://schemas.openxmlformats.org/officeDocument/2006/relationships/customXml" Target="../customXml/item187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615" Type="http://schemas.openxmlformats.org/officeDocument/2006/relationships/customXml" Target="../customXml/item615.xml"/><Relationship Id="rId822" Type="http://schemas.openxmlformats.org/officeDocument/2006/relationships/slide" Target="slides/slide9.xml"/><Relationship Id="rId254" Type="http://schemas.openxmlformats.org/officeDocument/2006/relationships/customXml" Target="../customXml/item254.xml"/><Relationship Id="rId699" Type="http://schemas.openxmlformats.org/officeDocument/2006/relationships/customXml" Target="../customXml/item699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461" Type="http://schemas.openxmlformats.org/officeDocument/2006/relationships/customXml" Target="../customXml/item461.xml"/><Relationship Id="rId559" Type="http://schemas.openxmlformats.org/officeDocument/2006/relationships/customXml" Target="../customXml/item559.xml"/><Relationship Id="rId766" Type="http://schemas.openxmlformats.org/officeDocument/2006/relationships/customXml" Target="../customXml/item766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419" Type="http://schemas.openxmlformats.org/officeDocument/2006/relationships/customXml" Target="../customXml/item419.xml"/><Relationship Id="rId626" Type="http://schemas.openxmlformats.org/officeDocument/2006/relationships/customXml" Target="../customXml/item626.xml"/><Relationship Id="rId833" Type="http://schemas.openxmlformats.org/officeDocument/2006/relationships/slide" Target="slides/slide20.xml"/><Relationship Id="rId265" Type="http://schemas.openxmlformats.org/officeDocument/2006/relationships/customXml" Target="../customXml/item265.xml"/><Relationship Id="rId472" Type="http://schemas.openxmlformats.org/officeDocument/2006/relationships/customXml" Target="../customXml/item472.xml"/><Relationship Id="rId125" Type="http://schemas.openxmlformats.org/officeDocument/2006/relationships/customXml" Target="../customXml/item125.xml"/><Relationship Id="rId332" Type="http://schemas.openxmlformats.org/officeDocument/2006/relationships/customXml" Target="../customXml/item332.xml"/><Relationship Id="rId777" Type="http://schemas.openxmlformats.org/officeDocument/2006/relationships/customXml" Target="../customXml/item777.xml"/><Relationship Id="rId637" Type="http://schemas.openxmlformats.org/officeDocument/2006/relationships/customXml" Target="../customXml/item637.xml"/><Relationship Id="rId276" Type="http://schemas.openxmlformats.org/officeDocument/2006/relationships/customXml" Target="../customXml/item276.xml"/><Relationship Id="rId483" Type="http://schemas.openxmlformats.org/officeDocument/2006/relationships/customXml" Target="../customXml/item483.xml"/><Relationship Id="rId690" Type="http://schemas.openxmlformats.org/officeDocument/2006/relationships/customXml" Target="../customXml/item690.xml"/><Relationship Id="rId704" Type="http://schemas.openxmlformats.org/officeDocument/2006/relationships/customXml" Target="../customXml/item704.xml"/><Relationship Id="rId40" Type="http://schemas.openxmlformats.org/officeDocument/2006/relationships/customXml" Target="../customXml/item40.xml"/><Relationship Id="rId136" Type="http://schemas.openxmlformats.org/officeDocument/2006/relationships/customXml" Target="../customXml/item136.xml"/><Relationship Id="rId343" Type="http://schemas.openxmlformats.org/officeDocument/2006/relationships/customXml" Target="../customXml/item343.xml"/><Relationship Id="rId550" Type="http://schemas.openxmlformats.org/officeDocument/2006/relationships/customXml" Target="../customXml/item550.xml"/><Relationship Id="rId788" Type="http://schemas.openxmlformats.org/officeDocument/2006/relationships/customXml" Target="../customXml/item788.xml"/><Relationship Id="rId203" Type="http://schemas.openxmlformats.org/officeDocument/2006/relationships/customXml" Target="../customXml/item203.xml"/><Relationship Id="rId648" Type="http://schemas.openxmlformats.org/officeDocument/2006/relationships/customXml" Target="../customXml/item648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94" Type="http://schemas.openxmlformats.org/officeDocument/2006/relationships/customXml" Target="../customXml/item494.xml"/><Relationship Id="rId508" Type="http://schemas.openxmlformats.org/officeDocument/2006/relationships/customXml" Target="../customXml/item508.xml"/><Relationship Id="rId715" Type="http://schemas.openxmlformats.org/officeDocument/2006/relationships/customXml" Target="../customXml/item715.xml"/><Relationship Id="rId147" Type="http://schemas.openxmlformats.org/officeDocument/2006/relationships/customXml" Target="../customXml/item147.xml"/><Relationship Id="rId354" Type="http://schemas.openxmlformats.org/officeDocument/2006/relationships/customXml" Target="../customXml/item354.xml"/><Relationship Id="rId799" Type="http://schemas.openxmlformats.org/officeDocument/2006/relationships/customXml" Target="../customXml/item799.xml"/><Relationship Id="rId51" Type="http://schemas.openxmlformats.org/officeDocument/2006/relationships/customXml" Target="../customXml/item51.xml"/><Relationship Id="rId561" Type="http://schemas.openxmlformats.org/officeDocument/2006/relationships/customXml" Target="../customXml/item561.xml"/><Relationship Id="rId659" Type="http://schemas.openxmlformats.org/officeDocument/2006/relationships/customXml" Target="../customXml/item659.xml"/><Relationship Id="rId214" Type="http://schemas.openxmlformats.org/officeDocument/2006/relationships/customXml" Target="../customXml/item214.xml"/><Relationship Id="rId298" Type="http://schemas.openxmlformats.org/officeDocument/2006/relationships/customXml" Target="../customXml/item298.xml"/><Relationship Id="rId421" Type="http://schemas.openxmlformats.org/officeDocument/2006/relationships/customXml" Target="../customXml/item421.xml"/><Relationship Id="rId519" Type="http://schemas.openxmlformats.org/officeDocument/2006/relationships/customXml" Target="../customXml/item519.xml"/><Relationship Id="rId158" Type="http://schemas.openxmlformats.org/officeDocument/2006/relationships/customXml" Target="../customXml/item158.xml"/><Relationship Id="rId726" Type="http://schemas.openxmlformats.org/officeDocument/2006/relationships/customXml" Target="../customXml/item726.xml"/><Relationship Id="rId62" Type="http://schemas.openxmlformats.org/officeDocument/2006/relationships/customXml" Target="../customXml/item62.xml"/><Relationship Id="rId365" Type="http://schemas.openxmlformats.org/officeDocument/2006/relationships/customXml" Target="../customXml/item365.xml"/><Relationship Id="rId572" Type="http://schemas.openxmlformats.org/officeDocument/2006/relationships/customXml" Target="../customXml/item572.xml"/><Relationship Id="rId225" Type="http://schemas.openxmlformats.org/officeDocument/2006/relationships/customXml" Target="../customXml/item225.xml"/><Relationship Id="rId432" Type="http://schemas.openxmlformats.org/officeDocument/2006/relationships/customXml" Target="../customXml/item432.xml"/><Relationship Id="rId737" Type="http://schemas.openxmlformats.org/officeDocument/2006/relationships/customXml" Target="../customXml/item737.xml"/><Relationship Id="rId73" Type="http://schemas.openxmlformats.org/officeDocument/2006/relationships/customXml" Target="../customXml/item73.xml"/><Relationship Id="rId169" Type="http://schemas.openxmlformats.org/officeDocument/2006/relationships/customXml" Target="../customXml/item169.xml"/><Relationship Id="rId376" Type="http://schemas.openxmlformats.org/officeDocument/2006/relationships/customXml" Target="../customXml/item376.xml"/><Relationship Id="rId583" Type="http://schemas.openxmlformats.org/officeDocument/2006/relationships/customXml" Target="../customXml/item583.xml"/><Relationship Id="rId790" Type="http://schemas.openxmlformats.org/officeDocument/2006/relationships/customXml" Target="../customXml/item790.xml"/><Relationship Id="rId804" Type="http://schemas.openxmlformats.org/officeDocument/2006/relationships/customXml" Target="../customXml/item804.xml"/><Relationship Id="rId4" Type="http://schemas.openxmlformats.org/officeDocument/2006/relationships/customXml" Target="../customXml/item4.xml"/><Relationship Id="rId236" Type="http://schemas.openxmlformats.org/officeDocument/2006/relationships/customXml" Target="../customXml/item236.xml"/><Relationship Id="rId443" Type="http://schemas.openxmlformats.org/officeDocument/2006/relationships/customXml" Target="../customXml/item443.xml"/><Relationship Id="rId650" Type="http://schemas.openxmlformats.org/officeDocument/2006/relationships/customXml" Target="../customXml/item650.xml"/><Relationship Id="rId303" Type="http://schemas.openxmlformats.org/officeDocument/2006/relationships/customXml" Target="../customXml/item303.xml"/><Relationship Id="rId748" Type="http://schemas.openxmlformats.org/officeDocument/2006/relationships/customXml" Target="../customXml/item748.xml"/><Relationship Id="rId84" Type="http://schemas.openxmlformats.org/officeDocument/2006/relationships/customXml" Target="../customXml/item84.xml"/><Relationship Id="rId387" Type="http://schemas.openxmlformats.org/officeDocument/2006/relationships/customXml" Target="../customXml/item387.xml"/><Relationship Id="rId510" Type="http://schemas.openxmlformats.org/officeDocument/2006/relationships/customXml" Target="../customXml/item510.xml"/><Relationship Id="rId594" Type="http://schemas.openxmlformats.org/officeDocument/2006/relationships/customXml" Target="../customXml/item594.xml"/><Relationship Id="rId608" Type="http://schemas.openxmlformats.org/officeDocument/2006/relationships/customXml" Target="../customXml/item608.xml"/><Relationship Id="rId815" Type="http://schemas.openxmlformats.org/officeDocument/2006/relationships/slide" Target="slides/slide2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454" Type="http://schemas.openxmlformats.org/officeDocument/2006/relationships/customXml" Target="../customXml/item454.xml"/><Relationship Id="rId661" Type="http://schemas.openxmlformats.org/officeDocument/2006/relationships/customXml" Target="../customXml/item661.xml"/><Relationship Id="rId759" Type="http://schemas.openxmlformats.org/officeDocument/2006/relationships/customXml" Target="../customXml/item759.xml"/><Relationship Id="rId11" Type="http://schemas.openxmlformats.org/officeDocument/2006/relationships/customXml" Target="../customXml/item11.xml"/><Relationship Id="rId314" Type="http://schemas.openxmlformats.org/officeDocument/2006/relationships/customXml" Target="../customXml/item314.xml"/><Relationship Id="rId398" Type="http://schemas.openxmlformats.org/officeDocument/2006/relationships/customXml" Target="../customXml/item398.xml"/><Relationship Id="rId521" Type="http://schemas.openxmlformats.org/officeDocument/2006/relationships/customXml" Target="../customXml/item521.xml"/><Relationship Id="rId619" Type="http://schemas.openxmlformats.org/officeDocument/2006/relationships/customXml" Target="../customXml/item619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826" Type="http://schemas.openxmlformats.org/officeDocument/2006/relationships/slide" Target="slides/slide13.xml"/><Relationship Id="rId258" Type="http://schemas.openxmlformats.org/officeDocument/2006/relationships/customXml" Target="../customXml/item258.xml"/><Relationship Id="rId465" Type="http://schemas.openxmlformats.org/officeDocument/2006/relationships/customXml" Target="../customXml/item465.xml"/><Relationship Id="rId672" Type="http://schemas.openxmlformats.org/officeDocument/2006/relationships/customXml" Target="../customXml/item672.xml"/><Relationship Id="rId22" Type="http://schemas.openxmlformats.org/officeDocument/2006/relationships/customXml" Target="../customXml/item22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532" Type="http://schemas.openxmlformats.org/officeDocument/2006/relationships/customXml" Target="../customXml/item532.xml"/><Relationship Id="rId171" Type="http://schemas.openxmlformats.org/officeDocument/2006/relationships/customXml" Target="../customXml/item171.xml"/><Relationship Id="rId837" Type="http://schemas.openxmlformats.org/officeDocument/2006/relationships/slide" Target="slides/slide24.xml"/><Relationship Id="rId269" Type="http://schemas.openxmlformats.org/officeDocument/2006/relationships/customXml" Target="../customXml/item269.xml"/><Relationship Id="rId476" Type="http://schemas.openxmlformats.org/officeDocument/2006/relationships/customXml" Target="../customXml/item476.xml"/><Relationship Id="rId683" Type="http://schemas.openxmlformats.org/officeDocument/2006/relationships/customXml" Target="../customXml/item683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336" Type="http://schemas.openxmlformats.org/officeDocument/2006/relationships/customXml" Target="../customXml/item336.xml"/><Relationship Id="rId543" Type="http://schemas.openxmlformats.org/officeDocument/2006/relationships/customXml" Target="../customXml/item543.xml"/><Relationship Id="rId182" Type="http://schemas.openxmlformats.org/officeDocument/2006/relationships/customXml" Target="../customXml/item182.xml"/><Relationship Id="rId403" Type="http://schemas.openxmlformats.org/officeDocument/2006/relationships/customXml" Target="../customXml/item403.xml"/><Relationship Id="rId750" Type="http://schemas.openxmlformats.org/officeDocument/2006/relationships/customXml" Target="../customXml/item750.xml"/><Relationship Id="rId487" Type="http://schemas.openxmlformats.org/officeDocument/2006/relationships/customXml" Target="../customXml/item487.xml"/><Relationship Id="rId610" Type="http://schemas.openxmlformats.org/officeDocument/2006/relationships/customXml" Target="../customXml/item610.xml"/><Relationship Id="rId694" Type="http://schemas.openxmlformats.org/officeDocument/2006/relationships/customXml" Target="../customXml/item694.xml"/><Relationship Id="rId708" Type="http://schemas.openxmlformats.org/officeDocument/2006/relationships/customXml" Target="../customXml/item708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554" Type="http://schemas.openxmlformats.org/officeDocument/2006/relationships/customXml" Target="../customXml/item554.xml"/><Relationship Id="rId761" Type="http://schemas.openxmlformats.org/officeDocument/2006/relationships/customXml" Target="../customXml/item76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414" Type="http://schemas.openxmlformats.org/officeDocument/2006/relationships/customXml" Target="../customXml/item414.xml"/><Relationship Id="rId498" Type="http://schemas.openxmlformats.org/officeDocument/2006/relationships/customXml" Target="../customXml/item498.xml"/><Relationship Id="rId621" Type="http://schemas.openxmlformats.org/officeDocument/2006/relationships/customXml" Target="../customXml/item621.xml"/><Relationship Id="rId260" Type="http://schemas.openxmlformats.org/officeDocument/2006/relationships/customXml" Target="../customXml/item260.xml"/><Relationship Id="rId719" Type="http://schemas.openxmlformats.org/officeDocument/2006/relationships/customXml" Target="../customXml/item719.xml"/><Relationship Id="rId55" Type="http://schemas.openxmlformats.org/officeDocument/2006/relationships/customXml" Target="../customXml/item55.xml"/><Relationship Id="rId120" Type="http://schemas.openxmlformats.org/officeDocument/2006/relationships/customXml" Target="../customXml/item120.xml"/><Relationship Id="rId358" Type="http://schemas.openxmlformats.org/officeDocument/2006/relationships/customXml" Target="../customXml/item358.xml"/><Relationship Id="rId565" Type="http://schemas.openxmlformats.org/officeDocument/2006/relationships/customXml" Target="../customXml/item565.xml"/><Relationship Id="rId772" Type="http://schemas.openxmlformats.org/officeDocument/2006/relationships/customXml" Target="../customXml/item772.xml"/><Relationship Id="rId218" Type="http://schemas.openxmlformats.org/officeDocument/2006/relationships/customXml" Target="../customXml/item218.xml"/><Relationship Id="rId425" Type="http://schemas.openxmlformats.org/officeDocument/2006/relationships/customXml" Target="../customXml/item425.xml"/><Relationship Id="rId632" Type="http://schemas.openxmlformats.org/officeDocument/2006/relationships/customXml" Target="../customXml/item6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EB0E-C564-4B33-A2CD-EF4323800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676CF9-3A65-4E17-84EE-876233902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783101-EC2B-4E13-869E-B04327E8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7EDBB-8D13-4C4F-9BD5-616A6187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DC7B6C-E7F2-4410-9337-3F0A8E00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00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96B0C-99A8-4BFD-B97B-C0D49423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CCF1FF-741C-4B55-9441-AF9EE75F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237631-6C12-41EB-894F-760FB1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2CAA8-5E84-4929-A891-BD0CC8D4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38FE8-95A4-4123-A3AB-932EBFD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443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0ABB5-6CAC-4EA1-AA11-DBFD55534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BBEF61-C8C4-4E04-A206-83FAD7B4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AFBC3-0E7E-418C-A0A8-973EF92C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38E45-3772-4714-8B61-D9E922C9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2C973-7965-42A0-8543-EE717AB5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EDF9-7B73-4068-BC3F-D6AF516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0A6AE-9124-4477-A2AE-7BF84B21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30B7D-04EC-4F8D-98F4-E02FC3D5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50444-F359-4E42-99AB-91F9BA57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0A36A-A309-4F84-89F4-7B34ABA4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53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EA04F-96A6-4DBE-9A3F-17B1A35D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4655C-7C00-4435-AA62-D4A7ECD0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65544-48B3-4837-B11F-C8FB19AC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C0718-B441-4206-AE7A-52CAA145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E4677-749B-4D1E-A6FB-AFFD4320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95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9178D-7E75-4D9C-BC76-7352D6B5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2B58A-F112-478D-9304-744A95965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828F6F-2D9D-4CDC-8B5D-5B24CA983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7AD5-2C89-4B25-98F7-EBFA304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E42F9A-3D3F-4E19-8103-82A9B224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F1CDDE-FE42-4907-99A5-D9BA4CA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396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5088F-8CC3-45AF-830E-470F5939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1BB2B-B0B3-49DD-9B58-2F1BC457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90EA4-811B-4651-A7F3-5F6B1B6A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0B4004-D303-441E-B1EA-E1CE10E8B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3A2352-D36C-4D04-A0C2-C62AECFA4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8912598-5D60-4104-96B6-5BF346BE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5CABBF-31EE-4B91-B39E-C25046D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79DF84-4B76-4556-97A1-27063178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21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9916-C85E-42B3-BE9A-F59B1489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1F589D-F603-4CF1-9591-A8CECDF7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12F1D3-2F45-43E1-B5B7-471155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FC90BB-D76F-4242-9C7D-8FEA0B7B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7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CE277-199A-4FF1-9E2A-DB5A48A9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9643D-9128-4154-80D4-70796D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F8B8-0012-4CB6-85C6-4B618687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47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6F7DF-08DC-42CC-9FF9-22412DA1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4E3B37-152B-4E7C-A0A4-4F51FCE73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173E9-88AD-45AB-BDB9-E37C655C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85140-94A0-4B58-9D7C-72F6F60D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ECC86-9B3F-45B8-A5E8-8BAE495B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7084B8-FE0E-48EF-9743-48378FB3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08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AEA02-7A0A-4B4B-BE8F-04D3026A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1A44BE-4CDA-4546-A697-AF7FE0E4A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7CC63-16B4-42FD-979C-0E34288F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D05E-DA61-47A6-85FC-F4496FA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C30EBD-6581-4AF9-8584-048BBE60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D970A0-CB96-408D-A0D9-A3F08631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55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1F8D1E-64C7-4F7E-83FF-3647CA9C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91C64-A81B-4B07-9752-0EBA817BE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AF830-9324-47FD-8DDC-DD4A51056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B88E4-6665-4ECB-AF83-8D795AB1247E}" type="datetimeFigureOut">
              <a:rPr lang="es-MX" smtClean="0"/>
              <a:t>19/08/2019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C7A323-CE2D-415C-AD77-C25A88349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410F4-EA4C-4F81-9C91-C8D2B830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DC663-5493-4D2F-AC93-987B287276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66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72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76.xml"/><Relationship Id="rId7" Type="http://schemas.openxmlformats.org/officeDocument/2006/relationships/customXml" Target="../../customXml/item759.xml"/><Relationship Id="rId12" Type="http://schemas.openxmlformats.org/officeDocument/2006/relationships/image" Target="../media/image2.png"/><Relationship Id="rId17" Type="http://schemas.openxmlformats.org/officeDocument/2006/relationships/slide" Target="slide2.xml"/><Relationship Id="rId2" Type="http://schemas.openxmlformats.org/officeDocument/2006/relationships/customXml" Target="../../customXml/item46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620.xml"/><Relationship Id="rId6" Type="http://schemas.openxmlformats.org/officeDocument/2006/relationships/customXml" Target="../../customXml/item553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386.xml"/><Relationship Id="rId9" Type="http://schemas.openxmlformats.org/officeDocument/2006/relationships/customXml" Target="../../customXml/item732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50.xml"/><Relationship Id="rId18" Type="http://schemas.openxmlformats.org/officeDocument/2006/relationships/customXml" Target="../../customXml/item105.xml"/><Relationship Id="rId26" Type="http://schemas.openxmlformats.org/officeDocument/2006/relationships/image" Target="../media/image4.png"/><Relationship Id="rId39" Type="http://schemas.openxmlformats.org/officeDocument/2006/relationships/image" Target="../media/image26.png"/><Relationship Id="rId21" Type="http://schemas.openxmlformats.org/officeDocument/2006/relationships/customXml" Target="../../customXml/item398.xml"/><Relationship Id="rId34" Type="http://schemas.openxmlformats.org/officeDocument/2006/relationships/image" Target="../media/image34.png"/><Relationship Id="rId7" Type="http://schemas.openxmlformats.org/officeDocument/2006/relationships/customXml" Target="../../customXml/item511.xml"/><Relationship Id="rId12" Type="http://schemas.openxmlformats.org/officeDocument/2006/relationships/customXml" Target="../../customXml/item508.xml"/><Relationship Id="rId17" Type="http://schemas.openxmlformats.org/officeDocument/2006/relationships/customXml" Target="../../customXml/item361.xml"/><Relationship Id="rId25" Type="http://schemas.openxmlformats.org/officeDocument/2006/relationships/image" Target="../media/image3.png"/><Relationship Id="rId33" Type="http://schemas.openxmlformats.org/officeDocument/2006/relationships/image" Target="../media/image23.svg"/><Relationship Id="rId38" Type="http://schemas.openxmlformats.org/officeDocument/2006/relationships/slide" Target="slide12.xml"/><Relationship Id="rId2" Type="http://schemas.openxmlformats.org/officeDocument/2006/relationships/customXml" Target="../../customXml/item320.xml"/><Relationship Id="rId16" Type="http://schemas.openxmlformats.org/officeDocument/2006/relationships/customXml" Target="../../customXml/item731.xml"/><Relationship Id="rId20" Type="http://schemas.openxmlformats.org/officeDocument/2006/relationships/customXml" Target="../../customXml/item185.xml"/><Relationship Id="rId29" Type="http://schemas.openxmlformats.org/officeDocument/2006/relationships/image" Target="../media/image7.png"/><Relationship Id="rId1" Type="http://schemas.openxmlformats.org/officeDocument/2006/relationships/customXml" Target="../../customXml/item684.xml"/><Relationship Id="rId6" Type="http://schemas.openxmlformats.org/officeDocument/2006/relationships/customXml" Target="../../customXml/item526.xml"/><Relationship Id="rId11" Type="http://schemas.openxmlformats.org/officeDocument/2006/relationships/customXml" Target="../../customXml/item37.xml"/><Relationship Id="rId24" Type="http://schemas.openxmlformats.org/officeDocument/2006/relationships/image" Target="../media/image2.png"/><Relationship Id="rId32" Type="http://schemas.openxmlformats.org/officeDocument/2006/relationships/image" Target="../media/image22.png"/><Relationship Id="rId37" Type="http://schemas.openxmlformats.org/officeDocument/2006/relationships/image" Target="../media/image25.svg"/><Relationship Id="rId40" Type="http://schemas.openxmlformats.org/officeDocument/2006/relationships/image" Target="../media/image27.svg"/><Relationship Id="rId5" Type="http://schemas.openxmlformats.org/officeDocument/2006/relationships/customXml" Target="../../customXml/item125.xml"/><Relationship Id="rId15" Type="http://schemas.openxmlformats.org/officeDocument/2006/relationships/customXml" Target="../../customXml/item86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686.xml"/><Relationship Id="rId19" Type="http://schemas.openxmlformats.org/officeDocument/2006/relationships/customXml" Target="../../customXml/item711.xml"/><Relationship Id="rId31" Type="http://schemas.openxmlformats.org/officeDocument/2006/relationships/slide" Target="slide11.xml"/><Relationship Id="rId4" Type="http://schemas.openxmlformats.org/officeDocument/2006/relationships/customXml" Target="../../customXml/item133.xml"/><Relationship Id="rId9" Type="http://schemas.openxmlformats.org/officeDocument/2006/relationships/customXml" Target="../../customXml/item531.xml"/><Relationship Id="rId14" Type="http://schemas.openxmlformats.org/officeDocument/2006/relationships/customXml" Target="../../customXml/item556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slide" Target="slide9.xml"/><Relationship Id="rId35" Type="http://schemas.openxmlformats.org/officeDocument/2006/relationships/image" Target="../media/image35.svg"/><Relationship Id="rId8" Type="http://schemas.openxmlformats.org/officeDocument/2006/relationships/customXml" Target="../../customXml/item764.xml"/><Relationship Id="rId3" Type="http://schemas.openxmlformats.org/officeDocument/2006/relationships/customXml" Target="../../customXml/item19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20.xml"/><Relationship Id="rId18" Type="http://schemas.openxmlformats.org/officeDocument/2006/relationships/customXml" Target="../../customXml/item21.xml"/><Relationship Id="rId26" Type="http://schemas.openxmlformats.org/officeDocument/2006/relationships/customXml" Target="../../customXml/item702.xml"/><Relationship Id="rId39" Type="http://schemas.openxmlformats.org/officeDocument/2006/relationships/image" Target="../media/image1.png"/><Relationship Id="rId21" Type="http://schemas.openxmlformats.org/officeDocument/2006/relationships/customXml" Target="../../customXml/item411.xml"/><Relationship Id="rId34" Type="http://schemas.openxmlformats.org/officeDocument/2006/relationships/customXml" Target="../../customXml/item172.xml"/><Relationship Id="rId42" Type="http://schemas.openxmlformats.org/officeDocument/2006/relationships/image" Target="../media/image4.png"/><Relationship Id="rId47" Type="http://schemas.openxmlformats.org/officeDocument/2006/relationships/image" Target="../media/image23.svg"/><Relationship Id="rId50" Type="http://schemas.openxmlformats.org/officeDocument/2006/relationships/image" Target="../media/image24.png"/><Relationship Id="rId55" Type="http://schemas.openxmlformats.org/officeDocument/2006/relationships/image" Target="../media/image29.svg"/><Relationship Id="rId7" Type="http://schemas.openxmlformats.org/officeDocument/2006/relationships/customXml" Target="../../customXml/item393.xml"/><Relationship Id="rId2" Type="http://schemas.openxmlformats.org/officeDocument/2006/relationships/customXml" Target="../../customXml/item104.xml"/><Relationship Id="rId16" Type="http://schemas.openxmlformats.org/officeDocument/2006/relationships/customXml" Target="../../customXml/item792.xml"/><Relationship Id="rId29" Type="http://schemas.openxmlformats.org/officeDocument/2006/relationships/customXml" Target="../../customXml/item244.xml"/><Relationship Id="rId11" Type="http://schemas.openxmlformats.org/officeDocument/2006/relationships/customXml" Target="../../customXml/item587.xml"/><Relationship Id="rId24" Type="http://schemas.openxmlformats.org/officeDocument/2006/relationships/customXml" Target="../../customXml/item726.xml"/><Relationship Id="rId32" Type="http://schemas.openxmlformats.org/officeDocument/2006/relationships/customXml" Target="../../customXml/item429.xml"/><Relationship Id="rId37" Type="http://schemas.openxmlformats.org/officeDocument/2006/relationships/customXml" Target="../../customXml/item540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27.svg"/><Relationship Id="rId58" Type="http://schemas.openxmlformats.org/officeDocument/2006/relationships/image" Target="../media/image32.png"/><Relationship Id="rId5" Type="http://schemas.openxmlformats.org/officeDocument/2006/relationships/customXml" Target="../../customXml/item137.xml"/><Relationship Id="rId19" Type="http://schemas.openxmlformats.org/officeDocument/2006/relationships/customXml" Target="../../customXml/item681.xml"/><Relationship Id="rId4" Type="http://schemas.openxmlformats.org/officeDocument/2006/relationships/customXml" Target="../../customXml/item312.xml"/><Relationship Id="rId9" Type="http://schemas.openxmlformats.org/officeDocument/2006/relationships/customXml" Target="../../customXml/item245.xml"/><Relationship Id="rId14" Type="http://schemas.openxmlformats.org/officeDocument/2006/relationships/customXml" Target="../../customXml/item740.xml"/><Relationship Id="rId22" Type="http://schemas.openxmlformats.org/officeDocument/2006/relationships/customXml" Target="../../customXml/item355.xml"/><Relationship Id="rId27" Type="http://schemas.openxmlformats.org/officeDocument/2006/relationships/customXml" Target="../../customXml/item73.xml"/><Relationship Id="rId30" Type="http://schemas.openxmlformats.org/officeDocument/2006/relationships/customXml" Target="../../customXml/item354.xml"/><Relationship Id="rId35" Type="http://schemas.openxmlformats.org/officeDocument/2006/relationships/customXml" Target="../../customXml/item45.xml"/><Relationship Id="rId43" Type="http://schemas.openxmlformats.org/officeDocument/2006/relationships/image" Target="../media/image5.png"/><Relationship Id="rId48" Type="http://schemas.openxmlformats.org/officeDocument/2006/relationships/image" Target="../media/image8.png"/><Relationship Id="rId56" Type="http://schemas.openxmlformats.org/officeDocument/2006/relationships/image" Target="../media/image30.png"/><Relationship Id="rId8" Type="http://schemas.openxmlformats.org/officeDocument/2006/relationships/customXml" Target="../../customXml/item766.xml"/><Relationship Id="rId51" Type="http://schemas.openxmlformats.org/officeDocument/2006/relationships/image" Target="../media/image25.svg"/><Relationship Id="rId3" Type="http://schemas.openxmlformats.org/officeDocument/2006/relationships/customXml" Target="../../customXml/item329.xml"/><Relationship Id="rId12" Type="http://schemas.openxmlformats.org/officeDocument/2006/relationships/customXml" Target="../../customXml/item182.xml"/><Relationship Id="rId17" Type="http://schemas.openxmlformats.org/officeDocument/2006/relationships/customXml" Target="../../customXml/item710.xml"/><Relationship Id="rId25" Type="http://schemas.openxmlformats.org/officeDocument/2006/relationships/customXml" Target="../../customXml/item106.xml"/><Relationship Id="rId33" Type="http://schemas.openxmlformats.org/officeDocument/2006/relationships/customXml" Target="../../customXml/item594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22.png"/><Relationship Id="rId59" Type="http://schemas.openxmlformats.org/officeDocument/2006/relationships/image" Target="../media/image33.svg"/><Relationship Id="rId20" Type="http://schemas.openxmlformats.org/officeDocument/2006/relationships/customXml" Target="../../customXml/item12.xml"/><Relationship Id="rId41" Type="http://schemas.openxmlformats.org/officeDocument/2006/relationships/image" Target="../media/image3.png"/><Relationship Id="rId54" Type="http://schemas.openxmlformats.org/officeDocument/2006/relationships/image" Target="../media/image28.png"/><Relationship Id="rId1" Type="http://schemas.openxmlformats.org/officeDocument/2006/relationships/customXml" Target="../../customXml/item599.xml"/><Relationship Id="rId6" Type="http://schemas.openxmlformats.org/officeDocument/2006/relationships/customXml" Target="../../customXml/item589.xml"/><Relationship Id="rId15" Type="http://schemas.openxmlformats.org/officeDocument/2006/relationships/customXml" Target="../../customXml/item30.xml"/><Relationship Id="rId23" Type="http://schemas.openxmlformats.org/officeDocument/2006/relationships/customXml" Target="../../customXml/item612.xml"/><Relationship Id="rId28" Type="http://schemas.openxmlformats.org/officeDocument/2006/relationships/customXml" Target="../../customXml/item437.xml"/><Relationship Id="rId36" Type="http://schemas.openxmlformats.org/officeDocument/2006/relationships/customXml" Target="../../customXml/item315.xml"/><Relationship Id="rId49" Type="http://schemas.openxmlformats.org/officeDocument/2006/relationships/image" Target="../media/image9.svg"/><Relationship Id="rId57" Type="http://schemas.openxmlformats.org/officeDocument/2006/relationships/image" Target="../media/image31.svg"/><Relationship Id="rId10" Type="http://schemas.openxmlformats.org/officeDocument/2006/relationships/customXml" Target="../../customXml/item128.xml"/><Relationship Id="rId31" Type="http://schemas.openxmlformats.org/officeDocument/2006/relationships/customXml" Target="../../customXml/item659.xml"/><Relationship Id="rId44" Type="http://schemas.openxmlformats.org/officeDocument/2006/relationships/image" Target="../media/image6.png"/><Relationship Id="rId52" Type="http://schemas.openxmlformats.org/officeDocument/2006/relationships/image" Target="../media/image26.png"/><Relationship Id="rId60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292.xml"/><Relationship Id="rId21" Type="http://schemas.openxmlformats.org/officeDocument/2006/relationships/customXml" Target="../../customXml/item647.xml"/><Relationship Id="rId42" Type="http://schemas.openxmlformats.org/officeDocument/2006/relationships/customXml" Target="../../customXml/item277.xml"/><Relationship Id="rId47" Type="http://schemas.openxmlformats.org/officeDocument/2006/relationships/customXml" Target="../../customXml/item648.xml"/><Relationship Id="rId63" Type="http://schemas.openxmlformats.org/officeDocument/2006/relationships/image" Target="../media/image7.png"/><Relationship Id="rId68" Type="http://schemas.openxmlformats.org/officeDocument/2006/relationships/image" Target="../media/image10.png"/><Relationship Id="rId7" Type="http://schemas.openxmlformats.org/officeDocument/2006/relationships/customXml" Target="../../customXml/item530.xml"/><Relationship Id="rId71" Type="http://schemas.openxmlformats.org/officeDocument/2006/relationships/image" Target="../media/image8.png"/><Relationship Id="rId2" Type="http://schemas.openxmlformats.org/officeDocument/2006/relationships/customXml" Target="../../customXml/item8.xml"/><Relationship Id="rId16" Type="http://schemas.openxmlformats.org/officeDocument/2006/relationships/customXml" Target="../../customXml/item158.xml"/><Relationship Id="rId29" Type="http://schemas.openxmlformats.org/officeDocument/2006/relationships/customXml" Target="../../customXml/item241.xml"/><Relationship Id="rId11" Type="http://schemas.openxmlformats.org/officeDocument/2006/relationships/customXml" Target="../../customXml/item218.xml"/><Relationship Id="rId24" Type="http://schemas.openxmlformats.org/officeDocument/2006/relationships/customXml" Target="../../customXml/item381.xml"/><Relationship Id="rId32" Type="http://schemas.openxmlformats.org/officeDocument/2006/relationships/customXml" Target="../../customXml/item803.xml"/><Relationship Id="rId37" Type="http://schemas.openxmlformats.org/officeDocument/2006/relationships/customXml" Target="../../customXml/item88.xml"/><Relationship Id="rId40" Type="http://schemas.openxmlformats.org/officeDocument/2006/relationships/customXml" Target="../../customXml/item605.xml"/><Relationship Id="rId45" Type="http://schemas.openxmlformats.org/officeDocument/2006/relationships/customXml" Target="../../customXml/item701.xml"/><Relationship Id="rId53" Type="http://schemas.openxmlformats.org/officeDocument/2006/relationships/customXml" Target="../../customXml/item651.xml"/><Relationship Id="rId58" Type="http://schemas.openxmlformats.org/officeDocument/2006/relationships/image" Target="../media/image2.png"/><Relationship Id="rId66" Type="http://schemas.openxmlformats.org/officeDocument/2006/relationships/image" Target="../media/image23.svg"/><Relationship Id="rId5" Type="http://schemas.openxmlformats.org/officeDocument/2006/relationships/customXml" Target="../../customXml/item167.xml"/><Relationship Id="rId61" Type="http://schemas.openxmlformats.org/officeDocument/2006/relationships/image" Target="../media/image5.png"/><Relationship Id="rId19" Type="http://schemas.openxmlformats.org/officeDocument/2006/relationships/customXml" Target="../../customXml/item159.xml"/><Relationship Id="rId14" Type="http://schemas.openxmlformats.org/officeDocument/2006/relationships/customXml" Target="../../customXml/item206.xml"/><Relationship Id="rId22" Type="http://schemas.openxmlformats.org/officeDocument/2006/relationships/customXml" Target="../../customXml/item696.xml"/><Relationship Id="rId27" Type="http://schemas.openxmlformats.org/officeDocument/2006/relationships/customXml" Target="../../customXml/item293.xml"/><Relationship Id="rId30" Type="http://schemas.openxmlformats.org/officeDocument/2006/relationships/customXml" Target="../../customXml/item269.xml"/><Relationship Id="rId35" Type="http://schemas.openxmlformats.org/officeDocument/2006/relationships/customXml" Target="../../customXml/item345.xml"/><Relationship Id="rId43" Type="http://schemas.openxmlformats.org/officeDocument/2006/relationships/customXml" Target="../../customXml/item377.xml"/><Relationship Id="rId48" Type="http://schemas.openxmlformats.org/officeDocument/2006/relationships/customXml" Target="../../customXml/item487.xml"/><Relationship Id="rId56" Type="http://schemas.openxmlformats.org/officeDocument/2006/relationships/slideLayout" Target="../slideLayouts/slideLayout1.xml"/><Relationship Id="rId64" Type="http://schemas.openxmlformats.org/officeDocument/2006/relationships/slide" Target="slide13.xml"/><Relationship Id="rId69" Type="http://schemas.openxmlformats.org/officeDocument/2006/relationships/image" Target="../media/image11.svg"/><Relationship Id="rId8" Type="http://schemas.openxmlformats.org/officeDocument/2006/relationships/customXml" Target="../../customXml/item210.xml"/><Relationship Id="rId51" Type="http://schemas.openxmlformats.org/officeDocument/2006/relationships/customXml" Target="../../customXml/item746.xml"/><Relationship Id="rId72" Type="http://schemas.openxmlformats.org/officeDocument/2006/relationships/image" Target="../media/image9.svg"/><Relationship Id="rId3" Type="http://schemas.openxmlformats.org/officeDocument/2006/relationships/customXml" Target="../../customXml/item32.xml"/><Relationship Id="rId12" Type="http://schemas.openxmlformats.org/officeDocument/2006/relationships/customXml" Target="../../customXml/item777.xml"/><Relationship Id="rId17" Type="http://schemas.openxmlformats.org/officeDocument/2006/relationships/customXml" Target="../../customXml/item480.xml"/><Relationship Id="rId25" Type="http://schemas.openxmlformats.org/officeDocument/2006/relationships/customXml" Target="../../customXml/item256.xml"/><Relationship Id="rId33" Type="http://schemas.openxmlformats.org/officeDocument/2006/relationships/customXml" Target="../../customXml/item455.xml"/><Relationship Id="rId38" Type="http://schemas.openxmlformats.org/officeDocument/2006/relationships/customXml" Target="../../customXml/item428.xml"/><Relationship Id="rId46" Type="http://schemas.openxmlformats.org/officeDocument/2006/relationships/customXml" Target="../../customXml/item654.xml"/><Relationship Id="rId59" Type="http://schemas.openxmlformats.org/officeDocument/2006/relationships/image" Target="../media/image3.png"/><Relationship Id="rId67" Type="http://schemas.openxmlformats.org/officeDocument/2006/relationships/slide" Target="slide15.xml"/><Relationship Id="rId20" Type="http://schemas.openxmlformats.org/officeDocument/2006/relationships/customXml" Target="../../customXml/item719.xml"/><Relationship Id="rId41" Type="http://schemas.openxmlformats.org/officeDocument/2006/relationships/customXml" Target="../../customXml/item517.xml"/><Relationship Id="rId54" Type="http://schemas.openxmlformats.org/officeDocument/2006/relationships/customXml" Target="../../customXml/item653.xml"/><Relationship Id="rId62" Type="http://schemas.openxmlformats.org/officeDocument/2006/relationships/image" Target="../media/image6.png"/><Relationship Id="rId70" Type="http://schemas.openxmlformats.org/officeDocument/2006/relationships/slide" Target="slide14.xml"/><Relationship Id="rId1" Type="http://schemas.openxmlformats.org/officeDocument/2006/relationships/customXml" Target="../../customXml/item634.xml"/><Relationship Id="rId6" Type="http://schemas.openxmlformats.org/officeDocument/2006/relationships/customXml" Target="../../customXml/item367.xml"/><Relationship Id="rId15" Type="http://schemas.openxmlformats.org/officeDocument/2006/relationships/customXml" Target="../../customXml/item385.xml"/><Relationship Id="rId23" Type="http://schemas.openxmlformats.org/officeDocument/2006/relationships/customXml" Target="../../customXml/item676.xml"/><Relationship Id="rId28" Type="http://schemas.openxmlformats.org/officeDocument/2006/relationships/customXml" Target="../../customXml/item785.xml"/><Relationship Id="rId36" Type="http://schemas.openxmlformats.org/officeDocument/2006/relationships/customXml" Target="../../customXml/item749.xml"/><Relationship Id="rId49" Type="http://schemas.openxmlformats.org/officeDocument/2006/relationships/customXml" Target="../../customXml/item307.xml"/><Relationship Id="rId57" Type="http://schemas.openxmlformats.org/officeDocument/2006/relationships/image" Target="../media/image1.png"/><Relationship Id="rId10" Type="http://schemas.openxmlformats.org/officeDocument/2006/relationships/customXml" Target="../../customXml/item234.xml"/><Relationship Id="rId31" Type="http://schemas.openxmlformats.org/officeDocument/2006/relationships/customXml" Target="../../customXml/item644.xml"/><Relationship Id="rId44" Type="http://schemas.openxmlformats.org/officeDocument/2006/relationships/customXml" Target="../../customXml/item324.xml"/><Relationship Id="rId52" Type="http://schemas.openxmlformats.org/officeDocument/2006/relationships/customXml" Target="../../customXml/item519.xml"/><Relationship Id="rId60" Type="http://schemas.openxmlformats.org/officeDocument/2006/relationships/image" Target="../media/image4.png"/><Relationship Id="rId65" Type="http://schemas.openxmlformats.org/officeDocument/2006/relationships/image" Target="../media/image22.png"/><Relationship Id="rId4" Type="http://schemas.openxmlformats.org/officeDocument/2006/relationships/customXml" Target="../../customXml/item549.xml"/><Relationship Id="rId9" Type="http://schemas.openxmlformats.org/officeDocument/2006/relationships/customXml" Target="../../customXml/item627.xml"/><Relationship Id="rId13" Type="http://schemas.openxmlformats.org/officeDocument/2006/relationships/customXml" Target="../../customXml/item194.xml"/><Relationship Id="rId18" Type="http://schemas.openxmlformats.org/officeDocument/2006/relationships/customXml" Target="../../customXml/item72.xml"/><Relationship Id="rId39" Type="http://schemas.openxmlformats.org/officeDocument/2006/relationships/customXml" Target="../../customXml/item4.xml"/><Relationship Id="rId34" Type="http://schemas.openxmlformats.org/officeDocument/2006/relationships/customXml" Target="../../customXml/item582.xml"/><Relationship Id="rId50" Type="http://schemas.openxmlformats.org/officeDocument/2006/relationships/customXml" Target="../../customXml/item465.xml"/><Relationship Id="rId55" Type="http://schemas.openxmlformats.org/officeDocument/2006/relationships/customXml" Target="../../customXml/item31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103.xml"/><Relationship Id="rId21" Type="http://schemas.openxmlformats.org/officeDocument/2006/relationships/customXml" Target="../../customXml/item148.xml"/><Relationship Id="rId42" Type="http://schemas.openxmlformats.org/officeDocument/2006/relationships/customXml" Target="../../customXml/item9.xml"/><Relationship Id="rId47" Type="http://schemas.openxmlformats.org/officeDocument/2006/relationships/customXml" Target="../../customXml/item591.xml"/><Relationship Id="rId63" Type="http://schemas.openxmlformats.org/officeDocument/2006/relationships/image" Target="../media/image1.png"/><Relationship Id="rId68" Type="http://schemas.openxmlformats.org/officeDocument/2006/relationships/image" Target="../media/image6.png"/><Relationship Id="rId16" Type="http://schemas.openxmlformats.org/officeDocument/2006/relationships/customXml" Target="../../customXml/item664.xml"/><Relationship Id="rId11" Type="http://schemas.openxmlformats.org/officeDocument/2006/relationships/customXml" Target="../../customXml/item97.xml"/><Relationship Id="rId24" Type="http://schemas.openxmlformats.org/officeDocument/2006/relationships/customXml" Target="../../customXml/item581.xml"/><Relationship Id="rId32" Type="http://schemas.openxmlformats.org/officeDocument/2006/relationships/customXml" Target="../../customXml/item628.xml"/><Relationship Id="rId37" Type="http://schemas.openxmlformats.org/officeDocument/2006/relationships/customXml" Target="../../customXml/item274.xml"/><Relationship Id="rId40" Type="http://schemas.openxmlformats.org/officeDocument/2006/relationships/customXml" Target="../../customXml/item188.xml"/><Relationship Id="rId45" Type="http://schemas.openxmlformats.org/officeDocument/2006/relationships/customXml" Target="../../customXml/item546.xml"/><Relationship Id="rId53" Type="http://schemas.openxmlformats.org/officeDocument/2006/relationships/customXml" Target="../../customXml/item436.xml"/><Relationship Id="rId58" Type="http://schemas.openxmlformats.org/officeDocument/2006/relationships/customXml" Target="../../customXml/item538.xml"/><Relationship Id="rId66" Type="http://schemas.openxmlformats.org/officeDocument/2006/relationships/image" Target="../media/image4.png"/><Relationship Id="rId74" Type="http://schemas.openxmlformats.org/officeDocument/2006/relationships/image" Target="../media/image28.png"/><Relationship Id="rId79" Type="http://schemas.openxmlformats.org/officeDocument/2006/relationships/image" Target="../media/image33.svg"/><Relationship Id="rId5" Type="http://schemas.openxmlformats.org/officeDocument/2006/relationships/customXml" Target="../../customXml/item489.xml"/><Relationship Id="rId61" Type="http://schemas.openxmlformats.org/officeDocument/2006/relationships/customXml" Target="../../customXml/item214.xml"/><Relationship Id="rId19" Type="http://schemas.openxmlformats.org/officeDocument/2006/relationships/customXml" Target="../../customXml/item439.xml"/><Relationship Id="rId14" Type="http://schemas.openxmlformats.org/officeDocument/2006/relationships/customXml" Target="../../customXml/item142.xml"/><Relationship Id="rId22" Type="http://schemas.openxmlformats.org/officeDocument/2006/relationships/customXml" Target="../../customXml/item771.xml"/><Relationship Id="rId27" Type="http://schemas.openxmlformats.org/officeDocument/2006/relationships/customXml" Target="../../customXml/item426.xml"/><Relationship Id="rId30" Type="http://schemas.openxmlformats.org/officeDocument/2006/relationships/customXml" Target="../../customXml/item781.xml"/><Relationship Id="rId35" Type="http://schemas.openxmlformats.org/officeDocument/2006/relationships/customXml" Target="../../customXml/item709.xml"/><Relationship Id="rId43" Type="http://schemas.openxmlformats.org/officeDocument/2006/relationships/customXml" Target="../../customXml/item18.xml"/><Relationship Id="rId48" Type="http://schemas.openxmlformats.org/officeDocument/2006/relationships/customXml" Target="../../customXml/item602.xml"/><Relationship Id="rId56" Type="http://schemas.openxmlformats.org/officeDocument/2006/relationships/customXml" Target="../../customXml/item228.xml"/><Relationship Id="rId64" Type="http://schemas.openxmlformats.org/officeDocument/2006/relationships/image" Target="../media/image2.png"/><Relationship Id="rId69" Type="http://schemas.openxmlformats.org/officeDocument/2006/relationships/image" Target="../media/image7.png"/><Relationship Id="rId77" Type="http://schemas.openxmlformats.org/officeDocument/2006/relationships/image" Target="../media/image31.svg"/><Relationship Id="rId8" Type="http://schemas.openxmlformats.org/officeDocument/2006/relationships/customXml" Target="../../customXml/item772.xml"/><Relationship Id="rId51" Type="http://schemas.openxmlformats.org/officeDocument/2006/relationships/customXml" Target="../../customXml/item712.xml"/><Relationship Id="rId72" Type="http://schemas.openxmlformats.org/officeDocument/2006/relationships/image" Target="../media/image10.png"/><Relationship Id="rId80" Type="http://schemas.openxmlformats.org/officeDocument/2006/relationships/slide" Target="slide12.xml"/><Relationship Id="rId3" Type="http://schemas.openxmlformats.org/officeDocument/2006/relationships/customXml" Target="../../customXml/item136.xml"/><Relationship Id="rId12" Type="http://schemas.openxmlformats.org/officeDocument/2006/relationships/customXml" Target="../../customXml/item62.xml"/><Relationship Id="rId17" Type="http://schemas.openxmlformats.org/officeDocument/2006/relationships/customXml" Target="../../customXml/item332.xml"/><Relationship Id="rId25" Type="http://schemas.openxmlformats.org/officeDocument/2006/relationships/customXml" Target="../../customXml/item168.xml"/><Relationship Id="rId33" Type="http://schemas.openxmlformats.org/officeDocument/2006/relationships/customXml" Target="../../customXml/item738.xml"/><Relationship Id="rId38" Type="http://schemas.openxmlformats.org/officeDocument/2006/relationships/customXml" Target="../../customXml/item518.xml"/><Relationship Id="rId46" Type="http://schemas.openxmlformats.org/officeDocument/2006/relationships/customXml" Target="../../customXml/item101.xml"/><Relationship Id="rId59" Type="http://schemas.openxmlformats.org/officeDocument/2006/relationships/customXml" Target="../../customXml/item649.xml"/><Relationship Id="rId67" Type="http://schemas.openxmlformats.org/officeDocument/2006/relationships/image" Target="../media/image5.png"/><Relationship Id="rId20" Type="http://schemas.openxmlformats.org/officeDocument/2006/relationships/customXml" Target="../../customXml/item492.xml"/><Relationship Id="rId41" Type="http://schemas.openxmlformats.org/officeDocument/2006/relationships/customXml" Target="../../customXml/item74.xml"/><Relationship Id="rId54" Type="http://schemas.openxmlformats.org/officeDocument/2006/relationships/customXml" Target="../../customXml/item763.xml"/><Relationship Id="rId62" Type="http://schemas.openxmlformats.org/officeDocument/2006/relationships/slideLayout" Target="../slideLayouts/slideLayout1.xml"/><Relationship Id="rId70" Type="http://schemas.openxmlformats.org/officeDocument/2006/relationships/image" Target="../media/image22.png"/><Relationship Id="rId75" Type="http://schemas.openxmlformats.org/officeDocument/2006/relationships/image" Target="../media/image29.svg"/><Relationship Id="rId1" Type="http://schemas.openxmlformats.org/officeDocument/2006/relationships/customXml" Target="../../customXml/item566.xml"/><Relationship Id="rId6" Type="http://schemas.openxmlformats.org/officeDocument/2006/relationships/customXml" Target="../../customXml/item457.xml"/><Relationship Id="rId15" Type="http://schemas.openxmlformats.org/officeDocument/2006/relationships/customXml" Target="../../customXml/item570.xml"/><Relationship Id="rId23" Type="http://schemas.openxmlformats.org/officeDocument/2006/relationships/customXml" Target="../../customXml/item363.xml"/><Relationship Id="rId28" Type="http://schemas.openxmlformats.org/officeDocument/2006/relationships/customXml" Target="../../customXml/item499.xml"/><Relationship Id="rId36" Type="http://schemas.openxmlformats.org/officeDocument/2006/relationships/customXml" Target="../../customXml/item203.xml"/><Relationship Id="rId49" Type="http://schemas.openxmlformats.org/officeDocument/2006/relationships/customXml" Target="../../customXml/item425.xml"/><Relationship Id="rId57" Type="http://schemas.openxmlformats.org/officeDocument/2006/relationships/customXml" Target="../../customXml/item704.xml"/><Relationship Id="rId10" Type="http://schemas.openxmlformats.org/officeDocument/2006/relationships/customXml" Target="../../customXml/item98.xml"/><Relationship Id="rId31" Type="http://schemas.openxmlformats.org/officeDocument/2006/relationships/customXml" Target="../../customXml/item120.xml"/><Relationship Id="rId44" Type="http://schemas.openxmlformats.org/officeDocument/2006/relationships/customXml" Target="../../customXml/item339.xml"/><Relationship Id="rId52" Type="http://schemas.openxmlformats.org/officeDocument/2006/relationships/customXml" Target="../../customXml/item83.xml"/><Relationship Id="rId60" Type="http://schemas.openxmlformats.org/officeDocument/2006/relationships/customXml" Target="../../customXml/item685.xml"/><Relationship Id="rId65" Type="http://schemas.openxmlformats.org/officeDocument/2006/relationships/image" Target="../media/image3.png"/><Relationship Id="rId73" Type="http://schemas.openxmlformats.org/officeDocument/2006/relationships/image" Target="../media/image11.svg"/><Relationship Id="rId78" Type="http://schemas.openxmlformats.org/officeDocument/2006/relationships/image" Target="../media/image32.png"/><Relationship Id="rId4" Type="http://schemas.openxmlformats.org/officeDocument/2006/relationships/customXml" Target="../../customXml/item789.xml"/><Relationship Id="rId9" Type="http://schemas.openxmlformats.org/officeDocument/2006/relationships/customXml" Target="../../customXml/item665.xml"/><Relationship Id="rId13" Type="http://schemas.openxmlformats.org/officeDocument/2006/relationships/customXml" Target="../../customXml/item68.xml"/><Relationship Id="rId18" Type="http://schemas.openxmlformats.org/officeDocument/2006/relationships/customXml" Target="../../customXml/item472.xml"/><Relationship Id="rId39" Type="http://schemas.openxmlformats.org/officeDocument/2006/relationships/customXml" Target="../../customXml/item734.xml"/><Relationship Id="rId34" Type="http://schemas.openxmlformats.org/officeDocument/2006/relationships/customXml" Target="../../customXml/item321.xml"/><Relationship Id="rId50" Type="http://schemas.openxmlformats.org/officeDocument/2006/relationships/customXml" Target="../../customXml/item275.xml"/><Relationship Id="rId55" Type="http://schemas.openxmlformats.org/officeDocument/2006/relationships/customXml" Target="../../customXml/item138.xml"/><Relationship Id="rId76" Type="http://schemas.openxmlformats.org/officeDocument/2006/relationships/image" Target="../media/image30.png"/><Relationship Id="rId7" Type="http://schemas.openxmlformats.org/officeDocument/2006/relationships/customXml" Target="../../customXml/item267.xml"/><Relationship Id="rId71" Type="http://schemas.openxmlformats.org/officeDocument/2006/relationships/image" Target="../media/image23.svg"/><Relationship Id="rId2" Type="http://schemas.openxmlformats.org/officeDocument/2006/relationships/customXml" Target="../../customXml/item807.xml"/><Relationship Id="rId29" Type="http://schemas.openxmlformats.org/officeDocument/2006/relationships/customXml" Target="../../customXml/item2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../customXml/item609.xml"/><Relationship Id="rId21" Type="http://schemas.openxmlformats.org/officeDocument/2006/relationships/customXml" Target="../../customXml/item287.xml"/><Relationship Id="rId42" Type="http://schemas.openxmlformats.org/officeDocument/2006/relationships/customXml" Target="../../customXml/item374.xml"/><Relationship Id="rId47" Type="http://schemas.openxmlformats.org/officeDocument/2006/relationships/customXml" Target="../../customXml/item290.xml"/><Relationship Id="rId63" Type="http://schemas.openxmlformats.org/officeDocument/2006/relationships/customXml" Target="../../customXml/item475.xml"/><Relationship Id="rId68" Type="http://schemas.openxmlformats.org/officeDocument/2006/relationships/image" Target="../media/image2.png"/><Relationship Id="rId16" Type="http://schemas.openxmlformats.org/officeDocument/2006/relationships/customXml" Target="../../customXml/item284.xml"/><Relationship Id="rId11" Type="http://schemas.openxmlformats.org/officeDocument/2006/relationships/customXml" Target="../../customXml/item400.xml"/><Relationship Id="rId24" Type="http://schemas.openxmlformats.org/officeDocument/2006/relationships/customXml" Target="../../customXml/item215.xml"/><Relationship Id="rId32" Type="http://schemas.openxmlformats.org/officeDocument/2006/relationships/customXml" Target="../../customXml/item143.xml"/><Relationship Id="rId37" Type="http://schemas.openxmlformats.org/officeDocument/2006/relationships/customXml" Target="../../customXml/item171.xml"/><Relationship Id="rId40" Type="http://schemas.openxmlformats.org/officeDocument/2006/relationships/customXml" Target="../../customXml/item404.xml"/><Relationship Id="rId45" Type="http://schemas.openxmlformats.org/officeDocument/2006/relationships/customXml" Target="../../customXml/item642.xml"/><Relationship Id="rId53" Type="http://schemas.openxmlformats.org/officeDocument/2006/relationships/customXml" Target="../../customXml/item514.xml"/><Relationship Id="rId58" Type="http://schemas.openxmlformats.org/officeDocument/2006/relationships/customXml" Target="../../customXml/item271.xml"/><Relationship Id="rId66" Type="http://schemas.openxmlformats.org/officeDocument/2006/relationships/slideLayout" Target="../slideLayouts/slideLayout1.xml"/><Relationship Id="rId74" Type="http://schemas.openxmlformats.org/officeDocument/2006/relationships/image" Target="../media/image22.png"/><Relationship Id="rId79" Type="http://schemas.openxmlformats.org/officeDocument/2006/relationships/image" Target="../media/image9.svg"/><Relationship Id="rId5" Type="http://schemas.openxmlformats.org/officeDocument/2006/relationships/customXml" Target="../../customXml/item403.xml"/><Relationship Id="rId61" Type="http://schemas.openxmlformats.org/officeDocument/2006/relationships/customXml" Target="../../customXml/item762.xml"/><Relationship Id="rId19" Type="http://schemas.openxmlformats.org/officeDocument/2006/relationships/customXml" Target="../../customXml/item366.xml"/><Relationship Id="rId14" Type="http://schemas.openxmlformats.org/officeDocument/2006/relationships/customXml" Target="../../customXml/item544.xml"/><Relationship Id="rId22" Type="http://schemas.openxmlformats.org/officeDocument/2006/relationships/customXml" Target="../../customXml/item163.xml"/><Relationship Id="rId27" Type="http://schemas.openxmlformats.org/officeDocument/2006/relationships/customXml" Target="../../customXml/item441.xml"/><Relationship Id="rId30" Type="http://schemas.openxmlformats.org/officeDocument/2006/relationships/customXml" Target="../../customXml/item180.xml"/><Relationship Id="rId35" Type="http://schemas.openxmlformats.org/officeDocument/2006/relationships/customXml" Target="../../customXml/item189.xml"/><Relationship Id="rId43" Type="http://schemas.openxmlformats.org/officeDocument/2006/relationships/customXml" Target="../../customXml/item760.xml"/><Relationship Id="rId48" Type="http://schemas.openxmlformats.org/officeDocument/2006/relationships/customXml" Target="../../customXml/item27.xml"/><Relationship Id="rId56" Type="http://schemas.openxmlformats.org/officeDocument/2006/relationships/customXml" Target="../../customXml/item446.xml"/><Relationship Id="rId64" Type="http://schemas.openxmlformats.org/officeDocument/2006/relationships/customXml" Target="../../customXml/item181.xml"/><Relationship Id="rId69" Type="http://schemas.openxmlformats.org/officeDocument/2006/relationships/image" Target="../media/image3.png"/><Relationship Id="rId77" Type="http://schemas.openxmlformats.org/officeDocument/2006/relationships/image" Target="../media/image11.svg"/><Relationship Id="rId8" Type="http://schemas.openxmlformats.org/officeDocument/2006/relationships/customXml" Target="../../customXml/item42.xml"/><Relationship Id="rId51" Type="http://schemas.openxmlformats.org/officeDocument/2006/relationships/customXml" Target="../../customXml/item532.xml"/><Relationship Id="rId72" Type="http://schemas.openxmlformats.org/officeDocument/2006/relationships/image" Target="../media/image6.png"/><Relationship Id="rId80" Type="http://schemas.openxmlformats.org/officeDocument/2006/relationships/slide" Target="slide12.xml"/><Relationship Id="rId3" Type="http://schemas.openxmlformats.org/officeDocument/2006/relationships/customXml" Target="../../customXml/item473.xml"/><Relationship Id="rId12" Type="http://schemas.openxmlformats.org/officeDocument/2006/relationships/customXml" Target="../../customXml/item173.xml"/><Relationship Id="rId17" Type="http://schemas.openxmlformats.org/officeDocument/2006/relationships/customXml" Target="../../customXml/item577.xml"/><Relationship Id="rId25" Type="http://schemas.openxmlformats.org/officeDocument/2006/relationships/customXml" Target="../../customXml/item200.xml"/><Relationship Id="rId33" Type="http://schemas.openxmlformats.org/officeDocument/2006/relationships/customXml" Target="../../customXml/item296.xml"/><Relationship Id="rId38" Type="http://schemas.openxmlformats.org/officeDocument/2006/relationships/customXml" Target="../../customXml/item376.xml"/><Relationship Id="rId46" Type="http://schemas.openxmlformats.org/officeDocument/2006/relationships/customXml" Target="../../customXml/item505.xml"/><Relationship Id="rId59" Type="http://schemas.openxmlformats.org/officeDocument/2006/relationships/customXml" Target="../../customXml/item57.xml"/><Relationship Id="rId67" Type="http://schemas.openxmlformats.org/officeDocument/2006/relationships/image" Target="../media/image1.png"/><Relationship Id="rId20" Type="http://schemas.openxmlformats.org/officeDocument/2006/relationships/customXml" Target="../../customXml/item573.xml"/><Relationship Id="rId41" Type="http://schemas.openxmlformats.org/officeDocument/2006/relationships/customXml" Target="../../customXml/item47.xml"/><Relationship Id="rId54" Type="http://schemas.openxmlformats.org/officeDocument/2006/relationships/customXml" Target="../../customXml/item65.xml"/><Relationship Id="rId62" Type="http://schemas.openxmlformats.org/officeDocument/2006/relationships/customXml" Target="../../customXml/item10.xml"/><Relationship Id="rId70" Type="http://schemas.openxmlformats.org/officeDocument/2006/relationships/image" Target="../media/image4.png"/><Relationship Id="rId75" Type="http://schemas.openxmlformats.org/officeDocument/2006/relationships/image" Target="../media/image23.svg"/><Relationship Id="rId1" Type="http://schemas.openxmlformats.org/officeDocument/2006/relationships/customXml" Target="../../customXml/item108.xml"/><Relationship Id="rId6" Type="http://schemas.openxmlformats.org/officeDocument/2006/relationships/customXml" Target="../../customXml/item688.xml"/><Relationship Id="rId15" Type="http://schemas.openxmlformats.org/officeDocument/2006/relationships/customXml" Target="../../customXml/item16.xml"/><Relationship Id="rId23" Type="http://schemas.openxmlformats.org/officeDocument/2006/relationships/customXml" Target="../../customXml/item253.xml"/><Relationship Id="rId28" Type="http://schemas.openxmlformats.org/officeDocument/2006/relationships/customXml" Target="../../customXml/item313.xml"/><Relationship Id="rId36" Type="http://schemas.openxmlformats.org/officeDocument/2006/relationships/customXml" Target="../../customXml/item592.xml"/><Relationship Id="rId49" Type="http://schemas.openxmlformats.org/officeDocument/2006/relationships/customXml" Target="../../customXml/item515.xml"/><Relationship Id="rId57" Type="http://schemas.openxmlformats.org/officeDocument/2006/relationships/customXml" Target="../../customXml/item736.xml"/><Relationship Id="rId10" Type="http://schemas.openxmlformats.org/officeDocument/2006/relationships/customXml" Target="../../customXml/item629.xml"/><Relationship Id="rId31" Type="http://schemas.openxmlformats.org/officeDocument/2006/relationships/customXml" Target="../../customXml/item733.xml"/><Relationship Id="rId44" Type="http://schemas.openxmlformats.org/officeDocument/2006/relationships/customXml" Target="../../customXml/item209.xml"/><Relationship Id="rId52" Type="http://schemas.openxmlformats.org/officeDocument/2006/relationships/customXml" Target="../../customXml/item2.xml"/><Relationship Id="rId60" Type="http://schemas.openxmlformats.org/officeDocument/2006/relationships/customXml" Target="../../customXml/item438.xml"/><Relationship Id="rId65" Type="http://schemas.openxmlformats.org/officeDocument/2006/relationships/customXml" Target="../../customXml/item434.xml"/><Relationship Id="rId73" Type="http://schemas.openxmlformats.org/officeDocument/2006/relationships/image" Target="../media/image7.png"/><Relationship Id="rId78" Type="http://schemas.openxmlformats.org/officeDocument/2006/relationships/image" Target="../media/image8.png"/><Relationship Id="rId4" Type="http://schemas.openxmlformats.org/officeDocument/2006/relationships/customXml" Target="../../customXml/item135.xml"/><Relationship Id="rId9" Type="http://schemas.openxmlformats.org/officeDocument/2006/relationships/customXml" Target="../../customXml/item637.xml"/><Relationship Id="rId13" Type="http://schemas.openxmlformats.org/officeDocument/2006/relationships/customXml" Target="../../customXml/item56.xml"/><Relationship Id="rId18" Type="http://schemas.openxmlformats.org/officeDocument/2006/relationships/customXml" Target="../../customXml/item578.xml"/><Relationship Id="rId39" Type="http://schemas.openxmlformats.org/officeDocument/2006/relationships/customXml" Target="../../customXml/item351.xml"/><Relationship Id="rId34" Type="http://schemas.openxmlformats.org/officeDocument/2006/relationships/customXml" Target="../../customXml/item301.xml"/><Relationship Id="rId50" Type="http://schemas.openxmlformats.org/officeDocument/2006/relationships/customXml" Target="../../customXml/item237.xml"/><Relationship Id="rId55" Type="http://schemas.openxmlformats.org/officeDocument/2006/relationships/customXml" Target="../../customXml/item683.xml"/><Relationship Id="rId76" Type="http://schemas.openxmlformats.org/officeDocument/2006/relationships/image" Target="../media/image10.png"/><Relationship Id="rId7" Type="http://schemas.openxmlformats.org/officeDocument/2006/relationships/customXml" Target="../../customXml/item488.xml"/><Relationship Id="rId71" Type="http://schemas.openxmlformats.org/officeDocument/2006/relationships/image" Target="../media/image5.png"/><Relationship Id="rId2" Type="http://schemas.openxmlformats.org/officeDocument/2006/relationships/customXml" Target="../../customXml/item242.xml"/><Relationship Id="rId29" Type="http://schemas.openxmlformats.org/officeDocument/2006/relationships/customXml" Target="../../customXml/item4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29.xml"/><Relationship Id="rId13" Type="http://schemas.openxmlformats.org/officeDocument/2006/relationships/image" Target="../media/image3.png"/><Relationship Id="rId18" Type="http://schemas.openxmlformats.org/officeDocument/2006/relationships/slide" Target="slide16.xml"/><Relationship Id="rId26" Type="http://schemas.openxmlformats.org/officeDocument/2006/relationships/image" Target="../media/image42.png"/><Relationship Id="rId3" Type="http://schemas.openxmlformats.org/officeDocument/2006/relationships/customXml" Target="../../customXml/item739.xml"/><Relationship Id="rId21" Type="http://schemas.openxmlformats.org/officeDocument/2006/relationships/slide" Target="slide17.xml"/><Relationship Id="rId7" Type="http://schemas.openxmlformats.org/officeDocument/2006/relationships/customXml" Target="../../customXml/item279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1.png"/><Relationship Id="rId2" Type="http://schemas.openxmlformats.org/officeDocument/2006/relationships/customXml" Target="../../customXml/item755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5.png"/><Relationship Id="rId1" Type="http://schemas.openxmlformats.org/officeDocument/2006/relationships/customXml" Target="../../customXml/item341.xml"/><Relationship Id="rId6" Type="http://schemas.openxmlformats.org/officeDocument/2006/relationships/customXml" Target="../../customXml/item117.xml"/><Relationship Id="rId11" Type="http://schemas.openxmlformats.org/officeDocument/2006/relationships/image" Target="../media/image1.png"/><Relationship Id="rId24" Type="http://schemas.openxmlformats.org/officeDocument/2006/relationships/image" Target="../media/image40.png"/><Relationship Id="rId5" Type="http://schemas.openxmlformats.org/officeDocument/2006/relationships/customXml" Target="../../customXml/item700.xml"/><Relationship Id="rId15" Type="http://schemas.openxmlformats.org/officeDocument/2006/relationships/image" Target="../media/image5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533.xml"/><Relationship Id="rId9" Type="http://schemas.openxmlformats.org/officeDocument/2006/relationships/customXml" Target="../../customXml/item501.xml"/><Relationship Id="rId14" Type="http://schemas.openxmlformats.org/officeDocument/2006/relationships/image" Target="../media/image4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490.xml"/><Relationship Id="rId18" Type="http://schemas.openxmlformats.org/officeDocument/2006/relationships/customXml" Target="../../customXml/item775.xml"/><Relationship Id="rId26" Type="http://schemas.openxmlformats.org/officeDocument/2006/relationships/image" Target="../media/image5.png"/><Relationship Id="rId39" Type="http://schemas.openxmlformats.org/officeDocument/2006/relationships/image" Target="../media/image2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41.png"/><Relationship Id="rId42" Type="http://schemas.openxmlformats.org/officeDocument/2006/relationships/image" Target="../media/image31.svg"/><Relationship Id="rId7" Type="http://schemas.openxmlformats.org/officeDocument/2006/relationships/customXml" Target="../../customXml/item126.xml"/><Relationship Id="rId2" Type="http://schemas.openxmlformats.org/officeDocument/2006/relationships/customXml" Target="../../customXml/item584.xml"/><Relationship Id="rId16" Type="http://schemas.openxmlformats.org/officeDocument/2006/relationships/customXml" Target="../../customXml/item254.xml"/><Relationship Id="rId29" Type="http://schemas.openxmlformats.org/officeDocument/2006/relationships/image" Target="../media/image22.png"/><Relationship Id="rId1" Type="http://schemas.openxmlformats.org/officeDocument/2006/relationships/customXml" Target="../../customXml/item796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728.xml"/><Relationship Id="rId24" Type="http://schemas.openxmlformats.org/officeDocument/2006/relationships/image" Target="../media/image3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29.svg"/><Relationship Id="rId45" Type="http://schemas.openxmlformats.org/officeDocument/2006/relationships/slide" Target="slide15.xml"/><Relationship Id="rId5" Type="http://schemas.openxmlformats.org/officeDocument/2006/relationships/customXml" Target="../../customXml/item491.xml"/><Relationship Id="rId15" Type="http://schemas.openxmlformats.org/officeDocument/2006/relationships/customXml" Target="../../customXml/item5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43.png"/><Relationship Id="rId10" Type="http://schemas.openxmlformats.org/officeDocument/2006/relationships/customXml" Target="../../customXml/item291.xml"/><Relationship Id="rId19" Type="http://schemas.openxmlformats.org/officeDocument/2006/relationships/customXml" Target="../../customXml/item506.xml"/><Relationship Id="rId31" Type="http://schemas.openxmlformats.org/officeDocument/2006/relationships/image" Target="../media/image38.png"/><Relationship Id="rId44" Type="http://schemas.openxmlformats.org/officeDocument/2006/relationships/image" Target="../media/image33.svg"/><Relationship Id="rId4" Type="http://schemas.openxmlformats.org/officeDocument/2006/relationships/customXml" Target="../../customXml/item162.xml"/><Relationship Id="rId9" Type="http://schemas.openxmlformats.org/officeDocument/2006/relationships/customXml" Target="../../customXml/item64.xml"/><Relationship Id="rId14" Type="http://schemas.openxmlformats.org/officeDocument/2006/relationships/customXml" Target="../../customXml/item54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3.svg"/><Relationship Id="rId35" Type="http://schemas.openxmlformats.org/officeDocument/2006/relationships/image" Target="../media/image42.png"/><Relationship Id="rId43" Type="http://schemas.openxmlformats.org/officeDocument/2006/relationships/image" Target="../media/image32.png"/><Relationship Id="rId8" Type="http://schemas.openxmlformats.org/officeDocument/2006/relationships/customXml" Target="../../customXml/item460.xml"/><Relationship Id="rId3" Type="http://schemas.openxmlformats.org/officeDocument/2006/relationships/customXml" Target="../../customXml/item283.xml"/><Relationship Id="rId12" Type="http://schemas.openxmlformats.org/officeDocument/2006/relationships/customXml" Target="../../customXml/item674.xml"/><Relationship Id="rId17" Type="http://schemas.openxmlformats.org/officeDocument/2006/relationships/customXml" Target="../../customXml/item464.xml"/><Relationship Id="rId25" Type="http://schemas.openxmlformats.org/officeDocument/2006/relationships/image" Target="../media/image4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20" Type="http://schemas.openxmlformats.org/officeDocument/2006/relationships/customXml" Target="../../customXml/item790.xml"/><Relationship Id="rId4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18" Type="http://schemas.openxmlformats.org/officeDocument/2006/relationships/slide" Target="slide18.xml"/><Relationship Id="rId26" Type="http://schemas.openxmlformats.org/officeDocument/2006/relationships/image" Target="../media/image38.png"/><Relationship Id="rId3" Type="http://schemas.openxmlformats.org/officeDocument/2006/relationships/customXml" Target="../../customXml/item802.xml"/><Relationship Id="rId21" Type="http://schemas.openxmlformats.org/officeDocument/2006/relationships/slide" Target="slide20.xml"/><Relationship Id="rId7" Type="http://schemas.openxmlformats.org/officeDocument/2006/relationships/customXml" Target="../../customXml/item132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11.svg"/><Relationship Id="rId33" Type="http://schemas.openxmlformats.org/officeDocument/2006/relationships/image" Target="../media/image45.png"/><Relationship Id="rId2" Type="http://schemas.openxmlformats.org/officeDocument/2006/relationships/customXml" Target="../../customXml/item193.xml"/><Relationship Id="rId16" Type="http://schemas.openxmlformats.org/officeDocument/2006/relationships/image" Target="../media/image6.png"/><Relationship Id="rId20" Type="http://schemas.openxmlformats.org/officeDocument/2006/relationships/image" Target="../media/image23.svg"/><Relationship Id="rId29" Type="http://schemas.openxmlformats.org/officeDocument/2006/relationships/image" Target="../media/image41.png"/><Relationship Id="rId1" Type="http://schemas.openxmlformats.org/officeDocument/2006/relationships/customXml" Target="../../customXml/item680.xml"/><Relationship Id="rId6" Type="http://schemas.openxmlformats.org/officeDocument/2006/relationships/customXml" Target="../../customXml/item141.xml"/><Relationship Id="rId11" Type="http://schemas.openxmlformats.org/officeDocument/2006/relationships/image" Target="../media/image1.png"/><Relationship Id="rId24" Type="http://schemas.openxmlformats.org/officeDocument/2006/relationships/image" Target="../media/image10.png"/><Relationship Id="rId32" Type="http://schemas.openxmlformats.org/officeDocument/2006/relationships/image" Target="../media/image44.png"/><Relationship Id="rId5" Type="http://schemas.openxmlformats.org/officeDocument/2006/relationships/customXml" Target="../../customXml/item430.xml"/><Relationship Id="rId15" Type="http://schemas.openxmlformats.org/officeDocument/2006/relationships/image" Target="../media/image5.png"/><Relationship Id="rId23" Type="http://schemas.openxmlformats.org/officeDocument/2006/relationships/image" Target="../media/image47.svg"/><Relationship Id="rId28" Type="http://schemas.openxmlformats.org/officeDocument/2006/relationships/image" Target="../media/image40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22.png"/><Relationship Id="rId31" Type="http://schemas.openxmlformats.org/officeDocument/2006/relationships/image" Target="../media/image43.png"/><Relationship Id="rId4" Type="http://schemas.openxmlformats.org/officeDocument/2006/relationships/customXml" Target="../../customXml/item638.xml"/><Relationship Id="rId9" Type="http://schemas.openxmlformats.org/officeDocument/2006/relationships/customXml" Target="../../customXml/item240.xml"/><Relationship Id="rId14" Type="http://schemas.openxmlformats.org/officeDocument/2006/relationships/image" Target="../media/image4.png"/><Relationship Id="rId22" Type="http://schemas.openxmlformats.org/officeDocument/2006/relationships/image" Target="../media/image46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customXml" Target="../../customXml/item690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23.xml"/><Relationship Id="rId18" Type="http://schemas.openxmlformats.org/officeDocument/2006/relationships/customXml" Target="../../customXml/item805.xml"/><Relationship Id="rId26" Type="http://schemas.openxmlformats.org/officeDocument/2006/relationships/slideLayout" Target="../slideLayouts/slideLayout1.xml"/><Relationship Id="rId39" Type="http://schemas.openxmlformats.org/officeDocument/2006/relationships/image" Target="../media/image39.png"/><Relationship Id="rId21" Type="http://schemas.openxmlformats.org/officeDocument/2006/relationships/customXml" Target="../../customXml/item450.xml"/><Relationship Id="rId34" Type="http://schemas.openxmlformats.org/officeDocument/2006/relationships/image" Target="../media/image22.png"/><Relationship Id="rId42" Type="http://schemas.openxmlformats.org/officeDocument/2006/relationships/image" Target="../media/image42.png"/><Relationship Id="rId47" Type="http://schemas.openxmlformats.org/officeDocument/2006/relationships/image" Target="../media/image29.svg"/><Relationship Id="rId50" Type="http://schemas.openxmlformats.org/officeDocument/2006/relationships/image" Target="../media/image32.png"/><Relationship Id="rId7" Type="http://schemas.openxmlformats.org/officeDocument/2006/relationships/customXml" Target="../../customXml/item238.xml"/><Relationship Id="rId2" Type="http://schemas.openxmlformats.org/officeDocument/2006/relationships/customXml" Target="../../customXml/item412.xml"/><Relationship Id="rId16" Type="http://schemas.openxmlformats.org/officeDocument/2006/relationships/customXml" Target="../../customXml/item417.xml"/><Relationship Id="rId29" Type="http://schemas.openxmlformats.org/officeDocument/2006/relationships/image" Target="../media/image3.png"/><Relationship Id="rId11" Type="http://schemas.openxmlformats.org/officeDocument/2006/relationships/customXml" Target="../../customXml/item343.xml"/><Relationship Id="rId24" Type="http://schemas.openxmlformats.org/officeDocument/2006/relationships/customXml" Target="../../customXml/item786.xml"/><Relationship Id="rId32" Type="http://schemas.openxmlformats.org/officeDocument/2006/relationships/image" Target="../media/image6.png"/><Relationship Id="rId37" Type="http://schemas.openxmlformats.org/officeDocument/2006/relationships/image" Target="../media/image45.png"/><Relationship Id="rId40" Type="http://schemas.openxmlformats.org/officeDocument/2006/relationships/image" Target="../media/image40.png"/><Relationship Id="rId45" Type="http://schemas.openxmlformats.org/officeDocument/2006/relationships/image" Target="../media/image47.svg"/><Relationship Id="rId53" Type="http://schemas.openxmlformats.org/officeDocument/2006/relationships/slide" Target="slide19.xml"/><Relationship Id="rId5" Type="http://schemas.openxmlformats.org/officeDocument/2006/relationships/customXml" Target="../../customXml/item512.xml"/><Relationship Id="rId10" Type="http://schemas.openxmlformats.org/officeDocument/2006/relationships/customXml" Target="../../customXml/item373.xml"/><Relationship Id="rId19" Type="http://schemas.openxmlformats.org/officeDocument/2006/relationships/customXml" Target="../../customXml/item387.xml"/><Relationship Id="rId31" Type="http://schemas.openxmlformats.org/officeDocument/2006/relationships/image" Target="../media/image5.png"/><Relationship Id="rId44" Type="http://schemas.openxmlformats.org/officeDocument/2006/relationships/image" Target="../media/image46.png"/><Relationship Id="rId52" Type="http://schemas.openxmlformats.org/officeDocument/2006/relationships/slide" Target="slide17.xml"/><Relationship Id="rId4" Type="http://schemas.openxmlformats.org/officeDocument/2006/relationships/customXml" Target="../../customXml/item661.xml"/><Relationship Id="rId9" Type="http://schemas.openxmlformats.org/officeDocument/2006/relationships/customXml" Target="../../customXml/item590.xml"/><Relationship Id="rId14" Type="http://schemas.openxmlformats.org/officeDocument/2006/relationships/customXml" Target="../../customXml/item26.xml"/><Relationship Id="rId22" Type="http://schemas.openxmlformats.org/officeDocument/2006/relationships/customXml" Target="../../customXml/item405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23.svg"/><Relationship Id="rId43" Type="http://schemas.openxmlformats.org/officeDocument/2006/relationships/image" Target="../media/image43.png"/><Relationship Id="rId48" Type="http://schemas.openxmlformats.org/officeDocument/2006/relationships/image" Target="../media/image30.png"/><Relationship Id="rId8" Type="http://schemas.openxmlformats.org/officeDocument/2006/relationships/customXml" Target="../../customXml/item63.xml"/><Relationship Id="rId51" Type="http://schemas.openxmlformats.org/officeDocument/2006/relationships/image" Target="../media/image33.svg"/><Relationship Id="rId3" Type="http://schemas.openxmlformats.org/officeDocument/2006/relationships/customXml" Target="../../customXml/item770.xml"/><Relationship Id="rId12" Type="http://schemas.openxmlformats.org/officeDocument/2006/relationships/customXml" Target="../../customXml/item365.xml"/><Relationship Id="rId17" Type="http://schemas.openxmlformats.org/officeDocument/2006/relationships/customXml" Target="../../customXml/item153.xml"/><Relationship Id="rId25" Type="http://schemas.openxmlformats.org/officeDocument/2006/relationships/customXml" Target="../../customXml/item484.xml"/><Relationship Id="rId33" Type="http://schemas.openxmlformats.org/officeDocument/2006/relationships/image" Target="../media/image7.png"/><Relationship Id="rId38" Type="http://schemas.openxmlformats.org/officeDocument/2006/relationships/image" Target="../media/image38.png"/><Relationship Id="rId46" Type="http://schemas.openxmlformats.org/officeDocument/2006/relationships/image" Target="../media/image28.png"/><Relationship Id="rId20" Type="http://schemas.openxmlformats.org/officeDocument/2006/relationships/customXml" Target="../../customXml/item422.xml"/><Relationship Id="rId41" Type="http://schemas.openxmlformats.org/officeDocument/2006/relationships/image" Target="../media/image41.png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474.xml"/><Relationship Id="rId15" Type="http://schemas.openxmlformats.org/officeDocument/2006/relationships/customXml" Target="../../customXml/item11.xml"/><Relationship Id="rId23" Type="http://schemas.openxmlformats.org/officeDocument/2006/relationships/customXml" Target="../../customXml/item600.xml"/><Relationship Id="rId28" Type="http://schemas.openxmlformats.org/officeDocument/2006/relationships/image" Target="../media/image2.png"/><Relationship Id="rId36" Type="http://schemas.openxmlformats.org/officeDocument/2006/relationships/image" Target="../media/image44.png"/><Relationship Id="rId4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72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26" Type="http://schemas.openxmlformats.org/officeDocument/2006/relationships/image" Target="../media/image41.png"/><Relationship Id="rId3" Type="http://schemas.openxmlformats.org/officeDocument/2006/relationships/customXml" Target="../../customXml/item90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380.xml"/><Relationship Id="rId12" Type="http://schemas.openxmlformats.org/officeDocument/2006/relationships/customXml" Target="../../customXml/item604.xml"/><Relationship Id="rId17" Type="http://schemas.openxmlformats.org/officeDocument/2006/relationships/image" Target="../media/image4.png"/><Relationship Id="rId25" Type="http://schemas.openxmlformats.org/officeDocument/2006/relationships/image" Target="../media/image40.png"/><Relationship Id="rId2" Type="http://schemas.openxmlformats.org/officeDocument/2006/relationships/customXml" Target="../../customXml/item247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29" Type="http://schemas.openxmlformats.org/officeDocument/2006/relationships/image" Target="../media/image44.png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809.xml"/><Relationship Id="rId11" Type="http://schemas.openxmlformats.org/officeDocument/2006/relationships/customXml" Target="../../customXml/item384.xml"/><Relationship Id="rId24" Type="http://schemas.openxmlformats.org/officeDocument/2006/relationships/image" Target="../media/image39.png"/><Relationship Id="rId32" Type="http://schemas.openxmlformats.org/officeDocument/2006/relationships/image" Target="../media/image48.png"/><Relationship Id="rId5" Type="http://schemas.openxmlformats.org/officeDocument/2006/relationships/customXml" Target="../../customXml/item635.xml"/><Relationship Id="rId15" Type="http://schemas.openxmlformats.org/officeDocument/2006/relationships/image" Target="../media/image2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customXml" Target="../../customXml/item216.xml"/><Relationship Id="rId19" Type="http://schemas.openxmlformats.org/officeDocument/2006/relationships/image" Target="../media/image6.png"/><Relationship Id="rId31" Type="http://schemas.openxmlformats.org/officeDocument/2006/relationships/slide" Target="slide18.xml"/><Relationship Id="rId4" Type="http://schemas.openxmlformats.org/officeDocument/2006/relationships/customXml" Target="../../customXml/item236.xml"/><Relationship Id="rId9" Type="http://schemas.openxmlformats.org/officeDocument/2006/relationships/customXml" Target="../../customXml/item606.xml"/><Relationship Id="rId14" Type="http://schemas.openxmlformats.org/officeDocument/2006/relationships/image" Target="../media/image1.png"/><Relationship Id="rId22" Type="http://schemas.openxmlformats.org/officeDocument/2006/relationships/image" Target="../media/image23.sv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36.xml"/><Relationship Id="rId18" Type="http://schemas.openxmlformats.org/officeDocument/2006/relationships/customXml" Target="../../customXml/item705.xml"/><Relationship Id="rId26" Type="http://schemas.openxmlformats.org/officeDocument/2006/relationships/customXml" Target="../../customXml/item451.xml"/><Relationship Id="rId39" Type="http://schemas.openxmlformats.org/officeDocument/2006/relationships/image" Target="../media/image8.png"/><Relationship Id="rId21" Type="http://schemas.openxmlformats.org/officeDocument/2006/relationships/customXml" Target="../../customXml/item757.xml"/><Relationship Id="rId34" Type="http://schemas.openxmlformats.org/officeDocument/2006/relationships/image" Target="../media/image3.png"/><Relationship Id="rId42" Type="http://schemas.openxmlformats.org/officeDocument/2006/relationships/image" Target="../media/image11.svg"/><Relationship Id="rId47" Type="http://schemas.openxmlformats.org/officeDocument/2006/relationships/image" Target="../media/image15.svg"/><Relationship Id="rId7" Type="http://schemas.openxmlformats.org/officeDocument/2006/relationships/customXml" Target="../../customXml/item100.xml"/><Relationship Id="rId2" Type="http://schemas.openxmlformats.org/officeDocument/2006/relationships/customXml" Target="../../customXml/item81.xml"/><Relationship Id="rId16" Type="http://schemas.openxmlformats.org/officeDocument/2006/relationships/customXml" Target="../../customXml/item458.xml"/><Relationship Id="rId29" Type="http://schemas.openxmlformats.org/officeDocument/2006/relationships/customXml" Target="../../customXml/item227.xml"/><Relationship Id="rId11" Type="http://schemas.openxmlformats.org/officeDocument/2006/relationships/customXml" Target="../../customXml/item747.xml"/><Relationship Id="rId24" Type="http://schemas.openxmlformats.org/officeDocument/2006/relationships/customXml" Target="../../customXml/item89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svg"/><Relationship Id="rId45" Type="http://schemas.openxmlformats.org/officeDocument/2006/relationships/image" Target="../media/image13.svg"/><Relationship Id="rId5" Type="http://schemas.openxmlformats.org/officeDocument/2006/relationships/customXml" Target="../../customXml/item618.xml"/><Relationship Id="rId15" Type="http://schemas.openxmlformats.org/officeDocument/2006/relationships/customXml" Target="../../customXml/item493.xml"/><Relationship Id="rId23" Type="http://schemas.openxmlformats.org/officeDocument/2006/relationships/customXml" Target="../../customXml/item470.xml"/><Relationship Id="rId28" Type="http://schemas.openxmlformats.org/officeDocument/2006/relationships/customXml" Target="../../customXml/item150.xml"/><Relationship Id="rId36" Type="http://schemas.openxmlformats.org/officeDocument/2006/relationships/image" Target="../media/image5.png"/><Relationship Id="rId49" Type="http://schemas.openxmlformats.org/officeDocument/2006/relationships/image" Target="../media/image17.svg"/><Relationship Id="rId10" Type="http://schemas.openxmlformats.org/officeDocument/2006/relationships/customXml" Target="../../customXml/item640.xml"/><Relationship Id="rId19" Type="http://schemas.openxmlformats.org/officeDocument/2006/relationships/customXml" Target="../../customXml/item555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2.png"/><Relationship Id="rId4" Type="http://schemas.openxmlformats.org/officeDocument/2006/relationships/customXml" Target="../../customXml/item285.xml"/><Relationship Id="rId9" Type="http://schemas.openxmlformats.org/officeDocument/2006/relationships/customXml" Target="../../customXml/item50.xml"/><Relationship Id="rId14" Type="http://schemas.openxmlformats.org/officeDocument/2006/relationships/customXml" Target="../../customXml/item121.xml"/><Relationship Id="rId22" Type="http://schemas.openxmlformats.org/officeDocument/2006/relationships/customXml" Target="../../customXml/item149.xml"/><Relationship Id="rId27" Type="http://schemas.openxmlformats.org/officeDocument/2006/relationships/customXml" Target="../../customXml/item754.xml"/><Relationship Id="rId30" Type="http://schemas.openxmlformats.org/officeDocument/2006/relationships/customXml" Target="../../customXml/item33.xml"/><Relationship Id="rId35" Type="http://schemas.openxmlformats.org/officeDocument/2006/relationships/image" Target="../media/image4.png"/><Relationship Id="rId43" Type="http://schemas.openxmlformats.org/officeDocument/2006/relationships/slide" Target="slide3.xml"/><Relationship Id="rId48" Type="http://schemas.openxmlformats.org/officeDocument/2006/relationships/image" Target="../media/image16.png"/><Relationship Id="rId8" Type="http://schemas.openxmlformats.org/officeDocument/2006/relationships/customXml" Target="../../customXml/item440.xml"/><Relationship Id="rId3" Type="http://schemas.openxmlformats.org/officeDocument/2006/relationships/customXml" Target="../../customXml/item730.xml"/><Relationship Id="rId12" Type="http://schemas.openxmlformats.org/officeDocument/2006/relationships/customXml" Target="../../customXml/item596.xml"/><Relationship Id="rId17" Type="http://schemas.openxmlformats.org/officeDocument/2006/relationships/customXml" Target="../../customXml/item340.xml"/><Relationship Id="rId25" Type="http://schemas.openxmlformats.org/officeDocument/2006/relationships/customXml" Target="../../customXml/item698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4.png"/><Relationship Id="rId20" Type="http://schemas.openxmlformats.org/officeDocument/2006/relationships/customXml" Target="../../customXml/item379.xml"/><Relationship Id="rId41" Type="http://schemas.openxmlformats.org/officeDocument/2006/relationships/image" Target="../media/image10.png"/><Relationship Id="rId1" Type="http://schemas.openxmlformats.org/officeDocument/2006/relationships/customXml" Target="../../customXml/item452.xml"/><Relationship Id="rId6" Type="http://schemas.openxmlformats.org/officeDocument/2006/relationships/customXml" Target="../../customXml/item93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42.xml"/><Relationship Id="rId18" Type="http://schemas.openxmlformats.org/officeDocument/2006/relationships/customXml" Target="../../customXml/item15.xml"/><Relationship Id="rId26" Type="http://schemas.openxmlformats.org/officeDocument/2006/relationships/image" Target="../media/image5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24.png"/><Relationship Id="rId7" Type="http://schemas.openxmlformats.org/officeDocument/2006/relationships/customXml" Target="../../customXml/item557.xml"/><Relationship Id="rId12" Type="http://schemas.openxmlformats.org/officeDocument/2006/relationships/customXml" Target="../../customXml/item113.xml"/><Relationship Id="rId17" Type="http://schemas.openxmlformats.org/officeDocument/2006/relationships/customXml" Target="../../customXml/item75.xml"/><Relationship Id="rId25" Type="http://schemas.openxmlformats.org/officeDocument/2006/relationships/image" Target="../media/image4.png"/><Relationship Id="rId33" Type="http://schemas.openxmlformats.org/officeDocument/2006/relationships/image" Target="../media/image35.svg"/><Relationship Id="rId38" Type="http://schemas.openxmlformats.org/officeDocument/2006/relationships/image" Target="../media/image27.svg"/><Relationship Id="rId2" Type="http://schemas.openxmlformats.org/officeDocument/2006/relationships/customXml" Target="../../customXml/item646.xml"/><Relationship Id="rId16" Type="http://schemas.openxmlformats.org/officeDocument/2006/relationships/customXml" Target="../../customXml/item282.xml"/><Relationship Id="rId20" Type="http://schemas.openxmlformats.org/officeDocument/2006/relationships/customXml" Target="../../customXml/item319.xml"/><Relationship Id="rId29" Type="http://schemas.openxmlformats.org/officeDocument/2006/relationships/slide" Target="slide9.xml"/><Relationship Id="rId1" Type="http://schemas.openxmlformats.org/officeDocument/2006/relationships/customXml" Target="../../customXml/item630.xml"/><Relationship Id="rId6" Type="http://schemas.openxmlformats.org/officeDocument/2006/relationships/customXml" Target="../../customXml/item85.xml"/><Relationship Id="rId11" Type="http://schemas.openxmlformats.org/officeDocument/2006/relationships/customXml" Target="../../customXml/item372.xml"/><Relationship Id="rId24" Type="http://schemas.openxmlformats.org/officeDocument/2006/relationships/image" Target="../media/image3.png"/><Relationship Id="rId32" Type="http://schemas.openxmlformats.org/officeDocument/2006/relationships/image" Target="../media/image34.png"/><Relationship Id="rId37" Type="http://schemas.openxmlformats.org/officeDocument/2006/relationships/image" Target="../media/image26.png"/><Relationship Id="rId5" Type="http://schemas.openxmlformats.org/officeDocument/2006/relationships/customXml" Target="../../customXml/item111.xml"/><Relationship Id="rId15" Type="http://schemas.openxmlformats.org/officeDocument/2006/relationships/customXml" Target="../../customXml/item52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slide" Target="slide21.xml"/><Relationship Id="rId10" Type="http://schemas.openxmlformats.org/officeDocument/2006/relationships/customXml" Target="../../customXml/item564.xml"/><Relationship Id="rId19" Type="http://schemas.openxmlformats.org/officeDocument/2006/relationships/customXml" Target="../../customXml/item801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444.xml"/><Relationship Id="rId9" Type="http://schemas.openxmlformats.org/officeDocument/2006/relationships/customXml" Target="../../customXml/item410.xml"/><Relationship Id="rId14" Type="http://schemas.openxmlformats.org/officeDocument/2006/relationships/customXml" Target="../../customXml/item183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25.svg"/><Relationship Id="rId8" Type="http://schemas.openxmlformats.org/officeDocument/2006/relationships/customXml" Target="../../customXml/item202.xml"/><Relationship Id="rId3" Type="http://schemas.openxmlformats.org/officeDocument/2006/relationships/customXml" Target="../../customXml/item54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13" Type="http://schemas.openxmlformats.org/officeDocument/2006/relationships/image" Target="../media/image3.png"/><Relationship Id="rId18" Type="http://schemas.openxmlformats.org/officeDocument/2006/relationships/image" Target="../media/image38.png"/><Relationship Id="rId26" Type="http://schemas.openxmlformats.org/officeDocument/2006/relationships/image" Target="../media/image10.png"/><Relationship Id="rId3" Type="http://schemas.openxmlformats.org/officeDocument/2006/relationships/customXml" Target="../../customXml/item109.xml"/><Relationship Id="rId21" Type="http://schemas.openxmlformats.org/officeDocument/2006/relationships/image" Target="../media/image41.png"/><Relationship Id="rId7" Type="http://schemas.openxmlformats.org/officeDocument/2006/relationships/customXml" Target="../../customXml/item668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5" Type="http://schemas.openxmlformats.org/officeDocument/2006/relationships/image" Target="../media/image45.png"/><Relationship Id="rId2" Type="http://schemas.openxmlformats.org/officeDocument/2006/relationships/customXml" Target="../../customXml/item95.xml"/><Relationship Id="rId16" Type="http://schemas.openxmlformats.org/officeDocument/2006/relationships/image" Target="../media/image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customXml" Target="../../customXml/item707.xml"/><Relationship Id="rId6" Type="http://schemas.openxmlformats.org/officeDocument/2006/relationships/customXml" Target="../../customXml/item7.xml"/><Relationship Id="rId11" Type="http://schemas.openxmlformats.org/officeDocument/2006/relationships/image" Target="../media/image1.png"/><Relationship Id="rId24" Type="http://schemas.openxmlformats.org/officeDocument/2006/relationships/image" Target="../media/image44.png"/><Relationship Id="rId32" Type="http://schemas.openxmlformats.org/officeDocument/2006/relationships/image" Target="../media/image23.svg"/><Relationship Id="rId5" Type="http://schemas.openxmlformats.org/officeDocument/2006/relationships/customXml" Target="../../customXml/item463.xml"/><Relationship Id="rId15" Type="http://schemas.openxmlformats.org/officeDocument/2006/relationships/image" Target="../media/image5.png"/><Relationship Id="rId23" Type="http://schemas.openxmlformats.org/officeDocument/2006/relationships/image" Target="../media/image43.png"/><Relationship Id="rId28" Type="http://schemas.openxmlformats.org/officeDocument/2006/relationships/slide" Target="slide23.xml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39.png"/><Relationship Id="rId31" Type="http://schemas.openxmlformats.org/officeDocument/2006/relationships/image" Target="../media/image22.png"/><Relationship Id="rId4" Type="http://schemas.openxmlformats.org/officeDocument/2006/relationships/customXml" Target="../../customXml/item735.xml"/><Relationship Id="rId9" Type="http://schemas.openxmlformats.org/officeDocument/2006/relationships/customXml" Target="../../customXml/item561.xml"/><Relationship Id="rId14" Type="http://schemas.openxmlformats.org/officeDocument/2006/relationships/image" Target="../media/image4.png"/><Relationship Id="rId22" Type="http://schemas.openxmlformats.org/officeDocument/2006/relationships/image" Target="../media/image42.png"/><Relationship Id="rId27" Type="http://schemas.openxmlformats.org/officeDocument/2006/relationships/image" Target="../media/image11.svg"/><Relationship Id="rId30" Type="http://schemas.openxmlformats.org/officeDocument/2006/relationships/image" Target="../media/image5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.png"/><Relationship Id="rId18" Type="http://schemas.openxmlformats.org/officeDocument/2006/relationships/slide" Target="slide23.xml"/><Relationship Id="rId3" Type="http://schemas.openxmlformats.org/officeDocument/2006/relationships/customXml" Target="../../customXml/item409.xml"/><Relationship Id="rId21" Type="http://schemas.openxmlformats.org/officeDocument/2006/relationships/image" Target="../media/image22.png"/><Relationship Id="rId7" Type="http://schemas.openxmlformats.org/officeDocument/2006/relationships/customXml" Target="../../customXml/item485.xml"/><Relationship Id="rId12" Type="http://schemas.openxmlformats.org/officeDocument/2006/relationships/image" Target="../media/image4.png"/><Relationship Id="rId17" Type="http://schemas.openxmlformats.org/officeDocument/2006/relationships/image" Target="../media/image11.svg"/><Relationship Id="rId2" Type="http://schemas.openxmlformats.org/officeDocument/2006/relationships/customXml" Target="../../customXml/item368.xml"/><Relationship Id="rId16" Type="http://schemas.openxmlformats.org/officeDocument/2006/relationships/image" Target="../media/image10.png"/><Relationship Id="rId20" Type="http://schemas.openxmlformats.org/officeDocument/2006/relationships/image" Target="../media/image50.svg"/><Relationship Id="rId1" Type="http://schemas.openxmlformats.org/officeDocument/2006/relationships/customXml" Target="../../customXml/item536.xml"/><Relationship Id="rId6" Type="http://schemas.openxmlformats.org/officeDocument/2006/relationships/customXml" Target="../../customXml/item390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721.xml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49.png"/><Relationship Id="rId4" Type="http://schemas.openxmlformats.org/officeDocument/2006/relationships/customXml" Target="../../customXml/item272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23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23.xml"/><Relationship Id="rId18" Type="http://schemas.openxmlformats.org/officeDocument/2006/relationships/image" Target="../media/image1.png"/><Relationship Id="rId26" Type="http://schemas.openxmlformats.org/officeDocument/2006/relationships/image" Target="../media/image23.svg"/><Relationship Id="rId39" Type="http://schemas.openxmlformats.org/officeDocument/2006/relationships/slide" Target="slide21.xml"/><Relationship Id="rId21" Type="http://schemas.openxmlformats.org/officeDocument/2006/relationships/image" Target="../media/image4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7" Type="http://schemas.openxmlformats.org/officeDocument/2006/relationships/customXml" Target="../../customXml/item5.xml"/><Relationship Id="rId2" Type="http://schemas.openxmlformats.org/officeDocument/2006/relationships/customXml" Target="../../customXml/item497.xml"/><Relationship Id="rId16" Type="http://schemas.openxmlformats.org/officeDocument/2006/relationships/customXml" Target="../../customXml/item160.xml"/><Relationship Id="rId20" Type="http://schemas.openxmlformats.org/officeDocument/2006/relationships/image" Target="../media/image3.png"/><Relationship Id="rId29" Type="http://schemas.openxmlformats.org/officeDocument/2006/relationships/image" Target="../media/image40.png"/><Relationship Id="rId41" Type="http://schemas.openxmlformats.org/officeDocument/2006/relationships/image" Target="../media/image52.svg"/><Relationship Id="rId1" Type="http://schemas.openxmlformats.org/officeDocument/2006/relationships/customXml" Target="../../customXml/item328.xml"/><Relationship Id="rId6" Type="http://schemas.openxmlformats.org/officeDocument/2006/relationships/customXml" Target="../../customXml/item663.xml"/><Relationship Id="rId11" Type="http://schemas.openxmlformats.org/officeDocument/2006/relationships/customXml" Target="../../customXml/item478.xml"/><Relationship Id="rId24" Type="http://schemas.openxmlformats.org/officeDocument/2006/relationships/image" Target="../media/image7.png"/><Relationship Id="rId32" Type="http://schemas.openxmlformats.org/officeDocument/2006/relationships/image" Target="../media/image43.png"/><Relationship Id="rId37" Type="http://schemas.openxmlformats.org/officeDocument/2006/relationships/image" Target="../media/image49.png"/><Relationship Id="rId40" Type="http://schemas.openxmlformats.org/officeDocument/2006/relationships/image" Target="../media/image51.png"/><Relationship Id="rId5" Type="http://schemas.openxmlformats.org/officeDocument/2006/relationships/customXml" Target="../../customXml/item675.xml"/><Relationship Id="rId15" Type="http://schemas.openxmlformats.org/officeDocument/2006/relationships/customXml" Target="../../customXml/item25.xml"/><Relationship Id="rId23" Type="http://schemas.openxmlformats.org/officeDocument/2006/relationships/image" Target="../media/image6.png"/><Relationship Id="rId28" Type="http://schemas.openxmlformats.org/officeDocument/2006/relationships/image" Target="../media/image39.png"/><Relationship Id="rId36" Type="http://schemas.openxmlformats.org/officeDocument/2006/relationships/image" Target="../media/image11.svg"/><Relationship Id="rId10" Type="http://schemas.openxmlformats.org/officeDocument/2006/relationships/customXml" Target="../../customXml/item811.xml"/><Relationship Id="rId19" Type="http://schemas.openxmlformats.org/officeDocument/2006/relationships/image" Target="../media/image2.png"/><Relationship Id="rId31" Type="http://schemas.openxmlformats.org/officeDocument/2006/relationships/image" Target="../media/image42.png"/><Relationship Id="rId4" Type="http://schemas.openxmlformats.org/officeDocument/2006/relationships/customXml" Target="../../customXml/item66.xml"/><Relationship Id="rId9" Type="http://schemas.openxmlformats.org/officeDocument/2006/relationships/customXml" Target="../../customXml/item17.xml"/><Relationship Id="rId14" Type="http://schemas.openxmlformats.org/officeDocument/2006/relationships/customXml" Target="../../customXml/item563.xml"/><Relationship Id="rId22" Type="http://schemas.openxmlformats.org/officeDocument/2006/relationships/image" Target="../media/image5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10.png"/><Relationship Id="rId8" Type="http://schemas.openxmlformats.org/officeDocument/2006/relationships/customXml" Target="../../customXml/item304.xml"/><Relationship Id="rId3" Type="http://schemas.openxmlformats.org/officeDocument/2006/relationships/customXml" Target="../../customXml/item567.xml"/><Relationship Id="rId12" Type="http://schemas.openxmlformats.org/officeDocument/2006/relationships/customXml" Target="../../customXml/item461.xml"/><Relationship Id="rId17" Type="http://schemas.openxmlformats.org/officeDocument/2006/relationships/slideLayout" Target="../slideLayouts/slideLayout1.xml"/><Relationship Id="rId25" Type="http://schemas.openxmlformats.org/officeDocument/2006/relationships/image" Target="../media/image22.png"/><Relationship Id="rId33" Type="http://schemas.openxmlformats.org/officeDocument/2006/relationships/image" Target="../media/image44.png"/><Relationship Id="rId38" Type="http://schemas.openxmlformats.org/officeDocument/2006/relationships/image" Target="../media/image50.sv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47.xml"/><Relationship Id="rId18" Type="http://schemas.openxmlformats.org/officeDocument/2006/relationships/customXml" Target="../../customXml/item706.xml"/><Relationship Id="rId26" Type="http://schemas.openxmlformats.org/officeDocument/2006/relationships/image" Target="../media/image3.png"/><Relationship Id="rId39" Type="http://schemas.openxmlformats.org/officeDocument/2006/relationships/image" Target="../media/image9.svg"/><Relationship Id="rId21" Type="http://schemas.openxmlformats.org/officeDocument/2006/relationships/customXml" Target="../../customXml/item793.xml"/><Relationship Id="rId34" Type="http://schemas.openxmlformats.org/officeDocument/2006/relationships/image" Target="../media/image49.png"/><Relationship Id="rId7" Type="http://schemas.openxmlformats.org/officeDocument/2006/relationships/customXml" Target="../../customXml/item353.xml"/><Relationship Id="rId12" Type="http://schemas.openxmlformats.org/officeDocument/2006/relationships/customXml" Target="../../customXml/item107.xml"/><Relationship Id="rId17" Type="http://schemas.openxmlformats.org/officeDocument/2006/relationships/customXml" Target="../../customXml/item297.xml"/><Relationship Id="rId25" Type="http://schemas.openxmlformats.org/officeDocument/2006/relationships/image" Target="../media/image2.png"/><Relationship Id="rId33" Type="http://schemas.openxmlformats.org/officeDocument/2006/relationships/slide" Target="slide23.xml"/><Relationship Id="rId38" Type="http://schemas.openxmlformats.org/officeDocument/2006/relationships/image" Target="../media/image8.png"/><Relationship Id="rId2" Type="http://schemas.openxmlformats.org/officeDocument/2006/relationships/customXml" Target="../../customXml/item92.xml"/><Relationship Id="rId16" Type="http://schemas.openxmlformats.org/officeDocument/2006/relationships/customXml" Target="../../customXml/item456.xml"/><Relationship Id="rId20" Type="http://schemas.openxmlformats.org/officeDocument/2006/relationships/customXml" Target="../../customXml/item139.xml"/><Relationship Id="rId29" Type="http://schemas.openxmlformats.org/officeDocument/2006/relationships/image" Target="../media/image6.png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39.xml"/><Relationship Id="rId11" Type="http://schemas.openxmlformats.org/officeDocument/2006/relationships/customXml" Target="../../customXml/item156.xml"/><Relationship Id="rId24" Type="http://schemas.openxmlformats.org/officeDocument/2006/relationships/image" Target="../media/image1.png"/><Relationship Id="rId32" Type="http://schemas.openxmlformats.org/officeDocument/2006/relationships/image" Target="../media/image11.svg"/><Relationship Id="rId37" Type="http://schemas.openxmlformats.org/officeDocument/2006/relationships/image" Target="../media/image23.svg"/><Relationship Id="rId5" Type="http://schemas.openxmlformats.org/officeDocument/2006/relationships/customXml" Target="../../customXml/item551.xml"/><Relationship Id="rId15" Type="http://schemas.openxmlformats.org/officeDocument/2006/relationships/customXml" Target="../../customXml/item127.xml"/><Relationship Id="rId23" Type="http://schemas.openxmlformats.org/officeDocument/2006/relationships/slideLayout" Target="../slideLayouts/slideLayout1.xml"/><Relationship Id="rId28" Type="http://schemas.openxmlformats.org/officeDocument/2006/relationships/image" Target="../media/image5.png"/><Relationship Id="rId36" Type="http://schemas.openxmlformats.org/officeDocument/2006/relationships/image" Target="../media/image22.png"/><Relationship Id="rId10" Type="http://schemas.openxmlformats.org/officeDocument/2006/relationships/customXml" Target="../../customXml/item327.xml"/><Relationship Id="rId19" Type="http://schemas.openxmlformats.org/officeDocument/2006/relationships/customXml" Target="../../customXml/item407.xml"/><Relationship Id="rId31" Type="http://schemas.openxmlformats.org/officeDocument/2006/relationships/image" Target="../media/image10.png"/><Relationship Id="rId4" Type="http://schemas.openxmlformats.org/officeDocument/2006/relationships/customXml" Target="../../customXml/item525.xml"/><Relationship Id="rId9" Type="http://schemas.openxmlformats.org/officeDocument/2006/relationships/customXml" Target="../../customXml/item652.xml"/><Relationship Id="rId14" Type="http://schemas.openxmlformats.org/officeDocument/2006/relationships/customXml" Target="../../customXml/item60.xml"/><Relationship Id="rId22" Type="http://schemas.openxmlformats.org/officeDocument/2006/relationships/customXml" Target="../../customXml/item462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Relationship Id="rId35" Type="http://schemas.openxmlformats.org/officeDocument/2006/relationships/image" Target="../media/image50.svg"/><Relationship Id="rId8" Type="http://schemas.openxmlformats.org/officeDocument/2006/relationships/customXml" Target="../../customXml/item752.xml"/><Relationship Id="rId3" Type="http://schemas.openxmlformats.org/officeDocument/2006/relationships/customXml" Target="../../customXml/item61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6.xml"/><Relationship Id="rId13" Type="http://schemas.openxmlformats.org/officeDocument/2006/relationships/image" Target="../media/image4.png"/><Relationship Id="rId18" Type="http://schemas.openxmlformats.org/officeDocument/2006/relationships/image" Target="../media/image39.png"/><Relationship Id="rId26" Type="http://schemas.openxmlformats.org/officeDocument/2006/relationships/image" Target="../media/image49.png"/><Relationship Id="rId3" Type="http://schemas.openxmlformats.org/officeDocument/2006/relationships/customXml" Target="../../customXml/item610.xml"/><Relationship Id="rId21" Type="http://schemas.openxmlformats.org/officeDocument/2006/relationships/image" Target="../media/image42.png"/><Relationship Id="rId7" Type="http://schemas.openxmlformats.org/officeDocument/2006/relationships/customXml" Target="../../customXml/item469.xml"/><Relationship Id="rId12" Type="http://schemas.openxmlformats.org/officeDocument/2006/relationships/image" Target="../media/image3.png"/><Relationship Id="rId17" Type="http://schemas.openxmlformats.org/officeDocument/2006/relationships/image" Target="../media/image38.png"/><Relationship Id="rId25" Type="http://schemas.openxmlformats.org/officeDocument/2006/relationships/slide" Target="slide23.xml"/><Relationship Id="rId2" Type="http://schemas.openxmlformats.org/officeDocument/2006/relationships/customXml" Target="../../customXml/item378.xml"/><Relationship Id="rId16" Type="http://schemas.openxmlformats.org/officeDocument/2006/relationships/image" Target="../media/image7.png"/><Relationship Id="rId20" Type="http://schemas.openxmlformats.org/officeDocument/2006/relationships/image" Target="../media/image41.png"/><Relationship Id="rId29" Type="http://schemas.openxmlformats.org/officeDocument/2006/relationships/image" Target="../media/image23.svg"/><Relationship Id="rId1" Type="http://schemas.openxmlformats.org/officeDocument/2006/relationships/customXml" Target="../../customXml/item673.xml"/><Relationship Id="rId6" Type="http://schemas.openxmlformats.org/officeDocument/2006/relationships/customXml" Target="../../customXml/item317.xml"/><Relationship Id="rId11" Type="http://schemas.openxmlformats.org/officeDocument/2006/relationships/image" Target="../media/image2.png"/><Relationship Id="rId24" Type="http://schemas.openxmlformats.org/officeDocument/2006/relationships/image" Target="../media/image45.png"/><Relationship Id="rId5" Type="http://schemas.openxmlformats.org/officeDocument/2006/relationships/customXml" Target="../../customXml/item477.xml"/><Relationship Id="rId15" Type="http://schemas.openxmlformats.org/officeDocument/2006/relationships/image" Target="../media/image6.png"/><Relationship Id="rId23" Type="http://schemas.openxmlformats.org/officeDocument/2006/relationships/image" Target="../media/image44.png"/><Relationship Id="rId28" Type="http://schemas.openxmlformats.org/officeDocument/2006/relationships/image" Target="../media/image22.png"/><Relationship Id="rId10" Type="http://schemas.openxmlformats.org/officeDocument/2006/relationships/image" Target="../media/image1.png"/><Relationship Id="rId19" Type="http://schemas.openxmlformats.org/officeDocument/2006/relationships/image" Target="../media/image40.png"/><Relationship Id="rId31" Type="http://schemas.openxmlformats.org/officeDocument/2006/relationships/image" Target="../media/image11.svg"/><Relationship Id="rId4" Type="http://schemas.openxmlformats.org/officeDocument/2006/relationships/customXml" Target="../../customXml/item207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Relationship Id="rId22" Type="http://schemas.openxmlformats.org/officeDocument/2006/relationships/image" Target="../media/image43.png"/><Relationship Id="rId27" Type="http://schemas.openxmlformats.org/officeDocument/2006/relationships/image" Target="../media/image50.svg"/><Relationship Id="rId3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579.xml"/><Relationship Id="rId18" Type="http://schemas.openxmlformats.org/officeDocument/2006/relationships/customXml" Target="../../customXml/item494.xml"/><Relationship Id="rId26" Type="http://schemas.openxmlformats.org/officeDocument/2006/relationships/customXml" Target="../../customXml/item29.xml"/><Relationship Id="rId39" Type="http://schemas.openxmlformats.org/officeDocument/2006/relationships/image" Target="../media/image6.png"/><Relationship Id="rId21" Type="http://schemas.openxmlformats.org/officeDocument/2006/relationships/customXml" Target="../../customXml/item348.xml"/><Relationship Id="rId34" Type="http://schemas.openxmlformats.org/officeDocument/2006/relationships/image" Target="../media/image1.png"/><Relationship Id="rId42" Type="http://schemas.openxmlformats.org/officeDocument/2006/relationships/image" Target="../media/image9.svg"/><Relationship Id="rId47" Type="http://schemas.openxmlformats.org/officeDocument/2006/relationships/image" Target="../media/image13.svg"/><Relationship Id="rId50" Type="http://schemas.openxmlformats.org/officeDocument/2006/relationships/image" Target="../media/image16.png"/><Relationship Id="rId55" Type="http://schemas.openxmlformats.org/officeDocument/2006/relationships/image" Target="../media/image20.png"/><Relationship Id="rId7" Type="http://schemas.openxmlformats.org/officeDocument/2006/relationships/customXml" Target="../../customXml/item753.xml"/><Relationship Id="rId2" Type="http://schemas.openxmlformats.org/officeDocument/2006/relationships/customXml" Target="../../customXml/item611.xml"/><Relationship Id="rId16" Type="http://schemas.openxmlformats.org/officeDocument/2006/relationships/customXml" Target="../../customXml/item303.xml"/><Relationship Id="rId29" Type="http://schemas.openxmlformats.org/officeDocument/2006/relationships/customXml" Target="../../customXml/item595.xml"/><Relationship Id="rId11" Type="http://schemas.openxmlformats.org/officeDocument/2006/relationships/customXml" Target="../../customXml/item565.xml"/><Relationship Id="rId24" Type="http://schemas.openxmlformats.org/officeDocument/2006/relationships/customXml" Target="../../customXml/item614.xml"/><Relationship Id="rId32" Type="http://schemas.openxmlformats.org/officeDocument/2006/relationships/customXml" Target="../../customXml/item419.xml"/><Relationship Id="rId37" Type="http://schemas.openxmlformats.org/officeDocument/2006/relationships/image" Target="../media/image4.png"/><Relationship Id="rId40" Type="http://schemas.openxmlformats.org/officeDocument/2006/relationships/image" Target="../media/image7.png"/><Relationship Id="rId45" Type="http://schemas.openxmlformats.org/officeDocument/2006/relationships/slide" Target="slide2.xml"/><Relationship Id="rId53" Type="http://schemas.openxmlformats.org/officeDocument/2006/relationships/image" Target="../media/image18.png"/><Relationship Id="rId5" Type="http://schemas.openxmlformats.org/officeDocument/2006/relationships/customXml" Target="../../customXml/item527.xml"/><Relationship Id="rId10" Type="http://schemas.openxmlformats.org/officeDocument/2006/relationships/customXml" Target="../../customXml/item797.xml"/><Relationship Id="rId19" Type="http://schemas.openxmlformats.org/officeDocument/2006/relationships/customXml" Target="../../customXml/item597.xml"/><Relationship Id="rId31" Type="http://schemas.openxmlformats.org/officeDocument/2006/relationships/customXml" Target="../../customXml/item399.xml"/><Relationship Id="rId44" Type="http://schemas.openxmlformats.org/officeDocument/2006/relationships/image" Target="../media/image11.svg"/><Relationship Id="rId52" Type="http://schemas.openxmlformats.org/officeDocument/2006/relationships/slide" Target="slide4.xml"/><Relationship Id="rId4" Type="http://schemas.openxmlformats.org/officeDocument/2006/relationships/customXml" Target="../../customXml/item213.xml"/><Relationship Id="rId9" Type="http://schemas.openxmlformats.org/officeDocument/2006/relationships/customXml" Target="../../customXml/item169.xml"/><Relationship Id="rId14" Type="http://schemas.openxmlformats.org/officeDocument/2006/relationships/customXml" Target="../../customXml/item778.xml"/><Relationship Id="rId22" Type="http://schemas.openxmlformats.org/officeDocument/2006/relationships/customXml" Target="../../customXml/item427.xml"/><Relationship Id="rId27" Type="http://schemas.openxmlformats.org/officeDocument/2006/relationships/customXml" Target="../../customXml/item69.xml"/><Relationship Id="rId30" Type="http://schemas.openxmlformats.org/officeDocument/2006/relationships/customXml" Target="../../customXml/item516.xml"/><Relationship Id="rId35" Type="http://schemas.openxmlformats.org/officeDocument/2006/relationships/image" Target="../media/image2.png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56" Type="http://schemas.openxmlformats.org/officeDocument/2006/relationships/image" Target="../media/image21.svg"/><Relationship Id="rId8" Type="http://schemas.openxmlformats.org/officeDocument/2006/relationships/customXml" Target="../../customXml/item421.xml"/><Relationship Id="rId51" Type="http://schemas.openxmlformats.org/officeDocument/2006/relationships/image" Target="../media/image17.svg"/><Relationship Id="rId3" Type="http://schemas.openxmlformats.org/officeDocument/2006/relationships/customXml" Target="../../customXml/item442.xml"/><Relationship Id="rId12" Type="http://schemas.openxmlformats.org/officeDocument/2006/relationships/customXml" Target="../../customXml/item140.xml"/><Relationship Id="rId17" Type="http://schemas.openxmlformats.org/officeDocument/2006/relationships/customXml" Target="../../customXml/item392.xml"/><Relationship Id="rId25" Type="http://schemas.openxmlformats.org/officeDocument/2006/relationships/customXml" Target="../../customXml/item552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5.png"/><Relationship Id="rId46" Type="http://schemas.openxmlformats.org/officeDocument/2006/relationships/image" Target="../media/image12.png"/><Relationship Id="rId20" Type="http://schemas.openxmlformats.org/officeDocument/2006/relationships/customXml" Target="../../customXml/item699.xml"/><Relationship Id="rId41" Type="http://schemas.openxmlformats.org/officeDocument/2006/relationships/image" Target="../media/image8.png"/><Relationship Id="rId54" Type="http://schemas.openxmlformats.org/officeDocument/2006/relationships/image" Target="../media/image19.svg"/><Relationship Id="rId1" Type="http://schemas.openxmlformats.org/officeDocument/2006/relationships/customXml" Target="../../customXml/item715.xml"/><Relationship Id="rId6" Type="http://schemas.openxmlformats.org/officeDocument/2006/relationships/customXml" Target="../../customXml/item262.xml"/><Relationship Id="rId15" Type="http://schemas.openxmlformats.org/officeDocument/2006/relationships/customXml" Target="../../customXml/item722.xml"/><Relationship Id="rId23" Type="http://schemas.openxmlformats.org/officeDocument/2006/relationships/customXml" Target="../../customXml/item784.xml"/><Relationship Id="rId28" Type="http://schemas.openxmlformats.org/officeDocument/2006/relationships/customXml" Target="../../customXml/item359.xml"/><Relationship Id="rId36" Type="http://schemas.openxmlformats.org/officeDocument/2006/relationships/image" Target="../media/image3.png"/><Relationship Id="rId4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170.xml"/><Relationship Id="rId18" Type="http://schemas.openxmlformats.org/officeDocument/2006/relationships/customXml" Target="../../customXml/item264.xml"/><Relationship Id="rId26" Type="http://schemas.openxmlformats.org/officeDocument/2006/relationships/customXml" Target="../../customXml/item28.xml"/><Relationship Id="rId39" Type="http://schemas.openxmlformats.org/officeDocument/2006/relationships/image" Target="../media/image23.svg"/><Relationship Id="rId21" Type="http://schemas.openxmlformats.org/officeDocument/2006/relationships/customXml" Target="../../customXml/item794.xml"/><Relationship Id="rId34" Type="http://schemas.openxmlformats.org/officeDocument/2006/relationships/image" Target="../media/image5.png"/><Relationship Id="rId42" Type="http://schemas.openxmlformats.org/officeDocument/2006/relationships/image" Target="../media/image24.png"/><Relationship Id="rId7" Type="http://schemas.openxmlformats.org/officeDocument/2006/relationships/customXml" Target="../../customXml/item548.xml"/><Relationship Id="rId2" Type="http://schemas.openxmlformats.org/officeDocument/2006/relationships/customXml" Target="../../customXml/item130.xml"/><Relationship Id="rId16" Type="http://schemas.openxmlformats.org/officeDocument/2006/relationships/customXml" Target="../../customXml/item36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33.xml"/><Relationship Id="rId6" Type="http://schemas.openxmlformats.org/officeDocument/2006/relationships/customXml" Target="../../customXml/item662.xml"/><Relationship Id="rId11" Type="http://schemas.openxmlformats.org/officeDocument/2006/relationships/customXml" Target="../../customXml/item270.xml"/><Relationship Id="rId24" Type="http://schemas.openxmlformats.org/officeDocument/2006/relationships/customXml" Target="../../customXml/item765.xml"/><Relationship Id="rId32" Type="http://schemas.openxmlformats.org/officeDocument/2006/relationships/image" Target="../media/image3.png"/><Relationship Id="rId37" Type="http://schemas.openxmlformats.org/officeDocument/2006/relationships/slide" Target="slide5.xml"/><Relationship Id="rId40" Type="http://schemas.openxmlformats.org/officeDocument/2006/relationships/image" Target="../media/image8.png"/><Relationship Id="rId45" Type="http://schemas.openxmlformats.org/officeDocument/2006/relationships/image" Target="../media/image26.png"/><Relationship Id="rId5" Type="http://schemas.openxmlformats.org/officeDocument/2006/relationships/customXml" Target="../../customXml/item769.xml"/><Relationship Id="rId15" Type="http://schemas.openxmlformats.org/officeDocument/2006/relationships/customXml" Target="../../customXml/item179.xml"/><Relationship Id="rId23" Type="http://schemas.openxmlformats.org/officeDocument/2006/relationships/customXml" Target="../../customXml/item96.xml"/><Relationship Id="rId28" Type="http://schemas.openxmlformats.org/officeDocument/2006/relationships/customXml" Target="../../customXml/item232.xml"/><Relationship Id="rId36" Type="http://schemas.openxmlformats.org/officeDocument/2006/relationships/image" Target="../media/image7.png"/><Relationship Id="rId10" Type="http://schemas.openxmlformats.org/officeDocument/2006/relationships/customXml" Target="../../customXml/item787.xml"/><Relationship Id="rId19" Type="http://schemas.openxmlformats.org/officeDocument/2006/relationships/customXml" Target="../../customXml/item3.xml"/><Relationship Id="rId31" Type="http://schemas.openxmlformats.org/officeDocument/2006/relationships/image" Target="../media/image2.png"/><Relationship Id="rId44" Type="http://schemas.openxmlformats.org/officeDocument/2006/relationships/slide" Target="slide6.xml"/><Relationship Id="rId4" Type="http://schemas.openxmlformats.org/officeDocument/2006/relationships/customXml" Target="../../customXml/item124.xml"/><Relationship Id="rId9" Type="http://schemas.openxmlformats.org/officeDocument/2006/relationships/customXml" Target="../../customXml/item44.xml"/><Relationship Id="rId14" Type="http://schemas.openxmlformats.org/officeDocument/2006/relationships/customXml" Target="../../customXml/item562.xml"/><Relationship Id="rId22" Type="http://schemas.openxmlformats.org/officeDocument/2006/relationships/customXml" Target="../../customXml/item252.xml"/><Relationship Id="rId27" Type="http://schemas.openxmlformats.org/officeDocument/2006/relationships/customXml" Target="../../customXml/item226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5.svg"/><Relationship Id="rId8" Type="http://schemas.openxmlformats.org/officeDocument/2006/relationships/customXml" Target="../../customXml/item259.xml"/><Relationship Id="rId3" Type="http://schemas.openxmlformats.org/officeDocument/2006/relationships/customXml" Target="../../customXml/item59.xml"/><Relationship Id="rId12" Type="http://schemas.openxmlformats.org/officeDocument/2006/relationships/customXml" Target="../../customXml/item622.xml"/><Relationship Id="rId17" Type="http://schemas.openxmlformats.org/officeDocument/2006/relationships/customXml" Target="../../customXml/item608.xml"/><Relationship Id="rId25" Type="http://schemas.openxmlformats.org/officeDocument/2006/relationships/customXml" Target="../../customXml/item364.xml"/><Relationship Id="rId33" Type="http://schemas.openxmlformats.org/officeDocument/2006/relationships/image" Target="../media/image4.png"/><Relationship Id="rId38" Type="http://schemas.openxmlformats.org/officeDocument/2006/relationships/image" Target="../media/image22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370.xml"/><Relationship Id="rId41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93.xml"/><Relationship Id="rId18" Type="http://schemas.openxmlformats.org/officeDocument/2006/relationships/customXml" Target="../../customXml/item539.xml"/><Relationship Id="rId26" Type="http://schemas.openxmlformats.org/officeDocument/2006/relationships/customXml" Target="../../customXml/item362.xml"/><Relationship Id="rId39" Type="http://schemas.openxmlformats.org/officeDocument/2006/relationships/slideLayout" Target="../slideLayouts/slideLayout1.xml"/><Relationship Id="rId21" Type="http://schemas.openxmlformats.org/officeDocument/2006/relationships/customXml" Target="../../customXml/item35.xml"/><Relationship Id="rId34" Type="http://schemas.openxmlformats.org/officeDocument/2006/relationships/customXml" Target="../../customXml/item542.xml"/><Relationship Id="rId42" Type="http://schemas.openxmlformats.org/officeDocument/2006/relationships/image" Target="../media/image3.png"/><Relationship Id="rId47" Type="http://schemas.openxmlformats.org/officeDocument/2006/relationships/image" Target="../media/image22.png"/><Relationship Id="rId50" Type="http://schemas.openxmlformats.org/officeDocument/2006/relationships/image" Target="../media/image27.svg"/><Relationship Id="rId55" Type="http://schemas.openxmlformats.org/officeDocument/2006/relationships/image" Target="../media/image28.png"/><Relationship Id="rId7" Type="http://schemas.openxmlformats.org/officeDocument/2006/relationships/customXml" Target="../../customXml/item146.xml"/><Relationship Id="rId2" Type="http://schemas.openxmlformats.org/officeDocument/2006/relationships/customXml" Target="../../customXml/item48.xml"/><Relationship Id="rId16" Type="http://schemas.openxmlformats.org/officeDocument/2006/relationships/customXml" Target="../../customXml/item383.xml"/><Relationship Id="rId29" Type="http://schemas.openxmlformats.org/officeDocument/2006/relationships/customXml" Target="../../customXml/item178.xml"/><Relationship Id="rId11" Type="http://schemas.openxmlformats.org/officeDocument/2006/relationships/customXml" Target="../../customXml/item615.xml"/><Relationship Id="rId24" Type="http://schemas.openxmlformats.org/officeDocument/2006/relationships/customXml" Target="../../customXml/item19.xml"/><Relationship Id="rId32" Type="http://schemas.openxmlformats.org/officeDocument/2006/relationships/customXml" Target="../../customXml/item243.xml"/><Relationship Id="rId37" Type="http://schemas.openxmlformats.org/officeDocument/2006/relationships/customXml" Target="../../customXml/item358.xml"/><Relationship Id="rId40" Type="http://schemas.openxmlformats.org/officeDocument/2006/relationships/image" Target="../media/image1.png"/><Relationship Id="rId45" Type="http://schemas.openxmlformats.org/officeDocument/2006/relationships/image" Target="../media/image6.png"/><Relationship Id="rId53" Type="http://schemas.openxmlformats.org/officeDocument/2006/relationships/image" Target="../media/image24.png"/><Relationship Id="rId58" Type="http://schemas.openxmlformats.org/officeDocument/2006/relationships/image" Target="../media/image31.svg"/><Relationship Id="rId5" Type="http://schemas.openxmlformats.org/officeDocument/2006/relationships/customXml" Target="../../customXml/item588.xml"/><Relationship Id="rId61" Type="http://schemas.openxmlformats.org/officeDocument/2006/relationships/slide" Target="slide4.xml"/><Relationship Id="rId19" Type="http://schemas.openxmlformats.org/officeDocument/2006/relationships/customXml" Target="../../customXml/item352.xml"/><Relationship Id="rId14" Type="http://schemas.openxmlformats.org/officeDocument/2006/relationships/customXml" Target="../../customXml/item198.xml"/><Relationship Id="rId22" Type="http://schemas.openxmlformats.org/officeDocument/2006/relationships/customXml" Target="../../customXml/item810.xml"/><Relationship Id="rId27" Type="http://schemas.openxmlformats.org/officeDocument/2006/relationships/customXml" Target="../../customXml/item278.xml"/><Relationship Id="rId30" Type="http://schemas.openxmlformats.org/officeDocument/2006/relationships/customXml" Target="../../customXml/item767.xml"/><Relationship Id="rId35" Type="http://schemas.openxmlformats.org/officeDocument/2006/relationships/customXml" Target="../../customXml/item248.xml"/><Relationship Id="rId43" Type="http://schemas.openxmlformats.org/officeDocument/2006/relationships/image" Target="../media/image4.png"/><Relationship Id="rId48" Type="http://schemas.openxmlformats.org/officeDocument/2006/relationships/image" Target="../media/image23.svg"/><Relationship Id="rId56" Type="http://schemas.openxmlformats.org/officeDocument/2006/relationships/image" Target="../media/image29.svg"/><Relationship Id="rId8" Type="http://schemas.openxmlformats.org/officeDocument/2006/relationships/customXml" Target="../../customXml/item745.xml"/><Relationship Id="rId51" Type="http://schemas.openxmlformats.org/officeDocument/2006/relationships/image" Target="../media/image8.png"/><Relationship Id="rId3" Type="http://schemas.openxmlformats.org/officeDocument/2006/relationships/customXml" Target="../../customXml/item305.xml"/><Relationship Id="rId12" Type="http://schemas.openxmlformats.org/officeDocument/2006/relationships/customXml" Target="../../customXml/item423.xml"/><Relationship Id="rId17" Type="http://schemas.openxmlformats.org/officeDocument/2006/relationships/customXml" Target="../../customXml/item574.xml"/><Relationship Id="rId25" Type="http://schemas.openxmlformats.org/officeDocument/2006/relationships/customXml" Target="../../customXml/item625.xml"/><Relationship Id="rId33" Type="http://schemas.openxmlformats.org/officeDocument/2006/relationships/customXml" Target="../../customXml/item233.xml"/><Relationship Id="rId38" Type="http://schemas.openxmlformats.org/officeDocument/2006/relationships/customXml" Target="../../customXml/item643.xml"/><Relationship Id="rId46" Type="http://schemas.openxmlformats.org/officeDocument/2006/relationships/image" Target="../media/image7.png"/><Relationship Id="rId59" Type="http://schemas.openxmlformats.org/officeDocument/2006/relationships/image" Target="../media/image32.png"/><Relationship Id="rId20" Type="http://schemas.openxmlformats.org/officeDocument/2006/relationships/customXml" Target="../../customXml/item613.xml"/><Relationship Id="rId41" Type="http://schemas.openxmlformats.org/officeDocument/2006/relationships/image" Target="../media/image2.png"/><Relationship Id="rId54" Type="http://schemas.openxmlformats.org/officeDocument/2006/relationships/image" Target="../media/image25.svg"/><Relationship Id="rId1" Type="http://schemas.openxmlformats.org/officeDocument/2006/relationships/customXml" Target="../../customXml/item346.xml"/><Relationship Id="rId6" Type="http://schemas.openxmlformats.org/officeDocument/2006/relationships/customXml" Target="../../customXml/item261.xml"/><Relationship Id="rId15" Type="http://schemas.openxmlformats.org/officeDocument/2006/relationships/customXml" Target="../../customXml/item316.xml"/><Relationship Id="rId23" Type="http://schemas.openxmlformats.org/officeDocument/2006/relationships/customXml" Target="../../customXml/item750.xml"/><Relationship Id="rId28" Type="http://schemas.openxmlformats.org/officeDocument/2006/relationships/customXml" Target="../../customXml/item219.xml"/><Relationship Id="rId36" Type="http://schemas.openxmlformats.org/officeDocument/2006/relationships/customXml" Target="../../customXml/item729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../customXml/item471.xml"/><Relationship Id="rId31" Type="http://schemas.openxmlformats.org/officeDocument/2006/relationships/customXml" Target="../../customXml/item406.xml"/><Relationship Id="rId44" Type="http://schemas.openxmlformats.org/officeDocument/2006/relationships/image" Target="../media/image5.png"/><Relationship Id="rId52" Type="http://schemas.openxmlformats.org/officeDocument/2006/relationships/image" Target="../media/image9.svg"/><Relationship Id="rId60" Type="http://schemas.openxmlformats.org/officeDocument/2006/relationships/image" Target="../media/image33.svg"/><Relationship Id="rId4" Type="http://schemas.openxmlformats.org/officeDocument/2006/relationships/customXml" Target="../../customXml/item289.xml"/><Relationship Id="rId9" Type="http://schemas.openxmlformats.org/officeDocument/2006/relationships/customXml" Target="../../customXml/item7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360.xml"/><Relationship Id="rId18" Type="http://schemas.openxmlformats.org/officeDocument/2006/relationships/customXml" Target="../../customXml/item388.xml"/><Relationship Id="rId26" Type="http://schemas.openxmlformats.org/officeDocument/2006/relationships/image" Target="../media/image5.png"/><Relationship Id="rId39" Type="http://schemas.openxmlformats.org/officeDocument/2006/relationships/image" Target="../media/image36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34.png"/><Relationship Id="rId42" Type="http://schemas.openxmlformats.org/officeDocument/2006/relationships/image" Target="../media/image20.png"/><Relationship Id="rId7" Type="http://schemas.openxmlformats.org/officeDocument/2006/relationships/customXml" Target="../../customXml/item558.xml"/><Relationship Id="rId2" Type="http://schemas.openxmlformats.org/officeDocument/2006/relationships/customXml" Target="../../customXml/item774.xml"/><Relationship Id="rId16" Type="http://schemas.openxmlformats.org/officeDocument/2006/relationships/customXml" Target="../../customXml/item334.xml"/><Relationship Id="rId20" Type="http://schemas.openxmlformats.org/officeDocument/2006/relationships/customXml" Target="../../customXml/item191.xml"/><Relationship Id="rId29" Type="http://schemas.openxmlformats.org/officeDocument/2006/relationships/slide" Target="slide7.xml"/><Relationship Id="rId41" Type="http://schemas.openxmlformats.org/officeDocument/2006/relationships/slide" Target="slide9.xml"/><Relationship Id="rId1" Type="http://schemas.openxmlformats.org/officeDocument/2006/relationships/customXml" Target="../../customXml/item498.xml"/><Relationship Id="rId6" Type="http://schemas.openxmlformats.org/officeDocument/2006/relationships/customXml" Target="../../customXml/item633.xml"/><Relationship Id="rId11" Type="http://schemas.openxmlformats.org/officeDocument/2006/relationships/customXml" Target="../../customXml/item415.xml"/><Relationship Id="rId24" Type="http://schemas.openxmlformats.org/officeDocument/2006/relationships/image" Target="../media/image3.png"/><Relationship Id="rId32" Type="http://schemas.openxmlformats.org/officeDocument/2006/relationships/image" Target="../media/image26.png"/><Relationship Id="rId37" Type="http://schemas.openxmlformats.org/officeDocument/2006/relationships/image" Target="../media/image25.svg"/><Relationship Id="rId40" Type="http://schemas.openxmlformats.org/officeDocument/2006/relationships/image" Target="../media/image37.svg"/><Relationship Id="rId5" Type="http://schemas.openxmlformats.org/officeDocument/2006/relationships/customXml" Target="../../customXml/item175.xml"/><Relationship Id="rId15" Type="http://schemas.openxmlformats.org/officeDocument/2006/relationships/customXml" Target="../../customXml/item294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24.png"/><Relationship Id="rId10" Type="http://schemas.openxmlformats.org/officeDocument/2006/relationships/customXml" Target="../../customXml/item431.xml"/><Relationship Id="rId19" Type="http://schemas.openxmlformats.org/officeDocument/2006/relationships/customXml" Target="../../customXml/item309.xml"/><Relationship Id="rId31" Type="http://schemas.openxmlformats.org/officeDocument/2006/relationships/image" Target="../media/image23.svg"/><Relationship Id="rId4" Type="http://schemas.openxmlformats.org/officeDocument/2006/relationships/customXml" Target="../../customXml/item812.xml"/><Relationship Id="rId9" Type="http://schemas.openxmlformats.org/officeDocument/2006/relationships/customXml" Target="../../customXml/item677.xml"/><Relationship Id="rId14" Type="http://schemas.openxmlformats.org/officeDocument/2006/relationships/customXml" Target="../../customXml/item535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2.png"/><Relationship Id="rId35" Type="http://schemas.openxmlformats.org/officeDocument/2006/relationships/image" Target="../media/image35.svg"/><Relationship Id="rId43" Type="http://schemas.openxmlformats.org/officeDocument/2006/relationships/image" Target="../media/image21.svg"/><Relationship Id="rId8" Type="http://schemas.openxmlformats.org/officeDocument/2006/relationships/customXml" Target="../../customXml/item682.xml"/><Relationship Id="rId3" Type="http://schemas.openxmlformats.org/officeDocument/2006/relationships/customXml" Target="../../customXml/item260.xml"/><Relationship Id="rId12" Type="http://schemas.openxmlformats.org/officeDocument/2006/relationships/customXml" Target="../../customXml/item414.xml"/><Relationship Id="rId17" Type="http://schemas.openxmlformats.org/officeDocument/2006/relationships/customXml" Target="../../customXml/item231.xml"/><Relationship Id="rId25" Type="http://schemas.openxmlformats.org/officeDocument/2006/relationships/image" Target="../media/image4.png"/><Relationship Id="rId33" Type="http://schemas.openxmlformats.org/officeDocument/2006/relationships/image" Target="../media/image27.svg"/><Relationship Id="rId38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617.xml"/><Relationship Id="rId18" Type="http://schemas.openxmlformats.org/officeDocument/2006/relationships/customXml" Target="../../customXml/item748.xml"/><Relationship Id="rId26" Type="http://schemas.openxmlformats.org/officeDocument/2006/relationships/customXml" Target="../../customXml/item522.xml"/><Relationship Id="rId39" Type="http://schemas.openxmlformats.org/officeDocument/2006/relationships/image" Target="../media/image26.png"/><Relationship Id="rId21" Type="http://schemas.openxmlformats.org/officeDocument/2006/relationships/customXml" Target="../../customXml/item433.xml"/><Relationship Id="rId34" Type="http://schemas.openxmlformats.org/officeDocument/2006/relationships/image" Target="../media/image5.png"/><Relationship Id="rId42" Type="http://schemas.openxmlformats.org/officeDocument/2006/relationships/image" Target="../media/image35.svg"/><Relationship Id="rId47" Type="http://schemas.openxmlformats.org/officeDocument/2006/relationships/image" Target="../media/image28.png"/><Relationship Id="rId50" Type="http://schemas.openxmlformats.org/officeDocument/2006/relationships/image" Target="../media/image31.svg"/><Relationship Id="rId7" Type="http://schemas.openxmlformats.org/officeDocument/2006/relationships/customXml" Target="../../customXml/item798.xml"/><Relationship Id="rId2" Type="http://schemas.openxmlformats.org/officeDocument/2006/relationships/customXml" Target="../../customXml/item443.xml"/><Relationship Id="rId16" Type="http://schemas.openxmlformats.org/officeDocument/2006/relationships/customXml" Target="../../customXml/item413.xml"/><Relationship Id="rId29" Type="http://schemas.openxmlformats.org/officeDocument/2006/relationships/slideLayout" Target="../slideLayouts/slideLayout1.xml"/><Relationship Id="rId11" Type="http://schemas.openxmlformats.org/officeDocument/2006/relationships/customXml" Target="../../customXml/item71.xml"/><Relationship Id="rId24" Type="http://schemas.openxmlformats.org/officeDocument/2006/relationships/customXml" Target="../../customXml/item779.xml"/><Relationship Id="rId32" Type="http://schemas.openxmlformats.org/officeDocument/2006/relationships/image" Target="../media/image3.png"/><Relationship Id="rId37" Type="http://schemas.openxmlformats.org/officeDocument/2006/relationships/image" Target="../media/image22.png"/><Relationship Id="rId40" Type="http://schemas.openxmlformats.org/officeDocument/2006/relationships/image" Target="../media/image27.svg"/><Relationship Id="rId45" Type="http://schemas.openxmlformats.org/officeDocument/2006/relationships/image" Target="../media/image36.png"/><Relationship Id="rId53" Type="http://schemas.openxmlformats.org/officeDocument/2006/relationships/slide" Target="slide6.xml"/><Relationship Id="rId5" Type="http://schemas.openxmlformats.org/officeDocument/2006/relationships/customXml" Target="../../customXml/item306.xml"/><Relationship Id="rId10" Type="http://schemas.openxmlformats.org/officeDocument/2006/relationships/customXml" Target="../../customXml/item467.xml"/><Relationship Id="rId19" Type="http://schemas.openxmlformats.org/officeDocument/2006/relationships/customXml" Target="../../customXml/item43.xml"/><Relationship Id="rId31" Type="http://schemas.openxmlformats.org/officeDocument/2006/relationships/image" Target="../media/image2.png"/><Relationship Id="rId44" Type="http://schemas.openxmlformats.org/officeDocument/2006/relationships/image" Target="../media/image25.svg"/><Relationship Id="rId52" Type="http://schemas.openxmlformats.org/officeDocument/2006/relationships/image" Target="../media/image33.svg"/><Relationship Id="rId4" Type="http://schemas.openxmlformats.org/officeDocument/2006/relationships/customXml" Target="../../customXml/item220.xml"/><Relationship Id="rId9" Type="http://schemas.openxmlformats.org/officeDocument/2006/relationships/customXml" Target="../../customXml/item116.xml"/><Relationship Id="rId14" Type="http://schemas.openxmlformats.org/officeDocument/2006/relationships/customXml" Target="../../customXml/item714.xml"/><Relationship Id="rId22" Type="http://schemas.openxmlformats.org/officeDocument/2006/relationships/customXml" Target="../../customXml/item52.xml"/><Relationship Id="rId27" Type="http://schemas.openxmlformats.org/officeDocument/2006/relationships/customXml" Target="../../customXml/item616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24.png"/><Relationship Id="rId48" Type="http://schemas.openxmlformats.org/officeDocument/2006/relationships/image" Target="../media/image29.svg"/><Relationship Id="rId8" Type="http://schemas.openxmlformats.org/officeDocument/2006/relationships/customXml" Target="../../customXml/item639.xml"/><Relationship Id="rId51" Type="http://schemas.openxmlformats.org/officeDocument/2006/relationships/image" Target="../media/image32.png"/><Relationship Id="rId3" Type="http://schemas.openxmlformats.org/officeDocument/2006/relationships/customXml" Target="../../customXml/item482.xml"/><Relationship Id="rId12" Type="http://schemas.openxmlformats.org/officeDocument/2006/relationships/customXml" Target="../../customXml/item356.xml"/><Relationship Id="rId17" Type="http://schemas.openxmlformats.org/officeDocument/2006/relationships/customXml" Target="../../customXml/item119.xml"/><Relationship Id="rId25" Type="http://schemas.openxmlformats.org/officeDocument/2006/relationships/customXml" Target="../../customXml/item122.xml"/><Relationship Id="rId33" Type="http://schemas.openxmlformats.org/officeDocument/2006/relationships/image" Target="../media/image4.png"/><Relationship Id="rId38" Type="http://schemas.openxmlformats.org/officeDocument/2006/relationships/image" Target="../media/image23.svg"/><Relationship Id="rId46" Type="http://schemas.openxmlformats.org/officeDocument/2006/relationships/image" Target="../media/image37.svg"/><Relationship Id="rId20" Type="http://schemas.openxmlformats.org/officeDocument/2006/relationships/customXml" Target="../../customXml/item660.xml"/><Relationship Id="rId41" Type="http://schemas.openxmlformats.org/officeDocument/2006/relationships/image" Target="../media/image34.png"/><Relationship Id="rId1" Type="http://schemas.openxmlformats.org/officeDocument/2006/relationships/customXml" Target="../../customXml/item537.xml"/><Relationship Id="rId6" Type="http://schemas.openxmlformats.org/officeDocument/2006/relationships/customXml" Target="../../customXml/item197.xml"/><Relationship Id="rId15" Type="http://schemas.openxmlformats.org/officeDocument/2006/relationships/customXml" Target="../../customXml/item344.xml"/><Relationship Id="rId23" Type="http://schemas.openxmlformats.org/officeDocument/2006/relationships/customXml" Target="../../customXml/item554.xml"/><Relationship Id="rId28" Type="http://schemas.openxmlformats.org/officeDocument/2006/relationships/customXml" Target="../../customXml/item186.xml"/><Relationship Id="rId36" Type="http://schemas.openxmlformats.org/officeDocument/2006/relationships/image" Target="../media/image7.png"/><Relationship Id="rId4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758.xml"/><Relationship Id="rId18" Type="http://schemas.openxmlformats.org/officeDocument/2006/relationships/customXml" Target="../../customXml/item669.xml"/><Relationship Id="rId26" Type="http://schemas.openxmlformats.org/officeDocument/2006/relationships/customXml" Target="../../customXml/item79.xml"/><Relationship Id="rId39" Type="http://schemas.openxmlformats.org/officeDocument/2006/relationships/image" Target="../media/image5.png"/><Relationship Id="rId21" Type="http://schemas.openxmlformats.org/officeDocument/2006/relationships/customXml" Target="../../customXml/item300.xml"/><Relationship Id="rId34" Type="http://schemas.openxmlformats.org/officeDocument/2006/relationships/slideLayout" Target="../slideLayouts/slideLayout1.xml"/><Relationship Id="rId42" Type="http://schemas.openxmlformats.org/officeDocument/2006/relationships/slide" Target="slide7.xml"/><Relationship Id="rId47" Type="http://schemas.openxmlformats.org/officeDocument/2006/relationships/image" Target="../media/image34.png"/><Relationship Id="rId50" Type="http://schemas.openxmlformats.org/officeDocument/2006/relationships/image" Target="../media/image25.svg"/><Relationship Id="rId55" Type="http://schemas.openxmlformats.org/officeDocument/2006/relationships/image" Target="../media/image13.svg"/><Relationship Id="rId7" Type="http://schemas.openxmlformats.org/officeDocument/2006/relationships/customXml" Target="../../customXml/item500.xml"/><Relationship Id="rId2" Type="http://schemas.openxmlformats.org/officeDocument/2006/relationships/customXml" Target="../../customXml/item626.xml"/><Relationship Id="rId16" Type="http://schemas.openxmlformats.org/officeDocument/2006/relationships/customXml" Target="../../customXml/item435.xml"/><Relationship Id="rId29" Type="http://schemas.openxmlformats.org/officeDocument/2006/relationships/customXml" Target="../../customXml/item338.xml"/><Relationship Id="rId11" Type="http://schemas.openxmlformats.org/officeDocument/2006/relationships/customXml" Target="../../customXml/item447.xml"/><Relationship Id="rId24" Type="http://schemas.openxmlformats.org/officeDocument/2006/relationships/customXml" Target="../../customXml/item225.xml"/><Relationship Id="rId32" Type="http://schemas.openxmlformats.org/officeDocument/2006/relationships/customXml" Target="../../customXml/item330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45" Type="http://schemas.openxmlformats.org/officeDocument/2006/relationships/image" Target="../media/image26.png"/><Relationship Id="rId53" Type="http://schemas.openxmlformats.org/officeDocument/2006/relationships/slide" Target="slide6.xml"/><Relationship Id="rId5" Type="http://schemas.openxmlformats.org/officeDocument/2006/relationships/customXml" Target="../../customXml/item448.xml"/><Relationship Id="rId10" Type="http://schemas.openxmlformats.org/officeDocument/2006/relationships/customXml" Target="../../customXml/item302.xml"/><Relationship Id="rId19" Type="http://schemas.openxmlformats.org/officeDocument/2006/relationships/customXml" Target="../../customXml/item201.xml"/><Relationship Id="rId31" Type="http://schemas.openxmlformats.org/officeDocument/2006/relationships/customXml" Target="../../customXml/item394.xml"/><Relationship Id="rId44" Type="http://schemas.openxmlformats.org/officeDocument/2006/relationships/image" Target="../media/image23.svg"/><Relationship Id="rId52" Type="http://schemas.openxmlformats.org/officeDocument/2006/relationships/image" Target="../media/image37.svg"/><Relationship Id="rId4" Type="http://schemas.openxmlformats.org/officeDocument/2006/relationships/customXml" Target="../../customXml/item371.xml"/><Relationship Id="rId9" Type="http://schemas.openxmlformats.org/officeDocument/2006/relationships/customXml" Target="../../customXml/item741.xml"/><Relationship Id="rId14" Type="http://schemas.openxmlformats.org/officeDocument/2006/relationships/customXml" Target="../../customXml/item22.xml"/><Relationship Id="rId22" Type="http://schemas.openxmlformats.org/officeDocument/2006/relationships/customXml" Target="../../customXml/item176.xml"/><Relationship Id="rId27" Type="http://schemas.openxmlformats.org/officeDocument/2006/relationships/customXml" Target="../../customXml/item528.xml"/><Relationship Id="rId30" Type="http://schemas.openxmlformats.org/officeDocument/2006/relationships/customXml" Target="../../customXml/item276.xml"/><Relationship Id="rId35" Type="http://schemas.openxmlformats.org/officeDocument/2006/relationships/image" Target="../media/image1.png"/><Relationship Id="rId43" Type="http://schemas.openxmlformats.org/officeDocument/2006/relationships/image" Target="../media/image22.png"/><Relationship Id="rId48" Type="http://schemas.openxmlformats.org/officeDocument/2006/relationships/image" Target="../media/image35.svg"/><Relationship Id="rId8" Type="http://schemas.openxmlformats.org/officeDocument/2006/relationships/customXml" Target="../../customXml/item308.xml"/><Relationship Id="rId51" Type="http://schemas.openxmlformats.org/officeDocument/2006/relationships/image" Target="../media/image36.png"/><Relationship Id="rId3" Type="http://schemas.openxmlformats.org/officeDocument/2006/relationships/customXml" Target="../../customXml/item397.xml"/><Relationship Id="rId12" Type="http://schemas.openxmlformats.org/officeDocument/2006/relationships/customXml" Target="../../customXml/item418.xml"/><Relationship Id="rId17" Type="http://schemas.openxmlformats.org/officeDocument/2006/relationships/customXml" Target="../../customXml/item165.xml"/><Relationship Id="rId25" Type="http://schemas.openxmlformats.org/officeDocument/2006/relationships/customXml" Target="../../customXml/item744.xml"/><Relationship Id="rId33" Type="http://schemas.openxmlformats.org/officeDocument/2006/relationships/customXml" Target="../../customXml/item295.xml"/><Relationship Id="rId38" Type="http://schemas.openxmlformats.org/officeDocument/2006/relationships/image" Target="../media/image4.png"/><Relationship Id="rId46" Type="http://schemas.openxmlformats.org/officeDocument/2006/relationships/image" Target="../media/image27.svg"/><Relationship Id="rId20" Type="http://schemas.openxmlformats.org/officeDocument/2006/relationships/customXml" Target="../../customXml/item67.xml"/><Relationship Id="rId41" Type="http://schemas.openxmlformats.org/officeDocument/2006/relationships/image" Target="../media/image7.png"/><Relationship Id="rId54" Type="http://schemas.openxmlformats.org/officeDocument/2006/relationships/image" Target="../media/image12.png"/><Relationship Id="rId1" Type="http://schemas.openxmlformats.org/officeDocument/2006/relationships/customXml" Target="../../customXml/item208.xml"/><Relationship Id="rId6" Type="http://schemas.openxmlformats.org/officeDocument/2006/relationships/customXml" Target="../../customXml/item575.xml"/><Relationship Id="rId15" Type="http://schemas.openxmlformats.org/officeDocument/2006/relationships/customXml" Target="../../customXml/item249.xml"/><Relationship Id="rId23" Type="http://schemas.openxmlformats.org/officeDocument/2006/relationships/customXml" Target="../../customXml/item782.xml"/><Relationship Id="rId28" Type="http://schemas.openxmlformats.org/officeDocument/2006/relationships/customXml" Target="../../customXml/item212.xml"/><Relationship Id="rId36" Type="http://schemas.openxmlformats.org/officeDocument/2006/relationships/image" Target="../media/image2.png"/><Relationship Id="rId4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1.xml"/><Relationship Id="rId18" Type="http://schemas.openxmlformats.org/officeDocument/2006/relationships/customXml" Target="../../customXml/item481.xml"/><Relationship Id="rId26" Type="http://schemas.openxmlformats.org/officeDocument/2006/relationships/customXml" Target="../../customXml/item396.xml"/><Relationship Id="rId39" Type="http://schemas.openxmlformats.org/officeDocument/2006/relationships/image" Target="../media/image22.png"/><Relationship Id="rId21" Type="http://schemas.openxmlformats.org/officeDocument/2006/relationships/customXml" Target="../../customXml/item222.xml"/><Relationship Id="rId34" Type="http://schemas.openxmlformats.org/officeDocument/2006/relationships/image" Target="../media/image4.png"/><Relationship Id="rId42" Type="http://schemas.openxmlformats.org/officeDocument/2006/relationships/image" Target="../media/image9.svg"/><Relationship Id="rId47" Type="http://schemas.openxmlformats.org/officeDocument/2006/relationships/image" Target="../media/image26.png"/><Relationship Id="rId7" Type="http://schemas.openxmlformats.org/officeDocument/2006/relationships/customXml" Target="../../customXml/item258.xml"/><Relationship Id="rId2" Type="http://schemas.openxmlformats.org/officeDocument/2006/relationships/customXml" Target="../../customXml/item314.xml"/><Relationship Id="rId16" Type="http://schemas.openxmlformats.org/officeDocument/2006/relationships/customXml" Target="../../customXml/item791.xml"/><Relationship Id="rId29" Type="http://schemas.openxmlformats.org/officeDocument/2006/relationships/customXml" Target="../../customXml/item632.xml"/><Relationship Id="rId1" Type="http://schemas.openxmlformats.org/officeDocument/2006/relationships/customXml" Target="../../customXml/item503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347.xml"/><Relationship Id="rId24" Type="http://schemas.openxmlformats.org/officeDocument/2006/relationships/customXml" Target="../../customXml/item479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image" Target="../media/image23.svg"/><Relationship Id="rId45" Type="http://schemas.openxmlformats.org/officeDocument/2006/relationships/slide" Target="slide12.xml"/><Relationship Id="rId5" Type="http://schemas.openxmlformats.org/officeDocument/2006/relationships/customXml" Target="../../customXml/item335.xml"/><Relationship Id="rId15" Type="http://schemas.openxmlformats.org/officeDocument/2006/relationships/customXml" Target="../../customXml/item123.xml"/><Relationship Id="rId23" Type="http://schemas.openxmlformats.org/officeDocument/2006/relationships/customXml" Target="../../customXml/item641.xml"/><Relationship Id="rId28" Type="http://schemas.openxmlformats.org/officeDocument/2006/relationships/customXml" Target="../../customXml/item17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694.xml"/><Relationship Id="rId19" Type="http://schemas.openxmlformats.org/officeDocument/2006/relationships/customXml" Target="../../customXml/item751.xml"/><Relationship Id="rId31" Type="http://schemas.openxmlformats.org/officeDocument/2006/relationships/image" Target="../media/image1.png"/><Relationship Id="rId44" Type="http://schemas.openxmlformats.org/officeDocument/2006/relationships/image" Target="../media/image25.svg"/><Relationship Id="rId4" Type="http://schemas.openxmlformats.org/officeDocument/2006/relationships/customXml" Target="../../customXml/item1.xml"/><Relationship Id="rId9" Type="http://schemas.openxmlformats.org/officeDocument/2006/relationships/customXml" Target="../../customXml/item583.xml"/><Relationship Id="rId14" Type="http://schemas.openxmlformats.org/officeDocument/2006/relationships/customXml" Target="../../customXml/item424.xml"/><Relationship Id="rId22" Type="http://schemas.openxmlformats.org/officeDocument/2006/relationships/customXml" Target="../../customXml/item725.xml"/><Relationship Id="rId27" Type="http://schemas.openxmlformats.org/officeDocument/2006/relationships/customXml" Target="../../customXml/item196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5.png"/><Relationship Id="rId43" Type="http://schemas.openxmlformats.org/officeDocument/2006/relationships/image" Target="../media/image24.png"/><Relationship Id="rId48" Type="http://schemas.openxmlformats.org/officeDocument/2006/relationships/image" Target="../media/image27.svg"/><Relationship Id="rId8" Type="http://schemas.openxmlformats.org/officeDocument/2006/relationships/customXml" Target="../../customXml/item408.xml"/><Relationship Id="rId3" Type="http://schemas.openxmlformats.org/officeDocument/2006/relationships/customXml" Target="../../customXml/item310.xml"/><Relationship Id="rId12" Type="http://schemas.openxmlformats.org/officeDocument/2006/relationships/customXml" Target="../../customXml/item286.xml"/><Relationship Id="rId17" Type="http://schemas.openxmlformats.org/officeDocument/2006/relationships/customXml" Target="../../customXml/item223.xml"/><Relationship Id="rId25" Type="http://schemas.openxmlformats.org/officeDocument/2006/relationships/customXml" Target="../../customXml/item585.xml"/><Relationship Id="rId33" Type="http://schemas.openxmlformats.org/officeDocument/2006/relationships/image" Target="../media/image3.png"/><Relationship Id="rId38" Type="http://schemas.openxmlformats.org/officeDocument/2006/relationships/slide" Target="slide11.xml"/><Relationship Id="rId46" Type="http://schemas.openxmlformats.org/officeDocument/2006/relationships/slide" Target="slide10.xml"/><Relationship Id="rId20" Type="http://schemas.openxmlformats.org/officeDocument/2006/relationships/customXml" Target="../../customXml/item144.xml"/><Relationship Id="rId4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>
            <a:extLst>
              <a:ext uri="{FF2B5EF4-FFF2-40B4-BE49-F238E27FC236}">
                <a16:creationId xmlns:a16="http://schemas.microsoft.com/office/drawing/2014/main" id="{7DF5B5B7-5A20-4995-A39B-14950EF3D7DC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Background">
              <a:extLst>
                <a:ext uri="{FF2B5EF4-FFF2-40B4-BE49-F238E27FC236}">
                  <a16:creationId xmlns:a16="http://schemas.microsoft.com/office/drawing/2014/main" id="{C16FF8C5-CE24-4130-B7F3-1AC938043FB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8" name="WindowTitle">
              <a:extLst>
                <a:ext uri="{FF2B5EF4-FFF2-40B4-BE49-F238E27FC236}">
                  <a16:creationId xmlns:a16="http://schemas.microsoft.com/office/drawing/2014/main" id="{D25BFE5E-597F-4936-83BC-CE870E9B2B52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49" name="Group 4">
              <a:extLst>
                <a:ext uri="{FF2B5EF4-FFF2-40B4-BE49-F238E27FC236}">
                  <a16:creationId xmlns:a16="http://schemas.microsoft.com/office/drawing/2014/main" id="{4EEAF0DB-0BAA-416E-AA52-43C81568C338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72" name="Oval 28">
                <a:extLst>
                  <a:ext uri="{FF2B5EF4-FFF2-40B4-BE49-F238E27FC236}">
                    <a16:creationId xmlns:a16="http://schemas.microsoft.com/office/drawing/2014/main" id="{F721D304-0F33-4489-8DED-30ECCEADEF67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Left Arrow 29">
                <a:extLst>
                  <a:ext uri="{FF2B5EF4-FFF2-40B4-BE49-F238E27FC236}">
                    <a16:creationId xmlns:a16="http://schemas.microsoft.com/office/drawing/2014/main" id="{7F65F951-78B5-4F8D-A6E3-4F8E0D5BB1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0" name="Group 5">
              <a:extLst>
                <a:ext uri="{FF2B5EF4-FFF2-40B4-BE49-F238E27FC236}">
                  <a16:creationId xmlns:a16="http://schemas.microsoft.com/office/drawing/2014/main" id="{6371EB7A-FD4F-4CD3-B960-786787D243D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2A20F702-E61B-4EEA-8FF4-55F4F71EC66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Right Arrow 27">
                <a:extLst>
                  <a:ext uri="{FF2B5EF4-FFF2-40B4-BE49-F238E27FC236}">
                    <a16:creationId xmlns:a16="http://schemas.microsoft.com/office/drawing/2014/main" id="{32496048-925F-4812-8F27-E4C9D26D980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1" name="Minimize - Maximize - Close">
              <a:extLst>
                <a:ext uri="{FF2B5EF4-FFF2-40B4-BE49-F238E27FC236}">
                  <a16:creationId xmlns:a16="http://schemas.microsoft.com/office/drawing/2014/main" id="{AD2F4672-63CC-453E-A3AE-51229CA83BAA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65" name="Line">
                <a:extLst>
                  <a:ext uri="{FF2B5EF4-FFF2-40B4-BE49-F238E27FC236}">
                    <a16:creationId xmlns:a16="http://schemas.microsoft.com/office/drawing/2014/main" id="{0DD8894B-6B03-40BF-87BD-1AB332C1A19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6" name="Line">
                <a:extLst>
                  <a:ext uri="{FF2B5EF4-FFF2-40B4-BE49-F238E27FC236}">
                    <a16:creationId xmlns:a16="http://schemas.microsoft.com/office/drawing/2014/main" id="{B3E72292-7A3A-49C6-8041-4A1578F69F66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7" name="Line">
                <a:extLst>
                  <a:ext uri="{FF2B5EF4-FFF2-40B4-BE49-F238E27FC236}">
                    <a16:creationId xmlns:a16="http://schemas.microsoft.com/office/drawing/2014/main" id="{65FF5F04-4986-4BFF-BA1A-432CB6134938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>
                <a:extLst>
                  <a:ext uri="{FF2B5EF4-FFF2-40B4-BE49-F238E27FC236}">
                    <a16:creationId xmlns:a16="http://schemas.microsoft.com/office/drawing/2014/main" id="{B5114493-4BAC-421F-BCBD-3F454DC8FE8F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8CEA9B0B-CC6B-460C-9770-9CC62E2ACF5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2" name="WebPageBody">
              <a:extLst>
                <a:ext uri="{FF2B5EF4-FFF2-40B4-BE49-F238E27FC236}">
                  <a16:creationId xmlns:a16="http://schemas.microsoft.com/office/drawing/2014/main" id="{B99577CC-112F-4130-A363-70F6B4217DFA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7DC6DA35-28C6-4F23-83A8-C808AD7A5004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6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E11A28D6-9E05-4C23-9B4E-70C9962231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E9A917D-4C6E-49C7-BDAC-E17D72C37A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FCBB0521-F89C-4EEB-B8BE-583BE2CB4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4" name="UrlBar">
              <a:extLst>
                <a:ext uri="{FF2B5EF4-FFF2-40B4-BE49-F238E27FC236}">
                  <a16:creationId xmlns:a16="http://schemas.microsoft.com/office/drawing/2014/main" id="{F93CBDD9-C2C7-4432-B88E-3B7536A18AAC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http://www.uv.mx/dgdaie/dc/login</a:t>
              </a:r>
            </a:p>
          </p:txBody>
        </p:sp>
        <p:grpSp>
          <p:nvGrpSpPr>
            <p:cNvPr id="55" name="Group 11">
              <a:extLst>
                <a:ext uri="{FF2B5EF4-FFF2-40B4-BE49-F238E27FC236}">
                  <a16:creationId xmlns:a16="http://schemas.microsoft.com/office/drawing/2014/main" id="{D5DC1F55-FCDF-45E4-AF8F-AF843D3ECA2F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56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C3C01624-5348-418E-89D6-F133F1E13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1E0884D8-B922-4D24-83E0-13413466A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3EE0F40E-6D0D-4202-9E8F-0E1B16175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9" name="X">
                <a:extLst>
                  <a:ext uri="{FF2B5EF4-FFF2-40B4-BE49-F238E27FC236}">
                    <a16:creationId xmlns:a16="http://schemas.microsoft.com/office/drawing/2014/main" id="{84D1DD91-034E-4175-A6DC-8339F5B8AE11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60" name="Straight Connector 16">
                  <a:extLst>
                    <a:ext uri="{FF2B5EF4-FFF2-40B4-BE49-F238E27FC236}">
                      <a16:creationId xmlns:a16="http://schemas.microsoft.com/office/drawing/2014/main" id="{CE33683F-115A-48FF-BFC1-952F0B792F6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61" name="Straight Connector 17">
                  <a:extLst>
                    <a:ext uri="{FF2B5EF4-FFF2-40B4-BE49-F238E27FC236}">
                      <a16:creationId xmlns:a16="http://schemas.microsoft.com/office/drawing/2014/main" id="{5F7725D6-65C4-4369-9E4D-600FDEFE7B37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44CBDC50-0891-4461-AA26-A536B6EC727B}"/>
              </a:ext>
            </a:extLst>
          </p:cNvPr>
          <p:cNvGrpSpPr/>
          <p:nvPr/>
        </p:nvGrpSpPr>
        <p:grpSpPr>
          <a:xfrm>
            <a:off x="4417018" y="2176872"/>
            <a:ext cx="3347634" cy="3061556"/>
            <a:chOff x="4417018" y="2176872"/>
            <a:chExt cx="3347634" cy="3061556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803E36E7-3BFB-4D97-BE8D-D46BDF2A1E5E}"/>
                </a:ext>
              </a:extLst>
            </p:cNvPr>
            <p:cNvSpPr/>
            <p:nvPr/>
          </p:nvSpPr>
          <p:spPr>
            <a:xfrm>
              <a:off x="4417018" y="2176872"/>
              <a:ext cx="3347634" cy="306155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Content">
              <a:extLst>
                <a:ext uri="{FF2B5EF4-FFF2-40B4-BE49-F238E27FC236}">
                  <a16:creationId xmlns:a16="http://schemas.microsoft.com/office/drawing/2014/main" id="{821057F7-C804-4DDF-9346-CB8C55C99D62}"/>
                </a:ext>
              </a:extLst>
            </p:cNvPr>
            <p:cNvSpPr txBox="1"/>
            <p:nvPr>
              <p:custDataLst>
                <p:custData r:id="rId2"/>
              </p:custDataLst>
            </p:nvPr>
          </p:nvSpPr>
          <p:spPr>
            <a:xfrm>
              <a:off x="4787789" y="2544422"/>
              <a:ext cx="2616422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Iniciar</a:t>
              </a:r>
              <a:r>
                <a:rPr lang="en-US" sz="3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3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sesión</a:t>
              </a:r>
              <a:endParaRPr lang="en-US" sz="3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AEF66812-11F8-427C-ABE0-F8A19D4BD22E}"/>
                </a:ext>
              </a:extLst>
            </p:cNvPr>
            <p:cNvGrpSpPr/>
            <p:nvPr>
              <p:custDataLst>
                <p:custData r:id="rId3"/>
              </p:custDataLst>
            </p:nvPr>
          </p:nvGrpSpPr>
          <p:grpSpPr>
            <a:xfrm>
              <a:off x="4787789" y="3307002"/>
              <a:ext cx="2616422" cy="292389"/>
              <a:chOff x="3671888" y="3718559"/>
              <a:chExt cx="3557587" cy="292389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85264F2F-28E2-45C1-A827-121EB5DDE047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" name="Content">
                <a:extLst>
                  <a:ext uri="{FF2B5EF4-FFF2-40B4-BE49-F238E27FC236}">
                    <a16:creationId xmlns:a16="http://schemas.microsoft.com/office/drawing/2014/main" id="{12948FBE-460D-4F4B-90C1-5023205D253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Usuario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DA365A24-5AEF-47CD-9F8B-B1E8AEC5FC1D}"/>
                </a:ext>
              </a:extLst>
            </p:cNvPr>
            <p:cNvGrpSpPr/>
            <p:nvPr>
              <p:custDataLst>
                <p:custData r:id="rId4"/>
              </p:custDataLst>
            </p:nvPr>
          </p:nvGrpSpPr>
          <p:grpSpPr>
            <a:xfrm>
              <a:off x="4787789" y="3695475"/>
              <a:ext cx="2616422" cy="292389"/>
              <a:chOff x="3671888" y="3718559"/>
              <a:chExt cx="3557587" cy="292389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F0B203CB-EB3F-488F-938B-594008B7D24B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1BFEE9E5-7CEF-4528-8023-8E8D3BEB09DD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671888" y="3718559"/>
                <a:ext cx="217830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Contraseña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E359DC-A7B4-4C8F-B797-BD15877AA64C}"/>
                </a:ext>
              </a:extLst>
            </p:cNvPr>
            <p:cNvGrpSpPr/>
            <p:nvPr>
              <p:custDataLst>
                <p:custData r:id="rId5"/>
              </p:custDataLst>
            </p:nvPr>
          </p:nvGrpSpPr>
          <p:grpSpPr>
            <a:xfrm>
              <a:off x="4787789" y="4083948"/>
              <a:ext cx="2616422" cy="292388"/>
              <a:chOff x="4760668" y="4237301"/>
              <a:chExt cx="2616422" cy="292388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AB5EC72E-381D-48C5-A274-0388E6B4889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Content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C706213-F87F-4B14-87DA-FEF19AC9BE1A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Ingresar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D915974-97AB-4BC6-AC2B-0917B1F370A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933662" y="4612619"/>
              <a:ext cx="2324675" cy="280077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¿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Olvidaste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400" u="sng" dirty="0" err="1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contraseña</a:t>
              </a:r>
              <a:r>
                <a:rPr lang="en-US" sz="1400" u="sng" dirty="0">
                  <a:solidFill>
                    <a:srgbClr val="69C000"/>
                  </a:solidFill>
                  <a:uFill>
                    <a:solidFill>
                      <a:srgbClr val="0070C0"/>
                    </a:solidFill>
                  </a:u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54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30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31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8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59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2CAD1DB-DBC3-4635-9857-4756EEC29797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0D88A42C-1A10-4FFA-A29A-6193D5C1445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96FEF099-DE72-457B-823D-E1CA18F3642A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8" name="Rectángulo: esquinas redondeadas 117">
                <a:extLst>
                  <a:ext uri="{FF2B5EF4-FFF2-40B4-BE49-F238E27FC236}">
                    <a16:creationId xmlns:a16="http://schemas.microsoft.com/office/drawing/2014/main" id="{D3598C9F-992F-4A3A-A318-83926C513E03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62F2B0D0-05A5-4A21-823E-9194E5CC5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0" name="Content">
                <a:extLst>
                  <a:ext uri="{FF2B5EF4-FFF2-40B4-BE49-F238E27FC236}">
                    <a16:creationId xmlns:a16="http://schemas.microsoft.com/office/drawing/2014/main" id="{15552703-E9FB-4CF6-AD6E-682FC443F427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1F9673E9-F030-4164-A153-9729AD7E9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665A34EA-A707-4964-886D-478073659E50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A68059B9-198C-4C9C-8074-62FFF95D3DBA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F912EF1D-9C22-46F8-81D7-30B8838B8DC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297BC346-5286-41BD-873F-92C9221F8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6" name="Content">
                <a:extLst>
                  <a:ext uri="{FF2B5EF4-FFF2-40B4-BE49-F238E27FC236}">
                    <a16:creationId xmlns:a16="http://schemas.microsoft.com/office/drawing/2014/main" id="{1752DECD-88F1-4FAA-8373-AE7D67DAD276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Presentación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involucra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8100B7F9-A05C-49EB-8DD4-EC84BCD8E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067735E-1CB5-41C4-AF63-7E1A0F472AD5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0" name="Grupo 109">
              <a:extLst>
                <a:ext uri="{FF2B5EF4-FFF2-40B4-BE49-F238E27FC236}">
                  <a16:creationId xmlns:a16="http://schemas.microsoft.com/office/drawing/2014/main" id="{9268B826-ABA6-4E91-8DAA-8948F3D966D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2B941270-2913-4770-9663-62166C8C11F6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3" name="Content">
                <a:hlinkClick r:id="rId60" action="ppaction://hlinksldjump"/>
                <a:extLst>
                  <a:ext uri="{FF2B5EF4-FFF2-40B4-BE49-F238E27FC236}">
                    <a16:creationId xmlns:a16="http://schemas.microsoft.com/office/drawing/2014/main" id="{7D50BB25-D20C-45F3-A724-F3D22B9FD232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00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64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67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hlinkClick r:id="rId70" action="ppaction://hlinksldjump"/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hlinkClick r:id="rId70" action="ppaction://hlinksldjump"/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45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091F2F70-24F6-45B4-91F6-40311804CF0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31EF3B62-C569-4808-947B-40C040B33EF7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A5AE1945-7F99-4ECB-B08C-03AC43301988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69" name="Rectángulo: esquinas redondeadas 168">
                <a:extLst>
                  <a:ext uri="{FF2B5EF4-FFF2-40B4-BE49-F238E27FC236}">
                    <a16:creationId xmlns:a16="http://schemas.microsoft.com/office/drawing/2014/main" id="{17219C35-D9CC-46C8-9F61-7B290515FF42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70" name="Gráfico 169">
                <a:extLst>
                  <a:ext uri="{FF2B5EF4-FFF2-40B4-BE49-F238E27FC236}">
                    <a16:creationId xmlns:a16="http://schemas.microsoft.com/office/drawing/2014/main" id="{A3571FE1-3ADB-414D-8E85-42C2CAA3C5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1" name="Content">
                <a:extLst>
                  <a:ext uri="{FF2B5EF4-FFF2-40B4-BE49-F238E27FC236}">
                    <a16:creationId xmlns:a16="http://schemas.microsoft.com/office/drawing/2014/main" id="{0DE9645A-99C9-44A2-8440-A1804FB2F602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1" y="3302693"/>
                <a:ext cx="1454350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2" name="Gráfico 171">
                <a:extLst>
                  <a:ext uri="{FF2B5EF4-FFF2-40B4-BE49-F238E27FC236}">
                    <a16:creationId xmlns:a16="http://schemas.microsoft.com/office/drawing/2014/main" id="{35C11749-830D-4834-A141-90DCEA419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7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99EF2422-F5D0-4E41-858F-1F8F2611D12A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0" name="Grupo 159">
              <a:extLst>
                <a:ext uri="{FF2B5EF4-FFF2-40B4-BE49-F238E27FC236}">
                  <a16:creationId xmlns:a16="http://schemas.microsoft.com/office/drawing/2014/main" id="{53788DAB-C77B-4E62-8D1B-CBDA70BB329B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65" name="Rectángulo: esquinas redondeadas 164">
                <a:extLst>
                  <a:ext uri="{FF2B5EF4-FFF2-40B4-BE49-F238E27FC236}">
                    <a16:creationId xmlns:a16="http://schemas.microsoft.com/office/drawing/2014/main" id="{B7BBC3EF-200C-4AEC-ACA4-7EBC82C41A44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66" name="Gráfico 165">
                <a:extLst>
                  <a:ext uri="{FF2B5EF4-FFF2-40B4-BE49-F238E27FC236}">
                    <a16:creationId xmlns:a16="http://schemas.microsoft.com/office/drawing/2014/main" id="{FA226F5C-3830-4016-8736-84B6F0759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5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7" name="Content">
                <a:extLst>
                  <a:ext uri="{FF2B5EF4-FFF2-40B4-BE49-F238E27FC236}">
                    <a16:creationId xmlns:a16="http://schemas.microsoft.com/office/drawing/2014/main" id="{44E28537-1BD2-4AE7-9E81-D43D7AF912E9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51561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Reporte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cronograma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68" name="Gráfico 167">
                <a:extLst>
                  <a:ext uri="{FF2B5EF4-FFF2-40B4-BE49-F238E27FC236}">
                    <a16:creationId xmlns:a16="http://schemas.microsoft.com/office/drawing/2014/main" id="{1911B0B7-0E68-4D85-BF2B-2453C2E38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9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61" name="Content">
              <a:extLst>
                <a:ext uri="{FF2B5EF4-FFF2-40B4-BE49-F238E27FC236}">
                  <a16:creationId xmlns:a16="http://schemas.microsoft.com/office/drawing/2014/main" id="{01B583DF-B3F3-4016-95BB-F194F1B93BAB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2" name="Grupo 161">
              <a:extLst>
                <a:ext uri="{FF2B5EF4-FFF2-40B4-BE49-F238E27FC236}">
                  <a16:creationId xmlns:a16="http://schemas.microsoft.com/office/drawing/2014/main" id="{00DD95B2-B437-44B9-9E6D-4FD59750C024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D04C7898-E9D2-48C8-8503-ACD50979ECD1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964597EA-3766-423D-9022-4558CBE21E7A}"/>
                  </a:ext>
                </a:extLst>
              </p:cNvPr>
              <p:cNvSpPr txBox="1"/>
              <p:nvPr>
                <p:custDataLst>
                  <p:custData r:id="rId11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22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05099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Propuesta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trabajo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6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D43D8B10-2D5D-4F74-9E3C-2081BB6CAB8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4338" y="2228528"/>
            <a:ext cx="1896153" cy="292388"/>
            <a:chOff x="474338" y="2185251"/>
            <a:chExt cx="5026519" cy="292388"/>
          </a:xfrm>
        </p:grpSpPr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CDA1EB6-3E01-496B-913D-526B515A571A}"/>
                </a:ext>
              </a:extLst>
            </p:cNvPr>
            <p:cNvSpPr txBox="1"/>
            <p:nvPr>
              <p:custDataLst>
                <p:custData r:id="rId64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Septiembre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áfico 105">
              <a:extLst>
                <a:ext uri="{FF2B5EF4-FFF2-40B4-BE49-F238E27FC236}">
                  <a16:creationId xmlns:a16="http://schemas.microsoft.com/office/drawing/2014/main" id="{978A553C-C3D8-45E3-8766-95B279F316A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16EDDCDC-9BCD-4554-836C-D54CD106F87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285217" y="2228528"/>
            <a:ext cx="1896153" cy="292388"/>
            <a:chOff x="474338" y="2185251"/>
            <a:chExt cx="5026519" cy="292388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7DA5F150-D9C6-492E-9EF4-1A9F5FA39BE0}"/>
                </a:ext>
              </a:extLst>
            </p:cNvPr>
            <p:cNvSpPr txBox="1"/>
            <p:nvPr>
              <p:custDataLst>
                <p:custData r:id="rId63"/>
              </p:custDataLst>
            </p:nvPr>
          </p:nvSpPr>
          <p:spPr>
            <a:xfrm>
              <a:off x="474338" y="2185251"/>
              <a:ext cx="3567925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110" name="Gráfico 109">
              <a:extLst>
                <a:ext uri="{FF2B5EF4-FFF2-40B4-BE49-F238E27FC236}">
                  <a16:creationId xmlns:a16="http://schemas.microsoft.com/office/drawing/2014/main" id="{4A93760C-9F96-45D2-B959-567660F8BA3B}"/>
                </a:ext>
              </a:extLst>
            </p:cNvPr>
            <p:cNvPicPr>
              <a:picLocks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668028" cy="252000"/>
            </a:xfrm>
            <a:prstGeom prst="rect">
              <a:avLst/>
            </a:prstGeom>
          </p:spPr>
        </p:pic>
      </p:grpSp>
      <p:sp>
        <p:nvSpPr>
          <p:cNvPr id="112" name="Content">
            <a:extLst>
              <a:ext uri="{FF2B5EF4-FFF2-40B4-BE49-F238E27FC236}">
                <a16:creationId xmlns:a16="http://schemas.microsoft.com/office/drawing/2014/main" id="{2A09DB5C-D82D-49D7-AF2D-A20A63FDA9C7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74338" y="2570098"/>
            <a:ext cx="11243324" cy="323165"/>
          </a:xfrm>
          <a:prstGeom prst="rect">
            <a:avLst/>
          </a:prstGeom>
          <a:noFill/>
        </p:spPr>
        <p:txBody>
          <a:bodyPr wrap="square" lIns="91440" tIns="18288" rIns="91440" bIns="27432" numCol="7" spcCol="360000" rtlCol="0" anchor="ctr" anchorCtr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Domingo Lunes Martes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Miércoles</a:t>
            </a:r>
            <a:r>
              <a: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Jueves Viernes </a:t>
            </a:r>
            <a:r>
              <a:rPr lang="en-US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Sábado</a:t>
            </a:r>
            <a:endParaRPr lang="en-US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85FAA95-7BB5-42CA-B2E4-29287C869090}"/>
              </a:ext>
            </a:extLst>
          </p:cNvPr>
          <p:cNvGrpSpPr/>
          <p:nvPr/>
        </p:nvGrpSpPr>
        <p:grpSpPr>
          <a:xfrm>
            <a:off x="2418012" y="3082316"/>
            <a:ext cx="7355975" cy="416207"/>
            <a:chOff x="2418012" y="2993416"/>
            <a:chExt cx="7355975" cy="416207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7F910129-D208-42E5-9BE1-81E0F36F8650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2" name="Rectángulo: esquinas redondeadas 1">
                <a:extLst>
                  <a:ext uri="{FF2B5EF4-FFF2-40B4-BE49-F238E27FC236}">
                    <a16:creationId xmlns:a16="http://schemas.microsoft.com/office/drawing/2014/main" id="{11FE2987-9111-49F4-B66A-2242A6AAED38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: esquinas redondeadas 114">
                <a:extLst>
                  <a:ext uri="{FF2B5EF4-FFF2-40B4-BE49-F238E27FC236}">
                    <a16:creationId xmlns:a16="http://schemas.microsoft.com/office/drawing/2014/main" id="{891CD996-AD48-4223-8545-AD3CAAEC4897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7" name="Content">
              <a:extLst>
                <a:ext uri="{FF2B5EF4-FFF2-40B4-BE49-F238E27FC236}">
                  <a16:creationId xmlns:a16="http://schemas.microsoft.com/office/drawing/2014/main" id="{445EB8A2-6929-453D-B33C-26CDDF5162CF}"/>
                </a:ext>
              </a:extLst>
            </p:cNvPr>
            <p:cNvSpPr txBox="1"/>
            <p:nvPr>
              <p:custDataLst>
                <p:custData r:id="rId62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16C3EBD-D390-445D-906F-7F66A7080B46}"/>
              </a:ext>
            </a:extLst>
          </p:cNvPr>
          <p:cNvGrpSpPr/>
          <p:nvPr/>
        </p:nvGrpSpPr>
        <p:grpSpPr>
          <a:xfrm>
            <a:off x="2418013" y="3728181"/>
            <a:ext cx="4236788" cy="416207"/>
            <a:chOff x="2418012" y="2993416"/>
            <a:chExt cx="7355975" cy="416207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0517C51B-2E6A-4800-8BAC-0751F1EDD259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1" name="Rectángulo: esquinas redondeadas 120">
                <a:extLst>
                  <a:ext uri="{FF2B5EF4-FFF2-40B4-BE49-F238E27FC236}">
                    <a16:creationId xmlns:a16="http://schemas.microsoft.com/office/drawing/2014/main" id="{634588AF-AAF2-4EA3-BDE8-CF80537926E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2" name="Rectángulo: esquinas redondeadas 121">
                <a:extLst>
                  <a:ext uri="{FF2B5EF4-FFF2-40B4-BE49-F238E27FC236}">
                    <a16:creationId xmlns:a16="http://schemas.microsoft.com/office/drawing/2014/main" id="{8FBA4B73-0241-4160-B894-261BDBFC534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071A579C-D203-483D-B748-B4887CEC6F1F}"/>
                </a:ext>
              </a:extLst>
            </p:cNvPr>
            <p:cNvSpPr txBox="1"/>
            <p:nvPr>
              <p:custDataLst>
                <p:custData r:id="rId6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F57D0E07-4834-4C37-AFF6-E04EBECD65D6}"/>
              </a:ext>
            </a:extLst>
          </p:cNvPr>
          <p:cNvGrpSpPr/>
          <p:nvPr/>
        </p:nvGrpSpPr>
        <p:grpSpPr>
          <a:xfrm>
            <a:off x="7254206" y="3728181"/>
            <a:ext cx="4236788" cy="416207"/>
            <a:chOff x="2418012" y="2993416"/>
            <a:chExt cx="7355975" cy="416207"/>
          </a:xfrm>
        </p:grpSpPr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7C4E3412-85B0-45A5-92A6-F74A3AB63A9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DC863BC0-339D-4D04-A1EF-97B7C57DE21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Rectángulo: esquinas redondeadas 126">
                <a:extLst>
                  <a:ext uri="{FF2B5EF4-FFF2-40B4-BE49-F238E27FC236}">
                    <a16:creationId xmlns:a16="http://schemas.microsoft.com/office/drawing/2014/main" id="{710D4105-CEB9-44BC-87B8-E2DC000B763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25" name="Content">
              <a:extLst>
                <a:ext uri="{FF2B5EF4-FFF2-40B4-BE49-F238E27FC236}">
                  <a16:creationId xmlns:a16="http://schemas.microsoft.com/office/drawing/2014/main" id="{27EB7AF9-066C-4A60-968E-4A55468833E8}"/>
                </a:ext>
              </a:extLst>
            </p:cNvPr>
            <p:cNvSpPr txBox="1"/>
            <p:nvPr>
              <p:custDataLst>
                <p:custData r:id="rId6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A1217A30-745D-42EC-9B69-A4FD31585B9D}"/>
              </a:ext>
            </a:extLst>
          </p:cNvPr>
          <p:cNvGrpSpPr/>
          <p:nvPr/>
        </p:nvGrpSpPr>
        <p:grpSpPr>
          <a:xfrm>
            <a:off x="5537199" y="4374046"/>
            <a:ext cx="4236788" cy="416207"/>
            <a:chOff x="2418012" y="2993416"/>
            <a:chExt cx="7355975" cy="416207"/>
          </a:xfrm>
        </p:grpSpPr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4E248EC1-6471-4D03-BFD8-6E92AC611472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1" name="Rectángulo: esquinas redondeadas 130">
                <a:extLst>
                  <a:ext uri="{FF2B5EF4-FFF2-40B4-BE49-F238E27FC236}">
                    <a16:creationId xmlns:a16="http://schemas.microsoft.com/office/drawing/2014/main" id="{C2962E97-8C47-4D32-988F-4CF4A168A7A1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D981433D-C96A-4B51-888F-52975DD5860A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0" name="Content">
              <a:extLst>
                <a:ext uri="{FF2B5EF4-FFF2-40B4-BE49-F238E27FC236}">
                  <a16:creationId xmlns:a16="http://schemas.microsoft.com/office/drawing/2014/main" id="{98DC7E75-59EF-4B4A-8F10-89E2BCD61C82}"/>
                </a:ext>
              </a:extLst>
            </p:cNvPr>
            <p:cNvSpPr txBox="1"/>
            <p:nvPr>
              <p:custDataLst>
                <p:custData r:id="rId59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5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8682A74-9A26-4E3F-9B17-BC6AEC8EAC7E}"/>
              </a:ext>
            </a:extLst>
          </p:cNvPr>
          <p:cNvGrpSpPr/>
          <p:nvPr/>
        </p:nvGrpSpPr>
        <p:grpSpPr>
          <a:xfrm>
            <a:off x="2418013" y="4368269"/>
            <a:ext cx="2763357" cy="416207"/>
            <a:chOff x="2418012" y="2993416"/>
            <a:chExt cx="7355975" cy="416207"/>
          </a:xfrm>
        </p:grpSpPr>
        <p:grpSp>
          <p:nvGrpSpPr>
            <p:cNvPr id="134" name="Grupo 133">
              <a:extLst>
                <a:ext uri="{FF2B5EF4-FFF2-40B4-BE49-F238E27FC236}">
                  <a16:creationId xmlns:a16="http://schemas.microsoft.com/office/drawing/2014/main" id="{91A3343C-DDE9-42A1-A0B9-EC20F1F1A1EB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36" name="Rectángulo: esquinas redondeadas 135">
                <a:extLst>
                  <a:ext uri="{FF2B5EF4-FFF2-40B4-BE49-F238E27FC236}">
                    <a16:creationId xmlns:a16="http://schemas.microsoft.com/office/drawing/2014/main" id="{6007D850-39E2-44BC-885D-A63A83E8825A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8578C357-A11E-42F5-B9DB-472B74C23EF3}"/>
                  </a:ext>
                </a:extLst>
              </p:cNvPr>
              <p:cNvSpPr/>
              <p:nvPr/>
            </p:nvSpPr>
            <p:spPr>
              <a:xfrm>
                <a:off x="2713642" y="3952458"/>
                <a:ext cx="6543446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271163DC-9FE7-4669-B4FF-0DF4E091F83A}"/>
                </a:ext>
              </a:extLst>
            </p:cNvPr>
            <p:cNvSpPr txBox="1"/>
            <p:nvPr>
              <p:custDataLst>
                <p:custData r:id="rId58"/>
              </p:custDataLst>
            </p:nvPr>
          </p:nvSpPr>
          <p:spPr>
            <a:xfrm>
              <a:off x="2996610" y="3049270"/>
              <a:ext cx="422204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4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0A86BF45-C95D-43F1-BAA4-F56A15C10B1A}"/>
              </a:ext>
            </a:extLst>
          </p:cNvPr>
          <p:cNvGrpSpPr/>
          <p:nvPr/>
        </p:nvGrpSpPr>
        <p:grpSpPr>
          <a:xfrm>
            <a:off x="650397" y="2789928"/>
            <a:ext cx="10163923" cy="300965"/>
            <a:chOff x="650397" y="2789928"/>
            <a:chExt cx="10163923" cy="300965"/>
          </a:xfrm>
        </p:grpSpPr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17868A9C-8FB8-4514-BF2C-2A1EA71B0C04}"/>
                </a:ext>
              </a:extLst>
            </p:cNvPr>
            <p:cNvSpPr txBox="1"/>
            <p:nvPr>
              <p:custDataLst>
                <p:custData r:id="rId51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097FCED6-D58D-4C9E-9BF7-7EAAD99AADCA}"/>
                </a:ext>
              </a:extLst>
            </p:cNvPr>
            <p:cNvSpPr txBox="1"/>
            <p:nvPr>
              <p:custDataLst>
                <p:custData r:id="rId52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71" name="Content">
              <a:extLst>
                <a:ext uri="{FF2B5EF4-FFF2-40B4-BE49-F238E27FC236}">
                  <a16:creationId xmlns:a16="http://schemas.microsoft.com/office/drawing/2014/main" id="{9B3BB832-24A1-49CA-9790-847E8B74EEE6}"/>
                </a:ext>
              </a:extLst>
            </p:cNvPr>
            <p:cNvSpPr txBox="1"/>
            <p:nvPr>
              <p:custDataLst>
                <p:custData r:id="rId53"/>
              </p:custDataLst>
            </p:nvPr>
          </p:nvSpPr>
          <p:spPr>
            <a:xfrm>
              <a:off x="4072926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72" name="Content">
              <a:extLst>
                <a:ext uri="{FF2B5EF4-FFF2-40B4-BE49-F238E27FC236}">
                  <a16:creationId xmlns:a16="http://schemas.microsoft.com/office/drawing/2014/main" id="{29487269-CB0B-4A5B-AD55-267436A5F970}"/>
                </a:ext>
              </a:extLst>
            </p:cNvPr>
            <p:cNvSpPr txBox="1"/>
            <p:nvPr>
              <p:custDataLst>
                <p:custData r:id="rId54"/>
              </p:custDataLst>
            </p:nvPr>
          </p:nvSpPr>
          <p:spPr>
            <a:xfrm>
              <a:off x="5537199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22F5ABE2-6A0D-4C3A-8495-CF84B6088C86}"/>
                </a:ext>
              </a:extLst>
            </p:cNvPr>
            <p:cNvSpPr txBox="1"/>
            <p:nvPr>
              <p:custDataLst>
                <p:custData r:id="rId55"/>
              </p:custDataLst>
            </p:nvPr>
          </p:nvSpPr>
          <p:spPr>
            <a:xfrm>
              <a:off x="7304814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  <p:sp>
          <p:nvSpPr>
            <p:cNvPr id="74" name="Content">
              <a:extLst>
                <a:ext uri="{FF2B5EF4-FFF2-40B4-BE49-F238E27FC236}">
                  <a16:creationId xmlns:a16="http://schemas.microsoft.com/office/drawing/2014/main" id="{AAB8D949-0034-4686-871C-3217DE11C2D0}"/>
                </a:ext>
              </a:extLst>
            </p:cNvPr>
            <p:cNvSpPr txBox="1"/>
            <p:nvPr>
              <p:custDataLst>
                <p:custData r:id="rId56"/>
              </p:custDataLst>
            </p:nvPr>
          </p:nvSpPr>
          <p:spPr>
            <a:xfrm>
              <a:off x="8928448" y="2798505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6</a:t>
              </a:r>
            </a:p>
          </p:txBody>
        </p:sp>
        <p:sp>
          <p:nvSpPr>
            <p:cNvPr id="75" name="Content">
              <a:extLst>
                <a:ext uri="{FF2B5EF4-FFF2-40B4-BE49-F238E27FC236}">
                  <a16:creationId xmlns:a16="http://schemas.microsoft.com/office/drawing/2014/main" id="{180D70DA-877B-4D4F-B2EE-A7AD9E165606}"/>
                </a:ext>
              </a:extLst>
            </p:cNvPr>
            <p:cNvSpPr txBox="1"/>
            <p:nvPr>
              <p:custDataLst>
                <p:custData r:id="rId57"/>
              </p:custDataLst>
            </p:nvPr>
          </p:nvSpPr>
          <p:spPr>
            <a:xfrm>
              <a:off x="10526359" y="2789928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7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266436C-BAA8-4F54-86DD-6BB2BBCADF83}"/>
              </a:ext>
            </a:extLst>
          </p:cNvPr>
          <p:cNvGrpSpPr/>
          <p:nvPr/>
        </p:nvGrpSpPr>
        <p:grpSpPr>
          <a:xfrm>
            <a:off x="650397" y="3468652"/>
            <a:ext cx="10346803" cy="300965"/>
            <a:chOff x="650397" y="2789928"/>
            <a:chExt cx="10346803" cy="300965"/>
          </a:xfrm>
        </p:grpSpPr>
        <p:sp>
          <p:nvSpPr>
            <p:cNvPr id="80" name="Content">
              <a:extLst>
                <a:ext uri="{FF2B5EF4-FFF2-40B4-BE49-F238E27FC236}">
                  <a16:creationId xmlns:a16="http://schemas.microsoft.com/office/drawing/2014/main" id="{BB436D42-9B9A-4625-B73E-F38F06120E3A}"/>
                </a:ext>
              </a:extLst>
            </p:cNvPr>
            <p:cNvSpPr txBox="1"/>
            <p:nvPr>
              <p:custDataLst>
                <p:custData r:id="rId44"/>
              </p:custDataLst>
            </p:nvPr>
          </p:nvSpPr>
          <p:spPr>
            <a:xfrm>
              <a:off x="650397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8</a:t>
              </a:r>
            </a:p>
          </p:txBody>
        </p:sp>
        <p:sp>
          <p:nvSpPr>
            <p:cNvPr id="81" name="Content">
              <a:extLst>
                <a:ext uri="{FF2B5EF4-FFF2-40B4-BE49-F238E27FC236}">
                  <a16:creationId xmlns:a16="http://schemas.microsoft.com/office/drawing/2014/main" id="{8925A3D2-5405-4871-8438-7E8084FF2302}"/>
                </a:ext>
              </a:extLst>
            </p:cNvPr>
            <p:cNvSpPr txBox="1"/>
            <p:nvPr>
              <p:custDataLst>
                <p:custData r:id="rId45"/>
              </p:custDataLst>
            </p:nvPr>
          </p:nvSpPr>
          <p:spPr>
            <a:xfrm>
              <a:off x="2449292" y="2796251"/>
              <a:ext cx="28796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9</a:t>
              </a:r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DCF1298C-78D3-42CE-AEAC-EAD9242E9C45}"/>
                </a:ext>
              </a:extLst>
            </p:cNvPr>
            <p:cNvSpPr txBox="1"/>
            <p:nvPr>
              <p:custDataLst>
                <p:custData r:id="rId46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10</a:t>
              </a:r>
            </a:p>
          </p:txBody>
        </p:sp>
        <p:sp>
          <p:nvSpPr>
            <p:cNvPr id="83" name="Content">
              <a:extLst>
                <a:ext uri="{FF2B5EF4-FFF2-40B4-BE49-F238E27FC236}">
                  <a16:creationId xmlns:a16="http://schemas.microsoft.com/office/drawing/2014/main" id="{FC988CB9-49BD-4559-9920-12DD99B159AF}"/>
                </a:ext>
              </a:extLst>
            </p:cNvPr>
            <p:cNvSpPr txBox="1"/>
            <p:nvPr>
              <p:custDataLst>
                <p:custData r:id="rId47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11</a:t>
              </a:r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9FF317DA-D495-4E9C-A9EF-07EA0DDBB79A}"/>
                </a:ext>
              </a:extLst>
            </p:cNvPr>
            <p:cNvSpPr txBox="1"/>
            <p:nvPr>
              <p:custDataLst>
                <p:custData r:id="rId48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12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24F05A5A-CB2A-4AD6-8E88-6D68CD4298D3}"/>
                </a:ext>
              </a:extLst>
            </p:cNvPr>
            <p:cNvSpPr txBox="1"/>
            <p:nvPr>
              <p:custDataLst>
                <p:custData r:id="rId49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13</a:t>
              </a:r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FB180DF4-EB30-428A-8135-6ECF4DCC2FC6}"/>
                </a:ext>
              </a:extLst>
            </p:cNvPr>
            <p:cNvSpPr txBox="1"/>
            <p:nvPr>
              <p:custDataLst>
                <p:custData r:id="rId50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48166397-3060-402B-A1E1-B838E0E81487}"/>
              </a:ext>
            </a:extLst>
          </p:cNvPr>
          <p:cNvGrpSpPr/>
          <p:nvPr/>
        </p:nvGrpSpPr>
        <p:grpSpPr>
          <a:xfrm>
            <a:off x="650397" y="4106445"/>
            <a:ext cx="10346803" cy="300965"/>
            <a:chOff x="650397" y="2789928"/>
            <a:chExt cx="10346803" cy="300965"/>
          </a:xfrm>
        </p:grpSpPr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A757A29-9B03-4D7E-B1DB-584666AD5892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</a:t>
              </a:r>
            </a:p>
          </p:txBody>
        </p:sp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72E15D1-9BFF-40AA-A7FA-6092839A8A19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16</a:t>
              </a:r>
            </a:p>
          </p:txBody>
        </p:sp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49039286-D7AD-45CA-8DA2-60AC13A717B0}"/>
                </a:ext>
              </a:extLst>
            </p:cNvPr>
            <p:cNvSpPr txBox="1"/>
            <p:nvPr>
              <p:custDataLst>
                <p:custData r:id="rId39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</a:t>
              </a:r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DACDAC61-F77B-464E-9662-64B09817810B}"/>
                </a:ext>
              </a:extLst>
            </p:cNvPr>
            <p:cNvSpPr txBox="1"/>
            <p:nvPr>
              <p:custDataLst>
                <p:custData r:id="rId40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18</a:t>
              </a: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7FB0965D-0172-4418-8FEB-B8B9AB628028}"/>
                </a:ext>
              </a:extLst>
            </p:cNvPr>
            <p:cNvSpPr txBox="1"/>
            <p:nvPr>
              <p:custDataLst>
                <p:custData r:id="rId41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5F7A0D3-E23B-41C0-8212-9F69616496DB}"/>
                </a:ext>
              </a:extLst>
            </p:cNvPr>
            <p:cNvSpPr txBox="1"/>
            <p:nvPr>
              <p:custDataLst>
                <p:custData r:id="rId42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</a:t>
              </a:r>
            </a:p>
          </p:txBody>
        </p:sp>
        <p:sp>
          <p:nvSpPr>
            <p:cNvPr id="94" name="Content">
              <a:extLst>
                <a:ext uri="{FF2B5EF4-FFF2-40B4-BE49-F238E27FC236}">
                  <a16:creationId xmlns:a16="http://schemas.microsoft.com/office/drawing/2014/main" id="{F91D6C2C-7908-4D9D-BB85-6683E2CD1B76}"/>
                </a:ext>
              </a:extLst>
            </p:cNvPr>
            <p:cNvSpPr txBox="1"/>
            <p:nvPr>
              <p:custDataLst>
                <p:custData r:id="rId43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21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1BB98C9F-AC81-485D-881C-64B03B4E1325}"/>
              </a:ext>
            </a:extLst>
          </p:cNvPr>
          <p:cNvGrpSpPr/>
          <p:nvPr/>
        </p:nvGrpSpPr>
        <p:grpSpPr>
          <a:xfrm>
            <a:off x="651758" y="4763860"/>
            <a:ext cx="10346803" cy="300965"/>
            <a:chOff x="650397" y="2789928"/>
            <a:chExt cx="10346803" cy="300965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B7176C36-F357-4557-9EFC-AB20F9A79163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</a:t>
              </a:r>
            </a:p>
          </p:txBody>
        </p:sp>
        <p:sp>
          <p:nvSpPr>
            <p:cNvPr id="97" name="Content">
              <a:extLst>
                <a:ext uri="{FF2B5EF4-FFF2-40B4-BE49-F238E27FC236}">
                  <a16:creationId xmlns:a16="http://schemas.microsoft.com/office/drawing/2014/main" id="{51CBC26F-6F50-4737-AC15-07D2436A5A68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23</a:t>
              </a:r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2CDAF13-C960-44C7-A800-9793645BE812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24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F941B33-354D-4561-A7AC-DAAC00C6E97C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25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C6518B0E-4A00-46D4-872C-A46A5597D591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26</a:t>
              </a:r>
            </a:p>
          </p:txBody>
        </p:sp>
        <p:sp>
          <p:nvSpPr>
            <p:cNvPr id="101" name="Content">
              <a:extLst>
                <a:ext uri="{FF2B5EF4-FFF2-40B4-BE49-F238E27FC236}">
                  <a16:creationId xmlns:a16="http://schemas.microsoft.com/office/drawing/2014/main" id="{BD3B949C-1F17-40AF-A043-75F8C349A03F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27</a:t>
              </a:r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0EF05128-5FA8-4EAB-8E99-2519561B1A54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28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B25CDA2-18DE-4818-A18F-CB0802A2DE2D}"/>
              </a:ext>
            </a:extLst>
          </p:cNvPr>
          <p:cNvGrpSpPr/>
          <p:nvPr/>
        </p:nvGrpSpPr>
        <p:grpSpPr>
          <a:xfrm>
            <a:off x="2424259" y="5024767"/>
            <a:ext cx="7355975" cy="416207"/>
            <a:chOff x="2418012" y="2993416"/>
            <a:chExt cx="7355975" cy="416207"/>
          </a:xfrm>
        </p:grpSpPr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0A42B313-8B2D-44FF-9366-8600F6A64B63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14" name="Rectángulo: esquinas redondeadas 113">
                <a:extLst>
                  <a:ext uri="{FF2B5EF4-FFF2-40B4-BE49-F238E27FC236}">
                    <a16:creationId xmlns:a16="http://schemas.microsoft.com/office/drawing/2014/main" id="{24F173A0-5E50-41FD-8B2E-E46A307FBDF6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1185EE21-BC52-4392-B4D1-2834C927C8D4}"/>
                  </a:ext>
                </a:extLst>
              </p:cNvPr>
              <p:cNvSpPr/>
              <p:nvPr/>
            </p:nvSpPr>
            <p:spPr>
              <a:xfrm>
                <a:off x="2459253" y="3952458"/>
                <a:ext cx="7027647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78186D40-1145-4EB9-8784-11AB65D97CB1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2635366" y="3047459"/>
              <a:ext cx="1345928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6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B36B1B31-3A4F-4DAD-9021-4B3DFFDF73CC}"/>
              </a:ext>
            </a:extLst>
          </p:cNvPr>
          <p:cNvGrpSpPr/>
          <p:nvPr/>
        </p:nvGrpSpPr>
        <p:grpSpPr>
          <a:xfrm>
            <a:off x="651758" y="5380934"/>
            <a:ext cx="10346803" cy="300965"/>
            <a:chOff x="650397" y="2789928"/>
            <a:chExt cx="10346803" cy="300965"/>
          </a:xfrm>
        </p:grpSpPr>
        <p:sp>
          <p:nvSpPr>
            <p:cNvPr id="139" name="Content">
              <a:extLst>
                <a:ext uri="{FF2B5EF4-FFF2-40B4-BE49-F238E27FC236}">
                  <a16:creationId xmlns:a16="http://schemas.microsoft.com/office/drawing/2014/main" id="{DF7C9E58-2487-4ED6-9B3D-5CC0BDAA9EB2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50397" y="2796251"/>
              <a:ext cx="4632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</a:t>
              </a:r>
            </a:p>
          </p:txBody>
        </p:sp>
        <p:sp>
          <p:nvSpPr>
            <p:cNvPr id="140" name="Content">
              <a:extLst>
                <a:ext uri="{FF2B5EF4-FFF2-40B4-BE49-F238E27FC236}">
                  <a16:creationId xmlns:a16="http://schemas.microsoft.com/office/drawing/2014/main" id="{BB974592-54A8-4006-9288-2751409A22CB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2449291" y="2796251"/>
              <a:ext cx="48465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30</a:t>
              </a:r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A15BA58F-3AED-4262-BB52-CAA5E9067038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4072926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6C5DDDE6-86F7-48DA-8E90-E4AC22589548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5537199" y="2796251"/>
              <a:ext cx="440927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</a:t>
              </a:r>
            </a:p>
          </p:txBody>
        </p:sp>
        <p:sp>
          <p:nvSpPr>
            <p:cNvPr id="143" name="Content">
              <a:extLst>
                <a:ext uri="{FF2B5EF4-FFF2-40B4-BE49-F238E27FC236}">
                  <a16:creationId xmlns:a16="http://schemas.microsoft.com/office/drawing/2014/main" id="{CA732F9C-7924-4CE4-94A5-01B9A2E345C4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04814" y="2798505"/>
              <a:ext cx="523099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3</a:t>
              </a:r>
            </a:p>
          </p:txBody>
        </p:sp>
        <p:sp>
          <p:nvSpPr>
            <p:cNvPr id="144" name="Content">
              <a:extLst>
                <a:ext uri="{FF2B5EF4-FFF2-40B4-BE49-F238E27FC236}">
                  <a16:creationId xmlns:a16="http://schemas.microsoft.com/office/drawing/2014/main" id="{1BF1112F-60D2-46A8-A4F5-820A94988DEC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8928448" y="2798505"/>
              <a:ext cx="48466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4</a:t>
              </a:r>
            </a:p>
          </p:txBody>
        </p:sp>
        <p:sp>
          <p:nvSpPr>
            <p:cNvPr id="145" name="Content">
              <a:extLst>
                <a:ext uri="{FF2B5EF4-FFF2-40B4-BE49-F238E27FC236}">
                  <a16:creationId xmlns:a16="http://schemas.microsoft.com/office/drawing/2014/main" id="{5F65BE23-3764-4B63-BEE0-F026BCF31DE5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10526359" y="2789928"/>
              <a:ext cx="470841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5</a:t>
              </a:r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FA0095C6-E4E8-4349-AE5C-0FEACF94CB59}"/>
              </a:ext>
            </a:extLst>
          </p:cNvPr>
          <p:cNvGrpSpPr/>
          <p:nvPr/>
        </p:nvGrpSpPr>
        <p:grpSpPr>
          <a:xfrm>
            <a:off x="2418013" y="5671226"/>
            <a:ext cx="4236788" cy="416207"/>
            <a:chOff x="2418012" y="2993416"/>
            <a:chExt cx="7355975" cy="416207"/>
          </a:xfrm>
        </p:grpSpPr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2931AEAA-DB32-4711-9D54-02E5324BEFDC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49" name="Rectángulo: esquinas redondeadas 148">
                <a:extLst>
                  <a:ext uri="{FF2B5EF4-FFF2-40B4-BE49-F238E27FC236}">
                    <a16:creationId xmlns:a16="http://schemas.microsoft.com/office/drawing/2014/main" id="{54851574-80D9-4F33-BEB4-672EBBFB9FE5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0" name="Rectángulo: esquinas redondeadas 149">
                <a:extLst>
                  <a:ext uri="{FF2B5EF4-FFF2-40B4-BE49-F238E27FC236}">
                    <a16:creationId xmlns:a16="http://schemas.microsoft.com/office/drawing/2014/main" id="{725F76D9-1BD8-469A-B4E9-E52ADAD59D0B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48" name="Content">
              <a:extLst>
                <a:ext uri="{FF2B5EF4-FFF2-40B4-BE49-F238E27FC236}">
                  <a16:creationId xmlns:a16="http://schemas.microsoft.com/office/drawing/2014/main" id="{E789AB2E-72B6-4D48-89B3-4FF79803D7E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7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9649C83-C4D1-4576-9912-DDEB74E2DD92}"/>
              </a:ext>
            </a:extLst>
          </p:cNvPr>
          <p:cNvGrpSpPr/>
          <p:nvPr/>
        </p:nvGrpSpPr>
        <p:grpSpPr>
          <a:xfrm>
            <a:off x="7254206" y="5671226"/>
            <a:ext cx="4236788" cy="416207"/>
            <a:chOff x="2418012" y="2993416"/>
            <a:chExt cx="7355975" cy="416207"/>
          </a:xfrm>
        </p:grpSpPr>
        <p:grpSp>
          <p:nvGrpSpPr>
            <p:cNvPr id="152" name="Grupo 151">
              <a:extLst>
                <a:ext uri="{FF2B5EF4-FFF2-40B4-BE49-F238E27FC236}">
                  <a16:creationId xmlns:a16="http://schemas.microsoft.com/office/drawing/2014/main" id="{5E13D349-2535-41F1-AC9A-B38A864A5B6F}"/>
                </a:ext>
              </a:extLst>
            </p:cNvPr>
            <p:cNvGrpSpPr/>
            <p:nvPr/>
          </p:nvGrpSpPr>
          <p:grpSpPr>
            <a:xfrm>
              <a:off x="2418012" y="2993416"/>
              <a:ext cx="7355975" cy="416207"/>
              <a:chOff x="2306185" y="3952458"/>
              <a:chExt cx="7355975" cy="604044"/>
            </a:xfrm>
          </p:grpSpPr>
          <p:sp>
            <p:nvSpPr>
              <p:cNvPr id="154" name="Rectángulo: esquinas redondeadas 153">
                <a:extLst>
                  <a:ext uri="{FF2B5EF4-FFF2-40B4-BE49-F238E27FC236}">
                    <a16:creationId xmlns:a16="http://schemas.microsoft.com/office/drawing/2014/main" id="{5D6D1936-DC5A-49BF-93FB-8176BB6B99E0}"/>
                  </a:ext>
                </a:extLst>
              </p:cNvPr>
              <p:cNvSpPr/>
              <p:nvPr/>
            </p:nvSpPr>
            <p:spPr>
              <a:xfrm>
                <a:off x="2306185" y="3952459"/>
                <a:ext cx="7355975" cy="604043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5" name="Rectángulo: esquinas redondeadas 154">
                <a:extLst>
                  <a:ext uri="{FF2B5EF4-FFF2-40B4-BE49-F238E27FC236}">
                    <a16:creationId xmlns:a16="http://schemas.microsoft.com/office/drawing/2014/main" id="{05D89AD6-1795-4917-A161-5CF6F80DB8BD}"/>
                  </a:ext>
                </a:extLst>
              </p:cNvPr>
              <p:cNvSpPr/>
              <p:nvPr/>
            </p:nvSpPr>
            <p:spPr>
              <a:xfrm>
                <a:off x="2571940" y="3952458"/>
                <a:ext cx="6807979" cy="6040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53" name="Content">
              <a:extLst>
                <a:ext uri="{FF2B5EF4-FFF2-40B4-BE49-F238E27FC236}">
                  <a16:creationId xmlns:a16="http://schemas.microsoft.com/office/drawing/2014/main" id="{76189C1C-8400-4F32-BEA2-A6AF160520E4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2793903" y="3049549"/>
              <a:ext cx="229817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8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AEC6C6C7-322A-449B-BA4F-4F5BF13D701D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5479595" y="2221218"/>
            <a:ext cx="2616422" cy="292388"/>
            <a:chOff x="3090190" y="2778012"/>
            <a:chExt cx="2616422" cy="292388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9F118ACE-5E3D-4294-A4CD-4985B34E7F14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Content">
              <a:extLst>
                <a:ext uri="{FF2B5EF4-FFF2-40B4-BE49-F238E27FC236}">
                  <a16:creationId xmlns:a16="http://schemas.microsoft.com/office/drawing/2014/main" id="{7E5105CF-01C2-4B2F-B04F-767E8643738E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9" name="Gráfico 158">
              <a:extLst>
                <a:ext uri="{FF2B5EF4-FFF2-40B4-BE49-F238E27FC236}">
                  <a16:creationId xmlns:a16="http://schemas.microsoft.com/office/drawing/2014/main" id="{230ACEE0-5385-46BD-A243-13D8DFDD5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C338D5-1C88-4B3E-A9BE-215DF82BF2A9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161" name="Rectángulo: esquinas redondeadas 160">
              <a:extLst>
                <a:ext uri="{FF2B5EF4-FFF2-40B4-BE49-F238E27FC236}">
                  <a16:creationId xmlns:a16="http://schemas.microsoft.com/office/drawing/2014/main" id="{03B202A6-5775-4053-AA17-85B6A3DF635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5" name="Content">
              <a:extLst>
                <a:ext uri="{FF2B5EF4-FFF2-40B4-BE49-F238E27FC236}">
                  <a16:creationId xmlns:a16="http://schemas.microsoft.com/office/drawing/2014/main" id="{CDEC2667-1C33-49AB-872A-DEA2C5BA1B51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049217" y="1526803"/>
              <a:ext cx="2292615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Nueva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actividad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6" name="Grupo 165">
              <a:extLst>
                <a:ext uri="{FF2B5EF4-FFF2-40B4-BE49-F238E27FC236}">
                  <a16:creationId xmlns:a16="http://schemas.microsoft.com/office/drawing/2014/main" id="{CA1FADA8-BF21-4642-AD7E-E6B86B572472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67" name="Rectángulo: esquinas redondeadas 166">
                <a:extLst>
                  <a:ext uri="{FF2B5EF4-FFF2-40B4-BE49-F238E27FC236}">
                    <a16:creationId xmlns:a16="http://schemas.microsoft.com/office/drawing/2014/main" id="{9E4E1079-309A-4446-B0E3-3107A62C99B2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8" name="Content">
                <a:hlinkClick r:id="rId80" action="ppaction://hlinksldjump"/>
                <a:extLst>
                  <a:ext uri="{FF2B5EF4-FFF2-40B4-BE49-F238E27FC236}">
                    <a16:creationId xmlns:a16="http://schemas.microsoft.com/office/drawing/2014/main" id="{C024B375-5A90-4B5F-A9EF-71D35A85D386}"/>
                  </a:ext>
                </a:extLst>
              </p:cNvPr>
              <p:cNvSpPr txBox="1"/>
              <p:nvPr>
                <p:custDataLst>
                  <p:custData r:id="rId18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87E551BB-718A-4642-9921-60EEE7FED146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152706" y="2175561"/>
              <a:ext cx="5905904" cy="292389"/>
              <a:chOff x="3671888" y="3718559"/>
              <a:chExt cx="3557587" cy="292389"/>
            </a:xfrm>
          </p:grpSpPr>
          <p:sp>
            <p:nvSpPr>
              <p:cNvPr id="178" name="Rectángulo: esquinas redondeadas 177">
                <a:extLst>
                  <a:ext uri="{FF2B5EF4-FFF2-40B4-BE49-F238E27FC236}">
                    <a16:creationId xmlns:a16="http://schemas.microsoft.com/office/drawing/2014/main" id="{2528F9AC-1DE3-4362-B4BB-5695E1020546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779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79" name="Content">
                <a:extLst>
                  <a:ext uri="{FF2B5EF4-FFF2-40B4-BE49-F238E27FC236}">
                    <a16:creationId xmlns:a16="http://schemas.microsoft.com/office/drawing/2014/main" id="{953E1806-F607-4883-9050-A635A93EDB3E}"/>
                  </a:ext>
                </a:extLst>
              </p:cNvPr>
              <p:cNvSpPr txBox="1"/>
              <p:nvPr>
                <p:custDataLst>
                  <p:custData r:id="rId17"/>
                </p:custDataLst>
              </p:nvPr>
            </p:nvSpPr>
            <p:spPr>
              <a:xfrm>
                <a:off x="3671888" y="3718559"/>
                <a:ext cx="1377816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Nombre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8403E15D-7761-4CB0-9281-07556A4FC1A8}"/>
                </a:ext>
              </a:extLst>
            </p:cNvPr>
            <p:cNvGrpSpPr/>
            <p:nvPr/>
          </p:nvGrpSpPr>
          <p:grpSpPr>
            <a:xfrm>
              <a:off x="3149620" y="2603828"/>
              <a:ext cx="5908990" cy="954281"/>
              <a:chOff x="3149620" y="2603828"/>
              <a:chExt cx="5908990" cy="954281"/>
            </a:xfrm>
          </p:grpSpPr>
          <p:sp>
            <p:nvSpPr>
              <p:cNvPr id="181" name="Rectángulo: esquinas redondeadas 180">
                <a:extLst>
                  <a:ext uri="{FF2B5EF4-FFF2-40B4-BE49-F238E27FC236}">
                    <a16:creationId xmlns:a16="http://schemas.microsoft.com/office/drawing/2014/main" id="{020BCA42-E18C-490C-93DD-A38DF806D00F}"/>
                  </a:ext>
                </a:extLst>
              </p:cNvPr>
              <p:cNvSpPr/>
              <p:nvPr/>
            </p:nvSpPr>
            <p:spPr>
              <a:xfrm>
                <a:off x="3149622" y="2603829"/>
                <a:ext cx="5908988" cy="954280"/>
              </a:xfrm>
              <a:prstGeom prst="roundRect">
                <a:avLst>
                  <a:gd name="adj" fmla="val 4247"/>
                </a:avLst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82" name="Content">
                <a:extLst>
                  <a:ext uri="{FF2B5EF4-FFF2-40B4-BE49-F238E27FC236}">
                    <a16:creationId xmlns:a16="http://schemas.microsoft.com/office/drawing/2014/main" id="{65DE0F62-BF1D-4285-9E36-A1E04CEBE35E}"/>
                  </a:ext>
                </a:extLst>
              </p:cNvPr>
              <p:cNvSpPr txBox="1"/>
              <p:nvPr>
                <p:custDataLst>
                  <p:custData r:id="rId16"/>
                </p:custDataLst>
              </p:nvPr>
            </p:nvSpPr>
            <p:spPr>
              <a:xfrm>
                <a:off x="3149620" y="2603828"/>
                <a:ext cx="3619674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Descripción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3" name="Calendar">
              <a:extLst>
                <a:ext uri="{FF2B5EF4-FFF2-40B4-BE49-F238E27FC236}">
                  <a16:creationId xmlns:a16="http://schemas.microsoft.com/office/drawing/2014/main" id="{5096F954-A4AA-4A0A-AF88-F8C48CB16395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148780" y="3876677"/>
              <a:ext cx="2018223" cy="1382260"/>
              <a:chOff x="3646492" y="2684275"/>
              <a:chExt cx="1851017" cy="1489451"/>
            </a:xfrm>
          </p:grpSpPr>
          <p:sp>
            <p:nvSpPr>
              <p:cNvPr id="184" name="Border">
                <a:extLst>
                  <a:ext uri="{FF2B5EF4-FFF2-40B4-BE49-F238E27FC236}">
                    <a16:creationId xmlns:a16="http://schemas.microsoft.com/office/drawing/2014/main" id="{57F3D4DA-D226-4700-8B19-681AA301FBB3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5" name="RightArrow">
                <a:extLst>
                  <a:ext uri="{FF2B5EF4-FFF2-40B4-BE49-F238E27FC236}">
                    <a16:creationId xmlns:a16="http://schemas.microsoft.com/office/drawing/2014/main" id="{29049020-FFA7-4452-8F30-26338B685D13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6" name="LeftArrow">
                <a:extLst>
                  <a:ext uri="{FF2B5EF4-FFF2-40B4-BE49-F238E27FC236}">
                    <a16:creationId xmlns:a16="http://schemas.microsoft.com/office/drawing/2014/main" id="{17DFA7DA-72F0-4442-82A6-322EA6515D46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187" name="MonthYear">
                <a:extLst>
                  <a:ext uri="{FF2B5EF4-FFF2-40B4-BE49-F238E27FC236}">
                    <a16:creationId xmlns:a16="http://schemas.microsoft.com/office/drawing/2014/main" id="{F988BC6E-B5BA-412E-BE22-2B54DFB3014C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188" name="AutoShape 6">
                <a:extLst>
                  <a:ext uri="{FF2B5EF4-FFF2-40B4-BE49-F238E27FC236}">
                    <a16:creationId xmlns:a16="http://schemas.microsoft.com/office/drawing/2014/main" id="{57D11A84-DAE1-4BB5-848A-678CE47384C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189" name="DateGrid">
                <a:extLst>
                  <a:ext uri="{FF2B5EF4-FFF2-40B4-BE49-F238E27FC236}">
                    <a16:creationId xmlns:a16="http://schemas.microsoft.com/office/drawing/2014/main" id="{9EBE54B4-6134-4B5A-97E8-323E18FD01D9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190" name="Rectangle 8">
                  <a:extLst>
                    <a:ext uri="{FF2B5EF4-FFF2-40B4-BE49-F238E27FC236}">
                      <a16:creationId xmlns:a16="http://schemas.microsoft.com/office/drawing/2014/main" id="{051720DE-58BD-4A60-BAE3-2E047CF27E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Rectangle 9">
                  <a:extLst>
                    <a:ext uri="{FF2B5EF4-FFF2-40B4-BE49-F238E27FC236}">
                      <a16:creationId xmlns:a16="http://schemas.microsoft.com/office/drawing/2014/main" id="{55A81AAA-2370-4CFF-9E2E-667197DA66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2" name="Rectangle 10">
                  <a:extLst>
                    <a:ext uri="{FF2B5EF4-FFF2-40B4-BE49-F238E27FC236}">
                      <a16:creationId xmlns:a16="http://schemas.microsoft.com/office/drawing/2014/main" id="{05B3E322-0306-4582-9F3B-4FFE166BC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3" name="Rectangle 11">
                  <a:extLst>
                    <a:ext uri="{FF2B5EF4-FFF2-40B4-BE49-F238E27FC236}">
                      <a16:creationId xmlns:a16="http://schemas.microsoft.com/office/drawing/2014/main" id="{5F2BA460-17B5-46E0-92B2-CDD3E6052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Rectangle 12">
                  <a:extLst>
                    <a:ext uri="{FF2B5EF4-FFF2-40B4-BE49-F238E27FC236}">
                      <a16:creationId xmlns:a16="http://schemas.microsoft.com/office/drawing/2014/main" id="{F11AE212-A860-4092-BB18-749E6963F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Rectangle 13">
                  <a:extLst>
                    <a:ext uri="{FF2B5EF4-FFF2-40B4-BE49-F238E27FC236}">
                      <a16:creationId xmlns:a16="http://schemas.microsoft.com/office/drawing/2014/main" id="{14195CD2-3569-4B3C-B6B1-FD04E846D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Rectangle 14">
                  <a:extLst>
                    <a:ext uri="{FF2B5EF4-FFF2-40B4-BE49-F238E27FC236}">
                      <a16:creationId xmlns:a16="http://schemas.microsoft.com/office/drawing/2014/main" id="{E75916CA-267F-45A5-A8DC-95AA26D94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Rectangle 15">
                  <a:extLst>
                    <a:ext uri="{FF2B5EF4-FFF2-40B4-BE49-F238E27FC236}">
                      <a16:creationId xmlns:a16="http://schemas.microsoft.com/office/drawing/2014/main" id="{9A17A97C-AFFD-4F47-B849-DC17DD8AE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Rectangle 16">
                  <a:extLst>
                    <a:ext uri="{FF2B5EF4-FFF2-40B4-BE49-F238E27FC236}">
                      <a16:creationId xmlns:a16="http://schemas.microsoft.com/office/drawing/2014/main" id="{E2801CA4-1FAD-4E9A-B4A6-AEAB009D6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Rectangle 17">
                  <a:extLst>
                    <a:ext uri="{FF2B5EF4-FFF2-40B4-BE49-F238E27FC236}">
                      <a16:creationId xmlns:a16="http://schemas.microsoft.com/office/drawing/2014/main" id="{284806DF-5E18-4F3A-8BFF-4F41AEF99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Rectangle 18">
                  <a:extLst>
                    <a:ext uri="{FF2B5EF4-FFF2-40B4-BE49-F238E27FC236}">
                      <a16:creationId xmlns:a16="http://schemas.microsoft.com/office/drawing/2014/main" id="{198A6ABA-09B3-45BD-9259-F222013028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Rectangle 19">
                  <a:extLst>
                    <a:ext uri="{FF2B5EF4-FFF2-40B4-BE49-F238E27FC236}">
                      <a16:creationId xmlns:a16="http://schemas.microsoft.com/office/drawing/2014/main" id="{4F8DD7F0-6D92-4527-9971-C74CC4CEC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Rectangle 20">
                  <a:extLst>
                    <a:ext uri="{FF2B5EF4-FFF2-40B4-BE49-F238E27FC236}">
                      <a16:creationId xmlns:a16="http://schemas.microsoft.com/office/drawing/2014/main" id="{EB800D0B-B0D3-4B42-8C0D-F1607273C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Rectangle 21">
                  <a:extLst>
                    <a:ext uri="{FF2B5EF4-FFF2-40B4-BE49-F238E27FC236}">
                      <a16:creationId xmlns:a16="http://schemas.microsoft.com/office/drawing/2014/main" id="{25133BA1-BACF-47F0-9A68-CAB94B0250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Rectangle 22">
                  <a:extLst>
                    <a:ext uri="{FF2B5EF4-FFF2-40B4-BE49-F238E27FC236}">
                      <a16:creationId xmlns:a16="http://schemas.microsoft.com/office/drawing/2014/main" id="{53122F23-E829-4AA9-860D-9AE8BB6E0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Rectangle 23">
                  <a:extLst>
                    <a:ext uri="{FF2B5EF4-FFF2-40B4-BE49-F238E27FC236}">
                      <a16:creationId xmlns:a16="http://schemas.microsoft.com/office/drawing/2014/main" id="{A6620C0F-0009-4676-A2F8-0FDE559884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Rectangle 24">
                  <a:extLst>
                    <a:ext uri="{FF2B5EF4-FFF2-40B4-BE49-F238E27FC236}">
                      <a16:creationId xmlns:a16="http://schemas.microsoft.com/office/drawing/2014/main" id="{3F4F7FDC-9E35-446F-9A26-374023C3D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Rectangle 25">
                  <a:extLst>
                    <a:ext uri="{FF2B5EF4-FFF2-40B4-BE49-F238E27FC236}">
                      <a16:creationId xmlns:a16="http://schemas.microsoft.com/office/drawing/2014/main" id="{F29C1356-5C18-47A4-845A-C60A401D3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Rectangle 26">
                  <a:extLst>
                    <a:ext uri="{FF2B5EF4-FFF2-40B4-BE49-F238E27FC236}">
                      <a16:creationId xmlns:a16="http://schemas.microsoft.com/office/drawing/2014/main" id="{7BA71073-A5FF-4A14-8B25-434D5A0338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Rectangle 27">
                  <a:extLst>
                    <a:ext uri="{FF2B5EF4-FFF2-40B4-BE49-F238E27FC236}">
                      <a16:creationId xmlns:a16="http://schemas.microsoft.com/office/drawing/2014/main" id="{6D71B435-0825-416B-B0E2-65E62342F7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Rectangle 28">
                  <a:extLst>
                    <a:ext uri="{FF2B5EF4-FFF2-40B4-BE49-F238E27FC236}">
                      <a16:creationId xmlns:a16="http://schemas.microsoft.com/office/drawing/2014/main" id="{594C6038-1492-4ED2-B481-227E00E0D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Rectangle 29">
                  <a:extLst>
                    <a:ext uri="{FF2B5EF4-FFF2-40B4-BE49-F238E27FC236}">
                      <a16:creationId xmlns:a16="http://schemas.microsoft.com/office/drawing/2014/main" id="{D6BF1AEC-C01C-425C-A2D9-E82F1E56A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Rectangle 30">
                  <a:extLst>
                    <a:ext uri="{FF2B5EF4-FFF2-40B4-BE49-F238E27FC236}">
                      <a16:creationId xmlns:a16="http://schemas.microsoft.com/office/drawing/2014/main" id="{D6338130-6A06-4748-B14E-723EA8BC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Rectangle 31">
                  <a:extLst>
                    <a:ext uri="{FF2B5EF4-FFF2-40B4-BE49-F238E27FC236}">
                      <a16:creationId xmlns:a16="http://schemas.microsoft.com/office/drawing/2014/main" id="{DB22B8CA-F466-4E7D-B19E-C674ED4D1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Rectangle 32">
                  <a:extLst>
                    <a:ext uri="{FF2B5EF4-FFF2-40B4-BE49-F238E27FC236}">
                      <a16:creationId xmlns:a16="http://schemas.microsoft.com/office/drawing/2014/main" id="{65175C0E-7BCD-4C36-884C-28B5126A1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Rectangle 33">
                  <a:extLst>
                    <a:ext uri="{FF2B5EF4-FFF2-40B4-BE49-F238E27FC236}">
                      <a16:creationId xmlns:a16="http://schemas.microsoft.com/office/drawing/2014/main" id="{75B296F5-C476-4902-AE07-B3707D357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Rectangle 34">
                  <a:extLst>
                    <a:ext uri="{FF2B5EF4-FFF2-40B4-BE49-F238E27FC236}">
                      <a16:creationId xmlns:a16="http://schemas.microsoft.com/office/drawing/2014/main" id="{7426FE37-BC9B-4D05-8B0D-054828FB4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7" name="Rectangle 35">
                  <a:extLst>
                    <a:ext uri="{FF2B5EF4-FFF2-40B4-BE49-F238E27FC236}">
                      <a16:creationId xmlns:a16="http://schemas.microsoft.com/office/drawing/2014/main" id="{E3763ED3-A575-4484-8AAD-EBAB195CC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Rectangle 36">
                  <a:extLst>
                    <a:ext uri="{FF2B5EF4-FFF2-40B4-BE49-F238E27FC236}">
                      <a16:creationId xmlns:a16="http://schemas.microsoft.com/office/drawing/2014/main" id="{9AA36896-38E7-4FEC-8F8E-04462FD47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Rectangle 37">
                  <a:extLst>
                    <a:ext uri="{FF2B5EF4-FFF2-40B4-BE49-F238E27FC236}">
                      <a16:creationId xmlns:a16="http://schemas.microsoft.com/office/drawing/2014/main" id="{7F3438F1-51FE-48C1-84EC-17DBEA015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0" name="Rectangle 38">
                  <a:extLst>
                    <a:ext uri="{FF2B5EF4-FFF2-40B4-BE49-F238E27FC236}">
                      <a16:creationId xmlns:a16="http://schemas.microsoft.com/office/drawing/2014/main" id="{B378ED4B-8D7E-43B6-BF41-0E2621041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Rectangle 39">
                  <a:extLst>
                    <a:ext uri="{FF2B5EF4-FFF2-40B4-BE49-F238E27FC236}">
                      <a16:creationId xmlns:a16="http://schemas.microsoft.com/office/drawing/2014/main" id="{218AB511-0B00-4035-82E0-672946119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2" name="Rectangle 40">
                  <a:extLst>
                    <a:ext uri="{FF2B5EF4-FFF2-40B4-BE49-F238E27FC236}">
                      <a16:creationId xmlns:a16="http://schemas.microsoft.com/office/drawing/2014/main" id="{D296AFF1-2409-4132-BE09-01853F5A0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3" name="Rectangle 41">
                  <a:extLst>
                    <a:ext uri="{FF2B5EF4-FFF2-40B4-BE49-F238E27FC236}">
                      <a16:creationId xmlns:a16="http://schemas.microsoft.com/office/drawing/2014/main" id="{6344011D-764A-406E-AED0-72A0C2D98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4" name="Rectangle 42">
                  <a:extLst>
                    <a:ext uri="{FF2B5EF4-FFF2-40B4-BE49-F238E27FC236}">
                      <a16:creationId xmlns:a16="http://schemas.microsoft.com/office/drawing/2014/main" id="{4421E007-24CA-4AD5-A6EC-E8C68FAA3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5" name="Rectangle 43">
                  <a:extLst>
                    <a:ext uri="{FF2B5EF4-FFF2-40B4-BE49-F238E27FC236}">
                      <a16:creationId xmlns:a16="http://schemas.microsoft.com/office/drawing/2014/main" id="{B2C9D956-70EF-43C1-BB67-57AC4E2815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6" name="Rectangle 44">
                  <a:extLst>
                    <a:ext uri="{FF2B5EF4-FFF2-40B4-BE49-F238E27FC236}">
                      <a16:creationId xmlns:a16="http://schemas.microsoft.com/office/drawing/2014/main" id="{98F48C1A-3593-4306-9863-FD2543678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7" name="Rectangle 45">
                  <a:extLst>
                    <a:ext uri="{FF2B5EF4-FFF2-40B4-BE49-F238E27FC236}">
                      <a16:creationId xmlns:a16="http://schemas.microsoft.com/office/drawing/2014/main" id="{3BBAA208-3AFA-4C04-8BEE-EE2A936D4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8" name="Rectangle 46">
                  <a:extLst>
                    <a:ext uri="{FF2B5EF4-FFF2-40B4-BE49-F238E27FC236}">
                      <a16:creationId xmlns:a16="http://schemas.microsoft.com/office/drawing/2014/main" id="{78E6CF7C-B133-4291-945E-77D797313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9" name="Rectangle 47">
                  <a:extLst>
                    <a:ext uri="{FF2B5EF4-FFF2-40B4-BE49-F238E27FC236}">
                      <a16:creationId xmlns:a16="http://schemas.microsoft.com/office/drawing/2014/main" id="{B97A0DC8-BF22-4F12-93A2-74A03D7733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0" name="Rectangle 48">
                  <a:extLst>
                    <a:ext uri="{FF2B5EF4-FFF2-40B4-BE49-F238E27FC236}">
                      <a16:creationId xmlns:a16="http://schemas.microsoft.com/office/drawing/2014/main" id="{B7F68E76-19AB-411B-A9E4-4CAA321418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1" name="Rectangle 49">
                  <a:extLst>
                    <a:ext uri="{FF2B5EF4-FFF2-40B4-BE49-F238E27FC236}">
                      <a16:creationId xmlns:a16="http://schemas.microsoft.com/office/drawing/2014/main" id="{ED1DCB3E-895F-405D-9923-ADC8DAE92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2" name="Rectangle 50">
                  <a:extLst>
                    <a:ext uri="{FF2B5EF4-FFF2-40B4-BE49-F238E27FC236}">
                      <a16:creationId xmlns:a16="http://schemas.microsoft.com/office/drawing/2014/main" id="{BE467676-2B4C-40E4-B03D-8C0B1AE82F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3" name="Rectangle 51">
                  <a:extLst>
                    <a:ext uri="{FF2B5EF4-FFF2-40B4-BE49-F238E27FC236}">
                      <a16:creationId xmlns:a16="http://schemas.microsoft.com/office/drawing/2014/main" id="{7BE44E5F-6587-42FF-A214-0EB825E2C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4" name="Rectangle 52">
                  <a:extLst>
                    <a:ext uri="{FF2B5EF4-FFF2-40B4-BE49-F238E27FC236}">
                      <a16:creationId xmlns:a16="http://schemas.microsoft.com/office/drawing/2014/main" id="{3EACD2FE-433B-4299-9086-1B411E5D9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5" name="Rectangle 53">
                  <a:extLst>
                    <a:ext uri="{FF2B5EF4-FFF2-40B4-BE49-F238E27FC236}">
                      <a16:creationId xmlns:a16="http://schemas.microsoft.com/office/drawing/2014/main" id="{FCAE1529-F8D9-4F9E-BA39-C01D509B9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6" name="Rectangle 54">
                  <a:extLst>
                    <a:ext uri="{FF2B5EF4-FFF2-40B4-BE49-F238E27FC236}">
                      <a16:creationId xmlns:a16="http://schemas.microsoft.com/office/drawing/2014/main" id="{3D189D84-140D-4EB7-A8C7-4F0D29114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7" name="Rectangle 55">
                  <a:extLst>
                    <a:ext uri="{FF2B5EF4-FFF2-40B4-BE49-F238E27FC236}">
                      <a16:creationId xmlns:a16="http://schemas.microsoft.com/office/drawing/2014/main" id="{45B62277-613E-4A0F-BC39-6A11D0524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8" name="Rectangle 56">
                  <a:extLst>
                    <a:ext uri="{FF2B5EF4-FFF2-40B4-BE49-F238E27FC236}">
                      <a16:creationId xmlns:a16="http://schemas.microsoft.com/office/drawing/2014/main" id="{6A7B3D92-8DF6-43DE-8779-D5FA804579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Rectangle 57">
                  <a:extLst>
                    <a:ext uri="{FF2B5EF4-FFF2-40B4-BE49-F238E27FC236}">
                      <a16:creationId xmlns:a16="http://schemas.microsoft.com/office/drawing/2014/main" id="{229D12B4-EDDA-4AA1-B371-E107D4A762BA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0" name="Calendar">
              <a:extLst>
                <a:ext uri="{FF2B5EF4-FFF2-40B4-BE49-F238E27FC236}">
                  <a16:creationId xmlns:a16="http://schemas.microsoft.com/office/drawing/2014/main" id="{80B37D15-B44F-4275-BF88-BBFC95B1979F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299929" y="3871874"/>
              <a:ext cx="2018223" cy="1387061"/>
              <a:chOff x="3646492" y="2684275"/>
              <a:chExt cx="1851017" cy="1489451"/>
            </a:xfrm>
          </p:grpSpPr>
          <p:sp>
            <p:nvSpPr>
              <p:cNvPr id="241" name="Border">
                <a:extLst>
                  <a:ext uri="{FF2B5EF4-FFF2-40B4-BE49-F238E27FC236}">
                    <a16:creationId xmlns:a16="http://schemas.microsoft.com/office/drawing/2014/main" id="{F8785969-0816-40AA-BAC5-D4FD453E6ACA}"/>
                  </a:ext>
                </a:extLst>
              </p:cNvPr>
              <p:cNvSpPr/>
              <p:nvPr/>
            </p:nvSpPr>
            <p:spPr>
              <a:xfrm>
                <a:off x="3646492" y="2684275"/>
                <a:ext cx="1851017" cy="1489451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2" name="RightArrow">
                <a:extLst>
                  <a:ext uri="{FF2B5EF4-FFF2-40B4-BE49-F238E27FC236}">
                    <a16:creationId xmlns:a16="http://schemas.microsoft.com/office/drawing/2014/main" id="{445DD2B7-F526-41B8-9038-ED3A5E0B30D9}"/>
                  </a:ext>
                </a:extLst>
              </p:cNvPr>
              <p:cNvSpPr/>
              <p:nvPr/>
            </p:nvSpPr>
            <p:spPr>
              <a:xfrm rot="5400000">
                <a:off x="5338097" y="2808223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3" name="LeftArrow">
                <a:extLst>
                  <a:ext uri="{FF2B5EF4-FFF2-40B4-BE49-F238E27FC236}">
                    <a16:creationId xmlns:a16="http://schemas.microsoft.com/office/drawing/2014/main" id="{8CC49E57-B596-4048-B4DC-5882B47D4EC9}"/>
                  </a:ext>
                </a:extLst>
              </p:cNvPr>
              <p:cNvSpPr/>
              <p:nvPr/>
            </p:nvSpPr>
            <p:spPr>
              <a:xfrm rot="16200000" flipH="1">
                <a:off x="3753373" y="2808225"/>
                <a:ext cx="66318" cy="3616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>
                <a:normAutofit fontScale="25000" lnSpcReduction="20000"/>
              </a:bodyPr>
              <a:lstStyle/>
              <a:p>
                <a:pPr algn="r"/>
                <a:endParaRPr lang="en-US" sz="2400" dirty="0"/>
              </a:p>
            </p:txBody>
          </p:sp>
          <p:sp>
            <p:nvSpPr>
              <p:cNvPr id="244" name="MonthYear">
                <a:extLst>
                  <a:ext uri="{FF2B5EF4-FFF2-40B4-BE49-F238E27FC236}">
                    <a16:creationId xmlns:a16="http://schemas.microsoft.com/office/drawing/2014/main" id="{F05FD990-0775-4E15-94FB-FD7680EBA369}"/>
                  </a:ext>
                </a:extLst>
              </p:cNvPr>
              <p:cNvSpPr txBox="1"/>
              <p:nvPr/>
            </p:nvSpPr>
            <p:spPr>
              <a:xfrm>
                <a:off x="3804614" y="2751124"/>
                <a:ext cx="1548561" cy="150362"/>
              </a:xfrm>
              <a:prstGeom prst="rect">
                <a:avLst/>
              </a:prstGeom>
              <a:noFill/>
            </p:spPr>
            <p:txBody>
              <a:bodyPr wrap="none" lIns="45720" tIns="0" rIns="45720" bIns="0" rtlCol="0" anchor="ctr">
                <a:normAutofit fontScale="92500" lnSpcReduction="10000"/>
              </a:bodyPr>
              <a:lstStyle/>
              <a:p>
                <a:pPr algn="ctr"/>
                <a:r>
                  <a:rPr lang="en-US" sz="105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October, 2010</a:t>
                </a:r>
              </a:p>
            </p:txBody>
          </p:sp>
          <p:sp>
            <p:nvSpPr>
              <p:cNvPr id="245" name="AutoShape 6">
                <a:extLst>
                  <a:ext uri="{FF2B5EF4-FFF2-40B4-BE49-F238E27FC236}">
                    <a16:creationId xmlns:a16="http://schemas.microsoft.com/office/drawing/2014/main" id="{9498FCBE-29EF-455D-BB17-6B4852B7C7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713707" y="2951777"/>
                <a:ext cx="1716586" cy="122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r"/>
                <a:endParaRPr lang="en-US" sz="2400" dirty="0"/>
              </a:p>
            </p:txBody>
          </p:sp>
          <p:grpSp>
            <p:nvGrpSpPr>
              <p:cNvPr id="246" name="DateGrid">
                <a:extLst>
                  <a:ext uri="{FF2B5EF4-FFF2-40B4-BE49-F238E27FC236}">
                    <a16:creationId xmlns:a16="http://schemas.microsoft.com/office/drawing/2014/main" id="{54A8C519-0D10-4635-ABCE-280E8FDADB41}"/>
                  </a:ext>
                </a:extLst>
              </p:cNvPr>
              <p:cNvGrpSpPr/>
              <p:nvPr/>
            </p:nvGrpSpPr>
            <p:grpSpPr>
              <a:xfrm>
                <a:off x="3779199" y="2977629"/>
                <a:ext cx="1625241" cy="1123709"/>
                <a:chOff x="3779199" y="2977629"/>
                <a:chExt cx="1625241" cy="1123709"/>
              </a:xfrm>
            </p:grpSpPr>
            <p:sp>
              <p:nvSpPr>
                <p:cNvPr id="247" name="Rectangle 8">
                  <a:extLst>
                    <a:ext uri="{FF2B5EF4-FFF2-40B4-BE49-F238E27FC236}">
                      <a16:creationId xmlns:a16="http://schemas.microsoft.com/office/drawing/2014/main" id="{8C03A82F-6B38-4654-84B7-C0EA02420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9199" y="2977629"/>
                  <a:ext cx="156837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8" name="Rectangle 9">
                  <a:extLst>
                    <a:ext uri="{FF2B5EF4-FFF2-40B4-BE49-F238E27FC236}">
                      <a16:creationId xmlns:a16="http://schemas.microsoft.com/office/drawing/2014/main" id="{71444CE9-B836-4540-8361-FDBC88C468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1528" y="2977629"/>
                  <a:ext cx="210265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Mo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9" name="Rectangle 10">
                  <a:extLst>
                    <a:ext uri="{FF2B5EF4-FFF2-40B4-BE49-F238E27FC236}">
                      <a16:creationId xmlns:a16="http://schemas.microsoft.com/office/drawing/2014/main" id="{88728180-8FFA-40ED-A527-C3723E07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6944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Tu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0" name="Rectangle 11">
                  <a:extLst>
                    <a:ext uri="{FF2B5EF4-FFF2-40B4-BE49-F238E27FC236}">
                      <a16:creationId xmlns:a16="http://schemas.microsoft.com/office/drawing/2014/main" id="{BE4A6EC8-162C-48D6-9314-D6EE453D7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4443" y="2977629"/>
                  <a:ext cx="206818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We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1" name="Rectangle 12">
                  <a:extLst>
                    <a:ext uri="{FF2B5EF4-FFF2-40B4-BE49-F238E27FC236}">
                      <a16:creationId xmlns:a16="http://schemas.microsoft.com/office/drawing/2014/main" id="{2EA1C857-D4F6-439B-A71B-A07C10F27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8136" y="2977629"/>
                  <a:ext cx="160284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Th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2" name="Rectangle 13">
                  <a:extLst>
                    <a:ext uri="{FF2B5EF4-FFF2-40B4-BE49-F238E27FC236}">
                      <a16:creationId xmlns:a16="http://schemas.microsoft.com/office/drawing/2014/main" id="{F3750D4E-9BD7-4B4E-8944-045A102247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2977629"/>
                  <a:ext cx="124091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Fr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Rectangle 14">
                  <a:extLst>
                    <a:ext uri="{FF2B5EF4-FFF2-40B4-BE49-F238E27FC236}">
                      <a16:creationId xmlns:a16="http://schemas.microsoft.com/office/drawing/2014/main" id="{ECA095FE-B79F-49EF-96AA-02035DBFB1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2775" y="2977629"/>
                  <a:ext cx="148219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Sa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4" name="Rectangle 15">
                  <a:extLst>
                    <a:ext uri="{FF2B5EF4-FFF2-40B4-BE49-F238E27FC236}">
                      <a16:creationId xmlns:a16="http://schemas.microsoft.com/office/drawing/2014/main" id="{A02F47F2-B92A-4534-B2E9-4E713EC4E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5" name="Rectangle 16">
                  <a:extLst>
                    <a:ext uri="{FF2B5EF4-FFF2-40B4-BE49-F238E27FC236}">
                      <a16:creationId xmlns:a16="http://schemas.microsoft.com/office/drawing/2014/main" id="{BDCB6656-6D22-4B01-8763-BBF09FBCB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Rectangle 17">
                  <a:extLst>
                    <a:ext uri="{FF2B5EF4-FFF2-40B4-BE49-F238E27FC236}">
                      <a16:creationId xmlns:a16="http://schemas.microsoft.com/office/drawing/2014/main" id="{9B72CB40-7963-4479-BE1C-099B24CA1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Rectangle 18">
                  <a:extLst>
                    <a:ext uri="{FF2B5EF4-FFF2-40B4-BE49-F238E27FC236}">
                      <a16:creationId xmlns:a16="http://schemas.microsoft.com/office/drawing/2014/main" id="{D75C5A4F-7BDB-45E5-8B64-0C0E441AD9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Rectangle 19">
                  <a:extLst>
                    <a:ext uri="{FF2B5EF4-FFF2-40B4-BE49-F238E27FC236}">
                      <a16:creationId xmlns:a16="http://schemas.microsoft.com/office/drawing/2014/main" id="{1CB34B52-A7E8-494A-8738-139648CF2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Rectangle 20">
                  <a:extLst>
                    <a:ext uri="{FF2B5EF4-FFF2-40B4-BE49-F238E27FC236}">
                      <a16:creationId xmlns:a16="http://schemas.microsoft.com/office/drawing/2014/main" id="{8F3A8584-0A72-45B3-8194-58006CFB0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137913"/>
                  <a:ext cx="144773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0" name="Rectangle 21">
                  <a:extLst>
                    <a:ext uri="{FF2B5EF4-FFF2-40B4-BE49-F238E27FC236}">
                      <a16:creationId xmlns:a16="http://schemas.microsoft.com/office/drawing/2014/main" id="{29CA4580-088C-46F9-8F37-A26A8AB01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137913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1" name="Rectangle 22">
                  <a:extLst>
                    <a:ext uri="{FF2B5EF4-FFF2-40B4-BE49-F238E27FC236}">
                      <a16:creationId xmlns:a16="http://schemas.microsoft.com/office/drawing/2014/main" id="{4612F61B-8392-4856-89B1-687E06328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Rectangle 23">
                  <a:extLst>
                    <a:ext uri="{FF2B5EF4-FFF2-40B4-BE49-F238E27FC236}">
                      <a16:creationId xmlns:a16="http://schemas.microsoft.com/office/drawing/2014/main" id="{F759D99A-631B-4BA9-BA95-EF33A3918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Rectangle 24">
                  <a:extLst>
                    <a:ext uri="{FF2B5EF4-FFF2-40B4-BE49-F238E27FC236}">
                      <a16:creationId xmlns:a16="http://schemas.microsoft.com/office/drawing/2014/main" id="{4C813BAF-1BBA-4C0E-9206-5EFB53165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Rectangle 25">
                  <a:extLst>
                    <a:ext uri="{FF2B5EF4-FFF2-40B4-BE49-F238E27FC236}">
                      <a16:creationId xmlns:a16="http://schemas.microsoft.com/office/drawing/2014/main" id="{A72F56A0-F553-4216-9D8B-56B22693E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Rectangle 26">
                  <a:extLst>
                    <a:ext uri="{FF2B5EF4-FFF2-40B4-BE49-F238E27FC236}">
                      <a16:creationId xmlns:a16="http://schemas.microsoft.com/office/drawing/2014/main" id="{029876A3-776B-44CA-89F6-99015E0C1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Rectangle 27">
                  <a:extLst>
                    <a:ext uri="{FF2B5EF4-FFF2-40B4-BE49-F238E27FC236}">
                      <a16:creationId xmlns:a16="http://schemas.microsoft.com/office/drawing/2014/main" id="{985E94A2-0916-464D-8378-2E1C61D9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7" name="Rectangle 28">
                  <a:extLst>
                    <a:ext uri="{FF2B5EF4-FFF2-40B4-BE49-F238E27FC236}">
                      <a16:creationId xmlns:a16="http://schemas.microsoft.com/office/drawing/2014/main" id="{52FCC69A-CB8B-4B6C-86AD-9A40CF1538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298196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Rectangle 29">
                  <a:extLst>
                    <a:ext uri="{FF2B5EF4-FFF2-40B4-BE49-F238E27FC236}">
                      <a16:creationId xmlns:a16="http://schemas.microsoft.com/office/drawing/2014/main" id="{C96FE951-D5D0-44A6-A56F-C5F0ECC98C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Rectangle 30">
                  <a:extLst>
                    <a:ext uri="{FF2B5EF4-FFF2-40B4-BE49-F238E27FC236}">
                      <a16:creationId xmlns:a16="http://schemas.microsoft.com/office/drawing/2014/main" id="{73FE6EE2-4378-4A74-A504-36B27515B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3" name="Rectangle 31">
                  <a:extLst>
                    <a:ext uri="{FF2B5EF4-FFF2-40B4-BE49-F238E27FC236}">
                      <a16:creationId xmlns:a16="http://schemas.microsoft.com/office/drawing/2014/main" id="{26A5A2E6-1C02-4B3E-BAFD-91E72F27A5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Rectangle 32">
                  <a:extLst>
                    <a:ext uri="{FF2B5EF4-FFF2-40B4-BE49-F238E27FC236}">
                      <a16:creationId xmlns:a16="http://schemas.microsoft.com/office/drawing/2014/main" id="{FBE5AE71-821F-42DF-9694-1755BF5AD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458480"/>
                  <a:ext cx="144772" cy="16200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5" name="Rectangle 33">
                  <a:extLst>
                    <a:ext uri="{FF2B5EF4-FFF2-40B4-BE49-F238E27FC236}">
                      <a16:creationId xmlns:a16="http://schemas.microsoft.com/office/drawing/2014/main" id="{652C794D-B113-406E-9C77-F16A42BBE6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6" name="Rectangle 34">
                  <a:extLst>
                    <a:ext uri="{FF2B5EF4-FFF2-40B4-BE49-F238E27FC236}">
                      <a16:creationId xmlns:a16="http://schemas.microsoft.com/office/drawing/2014/main" id="{0F1F02EF-B56B-4B83-BF50-43E535E3E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Rectangle 35">
                  <a:extLst>
                    <a:ext uri="{FF2B5EF4-FFF2-40B4-BE49-F238E27FC236}">
                      <a16:creationId xmlns:a16="http://schemas.microsoft.com/office/drawing/2014/main" id="{3CF8A2DE-EE67-46E8-AA88-337606795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458480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8" name="Rectangle 36">
                  <a:extLst>
                    <a:ext uri="{FF2B5EF4-FFF2-40B4-BE49-F238E27FC236}">
                      <a16:creationId xmlns:a16="http://schemas.microsoft.com/office/drawing/2014/main" id="{F66085C7-295C-4011-8467-AA9E4C98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9" name="Rectangle 37">
                  <a:extLst>
                    <a:ext uri="{FF2B5EF4-FFF2-40B4-BE49-F238E27FC236}">
                      <a16:creationId xmlns:a16="http://schemas.microsoft.com/office/drawing/2014/main" id="{81C68DDA-211A-4745-8E4A-BBC7A70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Rectangle 38">
                  <a:extLst>
                    <a:ext uri="{FF2B5EF4-FFF2-40B4-BE49-F238E27FC236}">
                      <a16:creationId xmlns:a16="http://schemas.microsoft.com/office/drawing/2014/main" id="{27A89FEF-F856-4CC0-B8DA-3A0B83D81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1" name="Rectangle 39">
                  <a:extLst>
                    <a:ext uri="{FF2B5EF4-FFF2-40B4-BE49-F238E27FC236}">
                      <a16:creationId xmlns:a16="http://schemas.microsoft.com/office/drawing/2014/main" id="{96E1981C-F0F1-476E-BA04-85B1B28EC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2" name="Rectangle 40">
                  <a:extLst>
                    <a:ext uri="{FF2B5EF4-FFF2-40B4-BE49-F238E27FC236}">
                      <a16:creationId xmlns:a16="http://schemas.microsoft.com/office/drawing/2014/main" id="{1384E0D8-6313-4F86-B90E-1E44293C0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Rectangle 41">
                  <a:extLst>
                    <a:ext uri="{FF2B5EF4-FFF2-40B4-BE49-F238E27FC236}">
                      <a16:creationId xmlns:a16="http://schemas.microsoft.com/office/drawing/2014/main" id="{78ED1E3E-4ACA-4EEC-9EEA-83B639A547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Rectangle 42">
                  <a:extLst>
                    <a:ext uri="{FF2B5EF4-FFF2-40B4-BE49-F238E27FC236}">
                      <a16:creationId xmlns:a16="http://schemas.microsoft.com/office/drawing/2014/main" id="{BF7C009D-1AAE-4618-9B55-DE9BE0E93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618764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Rectangle 43">
                  <a:extLst>
                    <a:ext uri="{FF2B5EF4-FFF2-40B4-BE49-F238E27FC236}">
                      <a16:creationId xmlns:a16="http://schemas.microsoft.com/office/drawing/2014/main" id="{BBD96F48-C655-435C-8BFE-5B6B6F46E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Rectangle 44">
                  <a:extLst>
                    <a:ext uri="{FF2B5EF4-FFF2-40B4-BE49-F238E27FC236}">
                      <a16:creationId xmlns:a16="http://schemas.microsoft.com/office/drawing/2014/main" id="{098921B3-D6C1-46E4-AE06-CC4B5A24B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7" name="Rectangle 45">
                  <a:extLst>
                    <a:ext uri="{FF2B5EF4-FFF2-40B4-BE49-F238E27FC236}">
                      <a16:creationId xmlns:a16="http://schemas.microsoft.com/office/drawing/2014/main" id="{1EB33B83-2301-4E27-8BF1-81937ECD80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Rectangle 46">
                  <a:extLst>
                    <a:ext uri="{FF2B5EF4-FFF2-40B4-BE49-F238E27FC236}">
                      <a16:creationId xmlns:a16="http://schemas.microsoft.com/office/drawing/2014/main" id="{BF074757-F9A4-4D0C-96A9-A44284697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27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Rectangle 47">
                  <a:extLst>
                    <a:ext uri="{FF2B5EF4-FFF2-40B4-BE49-F238E27FC236}">
                      <a16:creationId xmlns:a16="http://schemas.microsoft.com/office/drawing/2014/main" id="{FCC3F800-1E7B-4932-85F9-81A5B553B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28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0" name="Rectangle 48">
                  <a:extLst>
                    <a:ext uri="{FF2B5EF4-FFF2-40B4-BE49-F238E27FC236}">
                      <a16:creationId xmlns:a16="http://schemas.microsoft.com/office/drawing/2014/main" id="{706C91A5-729F-4B15-A563-EA611B6E3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29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1" name="Rectangle 49">
                  <a:extLst>
                    <a:ext uri="{FF2B5EF4-FFF2-40B4-BE49-F238E27FC236}">
                      <a16:creationId xmlns:a16="http://schemas.microsoft.com/office/drawing/2014/main" id="{38CAEB8F-E167-4EC5-80D9-AA4BFC5274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779047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30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Rectangle 50">
                  <a:extLst>
                    <a:ext uri="{FF2B5EF4-FFF2-40B4-BE49-F238E27FC236}">
                      <a16:creationId xmlns:a16="http://schemas.microsoft.com/office/drawing/2014/main" id="{05F1B62B-0527-456D-A8C2-B8E5D4F3F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954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Rectangle 51">
                  <a:extLst>
                    <a:ext uri="{FF2B5EF4-FFF2-40B4-BE49-F238E27FC236}">
                      <a16:creationId xmlns:a16="http://schemas.microsoft.com/office/drawing/2014/main" id="{E42A6209-8A16-4A54-A64F-799B7300FE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427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1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Rectangle 52">
                  <a:extLst>
                    <a:ext uri="{FF2B5EF4-FFF2-40B4-BE49-F238E27FC236}">
                      <a16:creationId xmlns:a16="http://schemas.microsoft.com/office/drawing/2014/main" id="{8294457D-4A04-4F49-9932-8C8DCE907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732" y="3939331"/>
                  <a:ext cx="146496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2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Rectangle 53">
                  <a:extLst>
                    <a:ext uri="{FF2B5EF4-FFF2-40B4-BE49-F238E27FC236}">
                      <a16:creationId xmlns:a16="http://schemas.microsoft.com/office/drawing/2014/main" id="{F15E8831-0813-48BF-BAF0-9D31DA32B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25466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3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Rectangle 54">
                  <a:extLst>
                    <a:ext uri="{FF2B5EF4-FFF2-40B4-BE49-F238E27FC236}">
                      <a16:creationId xmlns:a16="http://schemas.microsoft.com/office/drawing/2014/main" id="{5846E981-996E-40FA-A4C8-DF98233F7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70200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4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Rectangle 55">
                  <a:extLst>
                    <a:ext uri="{FF2B5EF4-FFF2-40B4-BE49-F238E27FC236}">
                      <a16:creationId xmlns:a16="http://schemas.microsoft.com/office/drawing/2014/main" id="{218E44B3-B450-47A0-B5D3-090B90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4934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5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8" name="Rectangle 56">
                  <a:extLst>
                    <a:ext uri="{FF2B5EF4-FFF2-40B4-BE49-F238E27FC236}">
                      <a16:creationId xmlns:a16="http://schemas.microsoft.com/office/drawing/2014/main" id="{A262BED1-2AD2-4DD2-8E4B-78236F605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9668" y="3939331"/>
                  <a:ext cx="144772" cy="1620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normAutofit lnSpcReduction="10000"/>
                </a:bodyPr>
                <a:lstStyle/>
                <a:p>
                  <a:pPr marL="0" marR="0" lvl="0" indent="0" algn="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050" b="0" i="0" u="none" strike="noStrike" cap="none" normalizeH="0" baseline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latin typeface="Segoe UI" pitchFamily="34" charset="0"/>
                      <a:cs typeface="Arial" pitchFamily="34" charset="0"/>
                    </a:rPr>
                    <a:t>6</a:t>
                  </a: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Rectangle 57">
                  <a:extLst>
                    <a:ext uri="{FF2B5EF4-FFF2-40B4-BE49-F238E27FC236}">
                      <a16:creationId xmlns:a16="http://schemas.microsoft.com/office/drawing/2014/main" id="{51DEE893-42B6-4460-975E-9C91EDE09318}"/>
                    </a:ext>
                  </a:extLst>
                </p:cNvPr>
                <p:cNvSpPr/>
                <p:nvPr/>
              </p:nvSpPr>
              <p:spPr>
                <a:xfrm>
                  <a:off x="5024192" y="3281405"/>
                  <a:ext cx="171546" cy="158558"/>
                </a:xfrm>
                <a:prstGeom prst="rect">
                  <a:avLst/>
                </a:prstGeom>
                <a:solidFill>
                  <a:srgbClr val="FFFFFF">
                    <a:lumMod val="50000"/>
                    <a:alpha val="52000"/>
                  </a:srgbClr>
                </a:solidFill>
                <a:ln w="127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/>
                <a:p>
                  <a:pPr marL="0" marR="0" indent="0" algn="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0" name="Content">
              <a:extLst>
                <a:ext uri="{FF2B5EF4-FFF2-40B4-BE49-F238E27FC236}">
                  <a16:creationId xmlns:a16="http://schemas.microsoft.com/office/drawing/2014/main" id="{56745E66-33DE-4A58-96A8-E4F1F50CF61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3050472" y="3551567"/>
              <a:ext cx="74090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Inicio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1" name="Content">
              <a:extLst>
                <a:ext uri="{FF2B5EF4-FFF2-40B4-BE49-F238E27FC236}">
                  <a16:creationId xmlns:a16="http://schemas.microsoft.com/office/drawing/2014/main" id="{7FAA392B-A43D-4466-980C-DA907CF895A7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5198329" y="3570915"/>
              <a:ext cx="505267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568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9F818D-5F16-4DB4-9D3D-C6DDB3E54EF3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9617218C-697C-4E80-9443-9CC20D42446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73477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Datos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generales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D3972B79-A9EA-48C3-85FF-8E211E9F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677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5081840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del plan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38638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CD78176E-3741-4A5C-932B-3B67E5F1D7DC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4576B63A-819F-48D8-8BE7-66DC2E2B1951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55" name="Rectángulo: esquinas redondeadas 54">
                <a:extLst>
                  <a:ext uri="{FF2B5EF4-FFF2-40B4-BE49-F238E27FC236}">
                    <a16:creationId xmlns:a16="http://schemas.microsoft.com/office/drawing/2014/main" id="{7F670255-8C60-426C-A10E-E3EDE8CA72ED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56" name="Grupo 55">
                <a:extLst>
                  <a:ext uri="{FF2B5EF4-FFF2-40B4-BE49-F238E27FC236}">
                    <a16:creationId xmlns:a16="http://schemas.microsoft.com/office/drawing/2014/main" id="{0A6687BB-0062-4743-B3E9-853B71D59471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67" name="Rectángulo: esquinas redondeadas 66">
                  <a:extLst>
                    <a:ext uri="{FF2B5EF4-FFF2-40B4-BE49-F238E27FC236}">
                      <a16:creationId xmlns:a16="http://schemas.microsoft.com/office/drawing/2014/main" id="{3B9274E3-09A1-4EFF-A59F-B0DE4DF11E36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8" name="Gráfico 67">
                  <a:extLst>
                    <a:ext uri="{FF2B5EF4-FFF2-40B4-BE49-F238E27FC236}">
                      <a16:creationId xmlns:a16="http://schemas.microsoft.com/office/drawing/2014/main" id="{452FABD9-A2A6-4DEA-BE14-AE77CB9DC2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Content">
                  <a:extLst>
                    <a:ext uri="{FF2B5EF4-FFF2-40B4-BE49-F238E27FC236}">
                      <a16:creationId xmlns:a16="http://schemas.microsoft.com/office/drawing/2014/main" id="{5565AF20-7DB0-49C6-A5AB-ADEC904AB79A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0" name="Gráfico 69">
                  <a:extLst>
                    <a:ext uri="{FF2B5EF4-FFF2-40B4-BE49-F238E27FC236}">
                      <a16:creationId xmlns:a16="http://schemas.microsoft.com/office/drawing/2014/main" id="{B12029E3-2AC9-4430-9331-C48A55CD1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7" name="Content">
                <a:extLst>
                  <a:ext uri="{FF2B5EF4-FFF2-40B4-BE49-F238E27FC236}">
                    <a16:creationId xmlns:a16="http://schemas.microsoft.com/office/drawing/2014/main" id="{8889F6EC-7968-45C5-B574-89288E902D7B}"/>
                  </a:ext>
                </a:extLst>
              </p:cNvPr>
              <p:cNvSpPr txBox="1"/>
              <p:nvPr>
                <p:custDataLst>
                  <p:custData r:id="rId7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854B49CE-2F19-45A1-8A3C-A0316F79C9DF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63" name="Rectángulo: esquinas redondeadas 62">
                  <a:extLst>
                    <a:ext uri="{FF2B5EF4-FFF2-40B4-BE49-F238E27FC236}">
                      <a16:creationId xmlns:a16="http://schemas.microsoft.com/office/drawing/2014/main" id="{FF3782B1-6F0A-4C20-AB04-D200DCBC4ADC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64" name="Gráfico 63">
                  <a:extLst>
                    <a:ext uri="{FF2B5EF4-FFF2-40B4-BE49-F238E27FC236}">
                      <a16:creationId xmlns:a16="http://schemas.microsoft.com/office/drawing/2014/main" id="{C699A04D-04ED-4DDE-B6E2-51E555764C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5" name="Content">
                  <a:extLst>
                    <a:ext uri="{FF2B5EF4-FFF2-40B4-BE49-F238E27FC236}">
                      <a16:creationId xmlns:a16="http://schemas.microsoft.com/office/drawing/2014/main" id="{099C4DA2-DB7D-441F-9B96-D86F00CD79E8}"/>
                    </a:ext>
                  </a:extLst>
                </p:cNvPr>
                <p:cNvSpPr txBox="1"/>
                <p:nvPr>
                  <p:custDataLst>
                    <p:custData r:id="rId15"/>
                    <p:custData r:id="rId16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6" name="Gráfico 65">
                  <a:extLst>
                    <a:ext uri="{FF2B5EF4-FFF2-40B4-BE49-F238E27FC236}">
                      <a16:creationId xmlns:a16="http://schemas.microsoft.com/office/drawing/2014/main" id="{FC2E1278-0BC6-4350-9B77-95F9A970EA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2EC7C858-B797-4B4D-94EB-9792887C4129}"/>
                  </a:ext>
                </a:extLst>
              </p:cNvPr>
              <p:cNvSpPr txBox="1"/>
              <p:nvPr>
                <p:custDataLst>
                  <p:custData r:id="rId8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0" name="Grupo 59">
                <a:extLst>
                  <a:ext uri="{FF2B5EF4-FFF2-40B4-BE49-F238E27FC236}">
                    <a16:creationId xmlns:a16="http://schemas.microsoft.com/office/drawing/2014/main" id="{F4A140CF-FC84-4EEA-8FC8-8FAE116EE44A}"/>
                  </a:ext>
                </a:extLst>
              </p:cNvPr>
              <p:cNvGrpSpPr/>
              <p:nvPr>
                <p:custDataLst>
                  <p:custData r:id="rId9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61" name="Rectángulo: esquinas redondeadas 60">
                  <a:extLst>
                    <a:ext uri="{FF2B5EF4-FFF2-40B4-BE49-F238E27FC236}">
                      <a16:creationId xmlns:a16="http://schemas.microsoft.com/office/drawing/2014/main" id="{1B7EE786-87B7-48CA-BB4F-B636BD37D85D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2" name="Content">
                  <a:hlinkClick r:id="rId45" action="ppaction://hlinksldjump"/>
                  <a:extLst>
                    <a:ext uri="{FF2B5EF4-FFF2-40B4-BE49-F238E27FC236}">
                      <a16:creationId xmlns:a16="http://schemas.microsoft.com/office/drawing/2014/main" id="{C45DFDF4-2027-4F80-A8FC-0F541907D420}"/>
                    </a:ext>
                  </a:extLst>
                </p:cNvPr>
                <p:cNvSpPr txBox="1"/>
                <p:nvPr>
                  <p:custDataLst>
                    <p:custData r:id="rId14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71" name="Grupo 70">
                <a:extLst>
                  <a:ext uri="{FF2B5EF4-FFF2-40B4-BE49-F238E27FC236}">
                    <a16:creationId xmlns:a16="http://schemas.microsoft.com/office/drawing/2014/main" id="{FF28E884-8076-42C1-8F97-F6FD328B5F0C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2" name="Rectángulo: esquinas redondeadas 71">
                  <a:extLst>
                    <a:ext uri="{FF2B5EF4-FFF2-40B4-BE49-F238E27FC236}">
                      <a16:creationId xmlns:a16="http://schemas.microsoft.com/office/drawing/2014/main" id="{EC05D175-EBF7-4483-8DAF-43F568E5F0C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3" name="Gráfico 72">
                  <a:extLst>
                    <a:ext uri="{FF2B5EF4-FFF2-40B4-BE49-F238E27FC236}">
                      <a16:creationId xmlns:a16="http://schemas.microsoft.com/office/drawing/2014/main" id="{6D458347-26A6-4024-B05E-1E70F8F9E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4" name="Content">
                  <a:extLst>
                    <a:ext uri="{FF2B5EF4-FFF2-40B4-BE49-F238E27FC236}">
                      <a16:creationId xmlns:a16="http://schemas.microsoft.com/office/drawing/2014/main" id="{A49E0470-F638-402C-A7FC-F1F513CC344C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75" name="Gráfico 74">
                  <a:extLst>
                    <a:ext uri="{FF2B5EF4-FFF2-40B4-BE49-F238E27FC236}">
                      <a16:creationId xmlns:a16="http://schemas.microsoft.com/office/drawing/2014/main" id="{8B991970-4CD4-41AA-9382-AE68A52C2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7B5796E1-9515-4A6D-AA94-6521401D927A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9" name="Rectángulo: esquinas redondeadas 78">
                  <a:extLst>
                    <a:ext uri="{FF2B5EF4-FFF2-40B4-BE49-F238E27FC236}">
                      <a16:creationId xmlns:a16="http://schemas.microsoft.com/office/drawing/2014/main" id="{6BDD4550-AFE5-441B-A049-3306075E5CB9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noFill/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DD2D9549-BDD3-4F3F-8132-2B693350A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Content">
                  <a:extLst>
                    <a:ext uri="{FF2B5EF4-FFF2-40B4-BE49-F238E27FC236}">
                      <a16:creationId xmlns:a16="http://schemas.microsoft.com/office/drawing/2014/main" id="{9CD48678-7BFC-477C-93B3-748CD4476009}"/>
                    </a:ext>
                  </a:extLst>
                </p:cNvPr>
                <p:cNvSpPr txBox="1"/>
                <p:nvPr>
                  <p:custDataLst>
                    <p:custData r:id="rId10"/>
                    <p:custData r:id="rId11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 err="1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Observaciones</a:t>
                  </a:r>
                  <a:r>
                    <a:rPr lang="en-US" sz="1600" dirty="0">
                      <a:solidFill>
                        <a:schemeClr val="bg1">
                          <a:lumMod val="50000"/>
                        </a:schemeClr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del org…</a:t>
                  </a:r>
                </a:p>
              </p:txBody>
            </p:sp>
            <p:pic>
              <p:nvPicPr>
                <p:cNvPr id="82" name="Gráfico 81">
                  <a:extLst>
                    <a:ext uri="{FF2B5EF4-FFF2-40B4-BE49-F238E27FC236}">
                      <a16:creationId xmlns:a16="http://schemas.microsoft.com/office/drawing/2014/main" id="{2CE0C15D-6D4D-4219-9F41-28C44D9A7E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E64873F1-E75E-46B1-827B-3813C499C3F5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AFFFD178-4E0F-45C9-AB9F-470D6464AA9E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3ED32A22-B8C9-4F8E-8EAC-8C65CB9B4D05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86DB97FC-61EB-4802-9681-5C2FF038B2B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CF5C9EC8-FF3A-4516-BBDB-44E12DC0AA62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E023199E-C255-4BC8-9C59-A957E81FB3BD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73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1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21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E2489E-CAE1-4645-8E63-CC651760382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21949" y="2267018"/>
            <a:ext cx="252000" cy="252000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13838396-743E-428F-9A25-51B3CF90F69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07573933-FEEC-496E-9838-BC5734DAFAEC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extLst>
                <a:ext uri="{FF2B5EF4-FFF2-40B4-BE49-F238E27FC236}">
                  <a16:creationId xmlns:a16="http://schemas.microsoft.com/office/drawing/2014/main" id="{04FA466C-59AA-4E43-AC5C-F8026F23800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5CF8A3D8-1A22-4FF8-8073-C8561BBBA916}"/>
              </a:ext>
            </a:extLst>
          </p:cNvPr>
          <p:cNvGrpSpPr/>
          <p:nvPr/>
        </p:nvGrpSpPr>
        <p:grpSpPr>
          <a:xfrm>
            <a:off x="2672468" y="2253139"/>
            <a:ext cx="1954534" cy="292388"/>
            <a:chOff x="2672468" y="2253139"/>
            <a:chExt cx="1954534" cy="292388"/>
          </a:xfrm>
        </p:grpSpPr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DA058A1E-D97C-46AE-AD35-F73AB198F20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2672468" y="2253139"/>
              <a:ext cx="139012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Contabilidad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5" name="Gráfico 84">
              <a:extLst>
                <a:ext uri="{FF2B5EF4-FFF2-40B4-BE49-F238E27FC236}">
                  <a16:creationId xmlns:a16="http://schemas.microsoft.com/office/drawing/2014/main" id="{9C33FEBC-ECD6-4A59-84F4-31AB0AE3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27501" y="2267018"/>
              <a:ext cx="199501" cy="252000"/>
            </a:xfrm>
            <a:prstGeom prst="rect">
              <a:avLst/>
            </a:prstGeom>
          </p:spPr>
        </p:pic>
      </p:grp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810FDEC-8C89-4E99-A749-2761B1568C95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agen 86">
            <a:extLst>
              <a:ext uri="{FF2B5EF4-FFF2-40B4-BE49-F238E27FC236}">
                <a16:creationId xmlns:a16="http://schemas.microsoft.com/office/drawing/2014/main" id="{A9B269A8-F18F-4141-A48E-F0E94EFE6F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CB4CD579-2602-4C2A-96CC-6ABE32EE7B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3A96F3B-7A7D-4193-AF12-B3A9498054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90" name="Imagen 89">
            <a:extLst>
              <a:ext uri="{FF2B5EF4-FFF2-40B4-BE49-F238E27FC236}">
                <a16:creationId xmlns:a16="http://schemas.microsoft.com/office/drawing/2014/main" id="{9C98873E-118E-4CC9-BCA0-569B75EE416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91" name="Imagen 90">
            <a:extLst>
              <a:ext uri="{FF2B5EF4-FFF2-40B4-BE49-F238E27FC236}">
                <a16:creationId xmlns:a16="http://schemas.microsoft.com/office/drawing/2014/main" id="{22FDF92C-1C2C-4889-B339-EB7EF58FC4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92" name="Imagen 91">
            <a:extLst>
              <a:ext uri="{FF2B5EF4-FFF2-40B4-BE49-F238E27FC236}">
                <a16:creationId xmlns:a16="http://schemas.microsoft.com/office/drawing/2014/main" id="{1F557643-D681-46A9-84DA-02774E4EDFB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93" name="Imagen 92">
            <a:extLst>
              <a:ext uri="{FF2B5EF4-FFF2-40B4-BE49-F238E27FC236}">
                <a16:creationId xmlns:a16="http://schemas.microsoft.com/office/drawing/2014/main" id="{AD89A6AF-D822-434D-A6B3-05659DD9623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94" name="Imagen 93">
            <a:extLst>
              <a:ext uri="{FF2B5EF4-FFF2-40B4-BE49-F238E27FC236}">
                <a16:creationId xmlns:a16="http://schemas.microsoft.com/office/drawing/2014/main" id="{89E083A9-8B1B-4876-A3F3-77F6AFD360D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95" name="Grupo 94">
            <a:extLst>
              <a:ext uri="{FF2B5EF4-FFF2-40B4-BE49-F238E27FC236}">
                <a16:creationId xmlns:a16="http://schemas.microsoft.com/office/drawing/2014/main" id="{F09E0AAA-17B3-4935-B5EA-390429DBBF5A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49C9FACF-2E9B-46E0-9951-9E920F56A002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843BA075-4DE8-48B8-964A-7919F147CA47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5061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6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grpSp>
        <p:nvGrpSpPr>
          <p:cNvPr id="91" name="Grupo 90">
            <a:extLst>
              <a:ext uri="{FF2B5EF4-FFF2-40B4-BE49-F238E27FC236}">
                <a16:creationId xmlns:a16="http://schemas.microsoft.com/office/drawing/2014/main" id="{32B8409F-E33B-44AB-82CA-A326B8AA05EE}"/>
              </a:ext>
            </a:extLst>
          </p:cNvPr>
          <p:cNvGrpSpPr/>
          <p:nvPr/>
        </p:nvGrpSpPr>
        <p:grpSpPr>
          <a:xfrm>
            <a:off x="467619" y="3129987"/>
            <a:ext cx="5090220" cy="3441623"/>
            <a:chOff x="467619" y="3129987"/>
            <a:chExt cx="5090220" cy="3441623"/>
          </a:xfrm>
        </p:grpSpPr>
        <p:grpSp>
          <p:nvGrpSpPr>
            <p:cNvPr id="92" name="Grupo 91">
              <a:extLst>
                <a:ext uri="{FF2B5EF4-FFF2-40B4-BE49-F238E27FC236}">
                  <a16:creationId xmlns:a16="http://schemas.microsoft.com/office/drawing/2014/main" id="{B0F04522-F4E1-4B89-BE6F-00EE1BDE8F0E}"/>
                </a:ext>
              </a:extLst>
            </p:cNvPr>
            <p:cNvGrpSpPr/>
            <p:nvPr>
              <p:custDataLst>
                <p:custData r:id="rId23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B966B553-6356-4482-95CB-623F0B40B9E2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Content">
                <a:extLst>
                  <a:ext uri="{FF2B5EF4-FFF2-40B4-BE49-F238E27FC236}">
                    <a16:creationId xmlns:a16="http://schemas.microsoft.com/office/drawing/2014/main" id="{6B04A474-3C3E-4E04-9967-EF1E318E441F}"/>
                  </a:ext>
                </a:extLst>
              </p:cNvPr>
              <p:cNvSpPr txBox="1"/>
              <p:nvPr>
                <p:custDataLst>
                  <p:custData r:id="rId24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9C222935-2D25-4617-8BB2-DFB6D946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Imagen 93">
              <a:extLst>
                <a:ext uri="{FF2B5EF4-FFF2-40B4-BE49-F238E27FC236}">
                  <a16:creationId xmlns:a16="http://schemas.microsoft.com/office/drawing/2014/main" id="{735DB890-8696-4B24-A08A-6B811D83E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95" name="Imagen 94">
              <a:extLst>
                <a:ext uri="{FF2B5EF4-FFF2-40B4-BE49-F238E27FC236}">
                  <a16:creationId xmlns:a16="http://schemas.microsoft.com/office/drawing/2014/main" id="{524B8510-6B8A-459B-8503-71C3C90BE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96" name="Imagen 95">
              <a:extLst>
                <a:ext uri="{FF2B5EF4-FFF2-40B4-BE49-F238E27FC236}">
                  <a16:creationId xmlns:a16="http://schemas.microsoft.com/office/drawing/2014/main" id="{3245B7EE-37F7-4F6B-8E68-10F68E718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97" name="Imagen 96">
              <a:extLst>
                <a:ext uri="{FF2B5EF4-FFF2-40B4-BE49-F238E27FC236}">
                  <a16:creationId xmlns:a16="http://schemas.microsoft.com/office/drawing/2014/main" id="{97BA5B75-1230-4495-B5A2-DBEF704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98" name="Imagen 97">
              <a:extLst>
                <a:ext uri="{FF2B5EF4-FFF2-40B4-BE49-F238E27FC236}">
                  <a16:creationId xmlns:a16="http://schemas.microsoft.com/office/drawing/2014/main" id="{A219D86F-FB96-4D68-9CDD-3BB693DB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B6E0F9DA-24AB-45E8-BC7B-688F5560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19D3EF16-27B1-4D6B-94B0-92FA9393C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01" name="Imagen 100">
              <a:extLst>
                <a:ext uri="{FF2B5EF4-FFF2-40B4-BE49-F238E27FC236}">
                  <a16:creationId xmlns:a16="http://schemas.microsoft.com/office/drawing/2014/main" id="{9B955573-D3FE-442D-B1A1-62F82EEF7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9B0C2C2B-0ECF-45D6-8CD1-65A2CFB04CC8}"/>
              </a:ext>
            </a:extLst>
          </p:cNvPr>
          <p:cNvGrpSpPr/>
          <p:nvPr/>
        </p:nvGrpSpPr>
        <p:grpSpPr>
          <a:xfrm>
            <a:off x="11532072" y="2509838"/>
            <a:ext cx="180000" cy="4061772"/>
            <a:chOff x="10045700" y="1993900"/>
            <a:chExt cx="180000" cy="4533900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BD6D58E2-B193-43BE-8BF8-D2A9590B709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DE8CF235-E128-4890-A8A1-E5BD2EBC3B8C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20" name="Content">
            <a:extLst>
              <a:ext uri="{FF2B5EF4-FFF2-40B4-BE49-F238E27FC236}">
                <a16:creationId xmlns:a16="http://schemas.microsoft.com/office/drawing/2014/main" id="{545C611D-9798-4D53-B49B-CB12586E740C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467619" y="2709257"/>
            <a:ext cx="177484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DE0DF2CD-0F04-4229-84B9-C97E506DCE46}"/>
              </a:ext>
            </a:extLst>
          </p:cNvPr>
          <p:cNvGrpSpPr/>
          <p:nvPr/>
        </p:nvGrpSpPr>
        <p:grpSpPr>
          <a:xfrm>
            <a:off x="6194407" y="3134323"/>
            <a:ext cx="5090220" cy="3441623"/>
            <a:chOff x="467619" y="3129987"/>
            <a:chExt cx="5090220" cy="3441623"/>
          </a:xfrm>
        </p:grpSpPr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1B0FD2AF-303C-4270-8E10-406FE640361B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470753" y="3129987"/>
              <a:ext cx="5087086" cy="3441623"/>
              <a:chOff x="3671888" y="3718560"/>
              <a:chExt cx="3557587" cy="292388"/>
            </a:xfrm>
          </p:grpSpPr>
          <p:sp>
            <p:nvSpPr>
              <p:cNvPr id="132" name="Rectángulo: esquinas redondeadas 131">
                <a:extLst>
                  <a:ext uri="{FF2B5EF4-FFF2-40B4-BE49-F238E27FC236}">
                    <a16:creationId xmlns:a16="http://schemas.microsoft.com/office/drawing/2014/main" id="{088CF060-4ABA-4167-BA11-C0EE210C7D5F}"/>
                  </a:ext>
                </a:extLst>
              </p:cNvPr>
              <p:cNvSpPr/>
              <p:nvPr/>
            </p:nvSpPr>
            <p:spPr>
              <a:xfrm>
                <a:off x="3671888" y="3718560"/>
                <a:ext cx="3557587" cy="292388"/>
              </a:xfrm>
              <a:prstGeom prst="roundRect">
                <a:avLst>
                  <a:gd name="adj" fmla="val 1953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3" name="Content">
                <a:extLst>
                  <a:ext uri="{FF2B5EF4-FFF2-40B4-BE49-F238E27FC236}">
                    <a16:creationId xmlns:a16="http://schemas.microsoft.com/office/drawing/2014/main" id="{6A8B8E4F-256E-4DED-98DD-09B25C34E369}"/>
                  </a:ext>
                </a:extLst>
              </p:cNvPr>
              <p:cNvSpPr txBox="1"/>
              <p:nvPr>
                <p:custDataLst>
                  <p:custData r:id="rId22"/>
                </p:custDataLst>
              </p:nvPr>
            </p:nvSpPr>
            <p:spPr>
              <a:xfrm>
                <a:off x="3671888" y="3754519"/>
                <a:ext cx="1377816" cy="25084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Escribe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aquí</a:t>
                </a:r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…</a:t>
                </a:r>
              </a:p>
            </p:txBody>
          </p:sp>
        </p:grp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3BFD1B44-F236-4E9B-9838-0FF900565731}"/>
                </a:ext>
              </a:extLst>
            </p:cNvPr>
            <p:cNvCxnSpPr>
              <a:cxnSpLocks/>
            </p:cNvCxnSpPr>
            <p:nvPr/>
          </p:nvCxnSpPr>
          <p:spPr>
            <a:xfrm>
              <a:off x="467619" y="3485847"/>
              <a:ext cx="50868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3A26B233-FC92-4BBA-A62E-65D6687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321" y="3206377"/>
              <a:ext cx="234905" cy="234905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762B1773-8A4A-4DE7-A550-E8D199F3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35" y="3209814"/>
              <a:ext cx="234905" cy="234905"/>
            </a:xfrm>
            <a:prstGeom prst="rect">
              <a:avLst/>
            </a:prstGeom>
          </p:spPr>
        </p:pic>
        <p:pic>
          <p:nvPicPr>
            <p:cNvPr id="126" name="Imagen 125">
              <a:extLst>
                <a:ext uri="{FF2B5EF4-FFF2-40B4-BE49-F238E27FC236}">
                  <a16:creationId xmlns:a16="http://schemas.microsoft.com/office/drawing/2014/main" id="{021CD614-FD04-4199-B8EC-60628889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781" y="3206377"/>
              <a:ext cx="234905" cy="234905"/>
            </a:xfrm>
            <a:prstGeom prst="rect">
              <a:avLst/>
            </a:prstGeom>
          </p:spPr>
        </p:pic>
        <p:pic>
          <p:nvPicPr>
            <p:cNvPr id="127" name="Imagen 126">
              <a:extLst>
                <a:ext uri="{FF2B5EF4-FFF2-40B4-BE49-F238E27FC236}">
                  <a16:creationId xmlns:a16="http://schemas.microsoft.com/office/drawing/2014/main" id="{125D04B7-CDB5-47C8-8FF5-458E54169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4799" y="3206377"/>
              <a:ext cx="234905" cy="234905"/>
            </a:xfrm>
            <a:prstGeom prst="rect">
              <a:avLst/>
            </a:prstGeom>
          </p:spPr>
        </p:pic>
        <p:pic>
          <p:nvPicPr>
            <p:cNvPr id="128" name="Imagen 127">
              <a:extLst>
                <a:ext uri="{FF2B5EF4-FFF2-40B4-BE49-F238E27FC236}">
                  <a16:creationId xmlns:a16="http://schemas.microsoft.com/office/drawing/2014/main" id="{0553C1A0-BBCC-47CF-9EA9-E9C41B0F7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113" y="3205590"/>
              <a:ext cx="234906" cy="234906"/>
            </a:xfrm>
            <a:prstGeom prst="rect">
              <a:avLst/>
            </a:prstGeom>
          </p:spPr>
        </p:pic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97997A42-986A-411B-8B65-5A61A17AB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9049" y="3205590"/>
              <a:ext cx="234906" cy="234906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F2A088CC-5C16-41A2-97C8-A5B1BA599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1658" y="3205591"/>
              <a:ext cx="234906" cy="234906"/>
            </a:xfrm>
            <a:prstGeom prst="rect">
              <a:avLst/>
            </a:prstGeom>
          </p:spPr>
        </p:pic>
        <p:pic>
          <p:nvPicPr>
            <p:cNvPr id="131" name="Imagen 130">
              <a:extLst>
                <a:ext uri="{FF2B5EF4-FFF2-40B4-BE49-F238E27FC236}">
                  <a16:creationId xmlns:a16="http://schemas.microsoft.com/office/drawing/2014/main" id="{CFAD0BF2-3F3D-4CCE-B7E4-418D79D57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007" y="3205590"/>
              <a:ext cx="234906" cy="234906"/>
            </a:xfrm>
            <a:prstGeom prst="rect">
              <a:avLst/>
            </a:prstGeom>
          </p:spPr>
        </p:pic>
      </p:grpSp>
      <p:sp>
        <p:nvSpPr>
          <p:cNvPr id="134" name="Content">
            <a:extLst>
              <a:ext uri="{FF2B5EF4-FFF2-40B4-BE49-F238E27FC236}">
                <a16:creationId xmlns:a16="http://schemas.microsoft.com/office/drawing/2014/main" id="{A4BE6FC3-9C98-4A66-9AA9-17FF089DC3D8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6181647" y="2710015"/>
            <a:ext cx="1535998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Contabilidad</a:t>
            </a:r>
            <a:endParaRPr lang="en-US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5" name="Gráfico 134">
            <a:extLst>
              <a:ext uri="{FF2B5EF4-FFF2-40B4-BE49-F238E27FC236}">
                <a16:creationId xmlns:a16="http://schemas.microsoft.com/office/drawing/2014/main" id="{270C1189-EFE4-43A0-835A-A94A228C7F2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305628" y="2751138"/>
            <a:ext cx="252000" cy="252000"/>
          </a:xfrm>
          <a:prstGeom prst="rect">
            <a:avLst/>
          </a:prstGeom>
        </p:spPr>
      </p:pic>
      <p:pic>
        <p:nvPicPr>
          <p:cNvPr id="136" name="Gráfico 135">
            <a:extLst>
              <a:ext uri="{FF2B5EF4-FFF2-40B4-BE49-F238E27FC236}">
                <a16:creationId xmlns:a16="http://schemas.microsoft.com/office/drawing/2014/main" id="{7A94DBD4-65C7-4533-9EF6-A02DF86B3B4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819245" y="2741933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E8A9520F-11A2-4458-9C5C-4636A074F4C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552B2BE8-A1D9-477F-82F2-DFFFD14AD200}"/>
                </a:ext>
              </a:extLst>
            </p:cNvPr>
            <p:cNvGrpSpPr/>
            <p:nvPr/>
          </p:nvGrpSpPr>
          <p:grpSpPr>
            <a:xfrm>
              <a:off x="2782859" y="1299492"/>
              <a:ext cx="6626281" cy="4812595"/>
              <a:chOff x="2782859" y="1299492"/>
              <a:chExt cx="6626281" cy="4812595"/>
            </a:xfrm>
          </p:grpSpPr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95F769C-1F50-4D05-807F-3AEE3C279CFB}"/>
                  </a:ext>
                </a:extLst>
              </p:cNvPr>
              <p:cNvSpPr/>
              <p:nvPr/>
            </p:nvSpPr>
            <p:spPr>
              <a:xfrm>
                <a:off x="2782859" y="1299492"/>
                <a:ext cx="6626281" cy="4812595"/>
              </a:xfrm>
              <a:prstGeom prst="roundRect">
                <a:avLst>
                  <a:gd name="adj" fmla="val 447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64" name="Grupo 63">
                <a:extLst>
                  <a:ext uri="{FF2B5EF4-FFF2-40B4-BE49-F238E27FC236}">
                    <a16:creationId xmlns:a16="http://schemas.microsoft.com/office/drawing/2014/main" id="{BE58E259-57B2-4E9F-BD7D-C4FD4A4C267F}"/>
                  </a:ext>
                </a:extLst>
              </p:cNvPr>
              <p:cNvGrpSpPr/>
              <p:nvPr/>
            </p:nvGrpSpPr>
            <p:grpSpPr>
              <a:xfrm>
                <a:off x="3054477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87" name="Rectángulo: esquinas redondeadas 86">
                  <a:extLst>
                    <a:ext uri="{FF2B5EF4-FFF2-40B4-BE49-F238E27FC236}">
                      <a16:creationId xmlns:a16="http://schemas.microsoft.com/office/drawing/2014/main" id="{284E82D5-4EB1-4D24-A772-A129F331A168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8" name="Gráfico 87">
                  <a:extLst>
                    <a:ext uri="{FF2B5EF4-FFF2-40B4-BE49-F238E27FC236}">
                      <a16:creationId xmlns:a16="http://schemas.microsoft.com/office/drawing/2014/main" id="{27C9AFF0-FC6D-4FEC-9D1D-AD5C28DCD6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Content">
                  <a:extLst>
                    <a:ext uri="{FF2B5EF4-FFF2-40B4-BE49-F238E27FC236}">
                      <a16:creationId xmlns:a16="http://schemas.microsoft.com/office/drawing/2014/main" id="{D3973347-78C2-4627-BDE2-0BDC036C4042}"/>
                    </a:ext>
                  </a:extLst>
                </p:cNvPr>
                <p:cNvSpPr txBox="1"/>
                <p:nvPr>
                  <p:custDataLst>
                    <p:custData r:id="rId19"/>
                    <p:custData r:id="rId20"/>
                  </p:custDataLst>
                </p:nvPr>
              </p:nvSpPr>
              <p:spPr>
                <a:xfrm>
                  <a:off x="3278631" y="3302693"/>
                  <a:ext cx="1454350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90" name="Gráfico 89">
                  <a:extLst>
                    <a:ext uri="{FF2B5EF4-FFF2-40B4-BE49-F238E27FC236}">
                      <a16:creationId xmlns:a16="http://schemas.microsoft.com/office/drawing/2014/main" id="{F5716DEA-583B-4961-9130-02DA99D1F5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5" name="Content">
                <a:extLst>
                  <a:ext uri="{FF2B5EF4-FFF2-40B4-BE49-F238E27FC236}">
                    <a16:creationId xmlns:a16="http://schemas.microsoft.com/office/drawing/2014/main" id="{7065B682-3ACC-4EE2-AFEB-D2FCE7CDBB5A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3054477" y="3156168"/>
                <a:ext cx="2964273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Documentos</a:t>
                </a:r>
                <a:r>
                  <a:rPr lang="en-US" sz="22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subidos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CDC442B3-DE52-44A9-8F1F-97AA42138220}"/>
                  </a:ext>
                </a:extLst>
              </p:cNvPr>
              <p:cNvGrpSpPr/>
              <p:nvPr/>
            </p:nvGrpSpPr>
            <p:grpSpPr>
              <a:xfrm>
                <a:off x="3054477" y="3630843"/>
                <a:ext cx="2317751" cy="868680"/>
                <a:chOff x="470752" y="3840736"/>
                <a:chExt cx="2317751" cy="868680"/>
              </a:xfrm>
            </p:grpSpPr>
            <p:sp>
              <p:nvSpPr>
                <p:cNvPr id="83" name="Rectángulo: esquinas redondeadas 82">
                  <a:extLst>
                    <a:ext uri="{FF2B5EF4-FFF2-40B4-BE49-F238E27FC236}">
                      <a16:creationId xmlns:a16="http://schemas.microsoft.com/office/drawing/2014/main" id="{486E99F3-B32E-4F83-831E-A9EDFAD9ABC9}"/>
                    </a:ext>
                  </a:extLst>
                </p:cNvPr>
                <p:cNvSpPr/>
                <p:nvPr/>
              </p:nvSpPr>
              <p:spPr>
                <a:xfrm>
                  <a:off x="470752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84" name="Gráfico 83">
                  <a:extLst>
                    <a:ext uri="{FF2B5EF4-FFF2-40B4-BE49-F238E27FC236}">
                      <a16:creationId xmlns:a16="http://schemas.microsoft.com/office/drawing/2014/main" id="{A56D7543-ABB5-4C94-A7A5-BDF90BD58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2885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Content">
                  <a:extLst>
                    <a:ext uri="{FF2B5EF4-FFF2-40B4-BE49-F238E27FC236}">
                      <a16:creationId xmlns:a16="http://schemas.microsoft.com/office/drawing/2014/main" id="{28CE3B76-DB41-4142-B6C4-20A199F83B5B}"/>
                    </a:ext>
                  </a:extLst>
                </p:cNvPr>
                <p:cNvSpPr txBox="1"/>
                <p:nvPr>
                  <p:custDataLst>
                    <p:custData r:id="rId17"/>
                    <p:custData r:id="rId18"/>
                  </p:custDataLst>
                </p:nvPr>
              </p:nvSpPr>
              <p:spPr>
                <a:xfrm>
                  <a:off x="1272885" y="4095429"/>
                  <a:ext cx="1515618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Plan de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estudios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86" name="Gráfico 85">
                  <a:extLst>
                    <a:ext uri="{FF2B5EF4-FFF2-40B4-BE49-F238E27FC236}">
                      <a16:creationId xmlns:a16="http://schemas.microsoft.com/office/drawing/2014/main" id="{F7B5E109-4409-47C2-A346-7D747483C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99901" y="3842391"/>
                  <a:ext cx="252000" cy="252000"/>
                </a:xfrm>
                <a:prstGeom prst="rect">
                  <a:avLst/>
                </a:prstGeom>
              </p:spPr>
            </p:pic>
          </p:grp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AAFA93BC-D929-4B7B-8461-61D8454E61EB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3049217" y="1526803"/>
                <a:ext cx="1433406" cy="384721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Formatos</a:t>
                </a:r>
                <a:endPara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313352BA-64A8-49C2-9B32-3416B6234E57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7791579" y="5624971"/>
                <a:ext cx="1457546" cy="292388"/>
                <a:chOff x="4760668" y="4237301"/>
                <a:chExt cx="2616422" cy="292388"/>
              </a:xfrm>
            </p:grpSpPr>
            <p:sp>
              <p:nvSpPr>
                <p:cNvPr id="81" name="Rectángulo: esquinas redondeadas 80">
                  <a:extLst>
                    <a:ext uri="{FF2B5EF4-FFF2-40B4-BE49-F238E27FC236}">
                      <a16:creationId xmlns:a16="http://schemas.microsoft.com/office/drawing/2014/main" id="{2097D2E8-1181-4F2D-90A7-7E10ED8BE1A5}"/>
                    </a:ext>
                  </a:extLst>
                </p:cNvPr>
                <p:cNvSpPr/>
                <p:nvPr/>
              </p:nvSpPr>
              <p:spPr>
                <a:xfrm>
                  <a:off x="4760668" y="4237301"/>
                  <a:ext cx="2616422" cy="292388"/>
                </a:xfrm>
                <a:prstGeom prst="roundRect">
                  <a:avLst>
                    <a:gd name="adj" fmla="val 17795"/>
                  </a:avLst>
                </a:prstGeom>
                <a:solidFill>
                  <a:srgbClr val="69C000"/>
                </a:solidFill>
                <a:ln>
                  <a:solidFill>
                    <a:srgbClr val="69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82" name="Content">
                  <a:hlinkClick r:id="rId52" action="ppaction://hlinksldjump"/>
                  <a:extLst>
                    <a:ext uri="{FF2B5EF4-FFF2-40B4-BE49-F238E27FC236}">
                      <a16:creationId xmlns:a16="http://schemas.microsoft.com/office/drawing/2014/main" id="{CCD281A4-AF76-4F63-9054-C05095CEEBE9}"/>
                    </a:ext>
                  </a:extLst>
                </p:cNvPr>
                <p:cNvSpPr txBox="1"/>
                <p:nvPr>
                  <p:custDataLst>
                    <p:custData r:id="rId16"/>
                  </p:custDataLst>
                </p:nvPr>
              </p:nvSpPr>
              <p:spPr>
                <a:xfrm>
                  <a:off x="4760668" y="4237301"/>
                  <a:ext cx="2616422" cy="292388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pPr algn="ctr"/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Listo</a:t>
                  </a:r>
                  <a:endPara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9" name="Grupo 68">
                <a:extLst>
                  <a:ext uri="{FF2B5EF4-FFF2-40B4-BE49-F238E27FC236}">
                    <a16:creationId xmlns:a16="http://schemas.microsoft.com/office/drawing/2014/main" id="{9F3CE67C-5325-44B2-A70E-4F151885F765}"/>
                  </a:ext>
                </a:extLst>
              </p:cNvPr>
              <p:cNvGrpSpPr/>
              <p:nvPr/>
            </p:nvGrpSpPr>
            <p:grpSpPr>
              <a:xfrm>
                <a:off x="5473828" y="2001478"/>
                <a:ext cx="2317751" cy="868680"/>
                <a:chOff x="2476499" y="3048000"/>
                <a:chExt cx="2317751" cy="868680"/>
              </a:xfrm>
            </p:grpSpPr>
            <p:sp>
              <p:nvSpPr>
                <p:cNvPr id="75" name="Rectángulo: esquinas redondeadas 74">
                  <a:extLst>
                    <a:ext uri="{FF2B5EF4-FFF2-40B4-BE49-F238E27FC236}">
                      <a16:creationId xmlns:a16="http://schemas.microsoft.com/office/drawing/2014/main" id="{08249895-B5BC-4565-8FA5-F29524B5444C}"/>
                    </a:ext>
                  </a:extLst>
                </p:cNvPr>
                <p:cNvSpPr/>
                <p:nvPr/>
              </p:nvSpPr>
              <p:spPr>
                <a:xfrm>
                  <a:off x="2476499" y="3048000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chemeClr val="bg2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6" name="Gráfico 75">
                  <a:extLst>
                    <a:ext uri="{FF2B5EF4-FFF2-40B4-BE49-F238E27FC236}">
                      <a16:creationId xmlns:a16="http://schemas.microsoft.com/office/drawing/2014/main" id="{443AE4A0-EB05-46CD-B815-6E97A1DAC0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8632" y="3122340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9" name="Content">
                  <a:extLst>
                    <a:ext uri="{FF2B5EF4-FFF2-40B4-BE49-F238E27FC236}">
                      <a16:creationId xmlns:a16="http://schemas.microsoft.com/office/drawing/2014/main" id="{993734F3-0BD1-40D8-BB34-8B4352A15FD4}"/>
                    </a:ext>
                  </a:extLst>
                </p:cNvPr>
                <p:cNvSpPr txBox="1"/>
                <p:nvPr>
                  <p:custDataLst>
                    <p:custData r:id="rId14"/>
                    <p:custData r:id="rId15"/>
                  </p:custDataLst>
                </p:nvPr>
              </p:nvSpPr>
              <p:spPr>
                <a:xfrm>
                  <a:off x="3278632" y="3302694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Informe del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rgbClr val="000000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80" name="Gráfico 79">
                  <a:extLst>
                    <a:ext uri="{FF2B5EF4-FFF2-40B4-BE49-F238E27FC236}">
                      <a16:creationId xmlns:a16="http://schemas.microsoft.com/office/drawing/2014/main" id="{C3C9BA66-3C17-42D9-B1E4-82E34ADF5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5648" y="3049655"/>
                  <a:ext cx="252000" cy="252000"/>
                </a:xfrm>
                <a:prstGeom prst="rect">
                  <a:avLst/>
                </a:prstGeom>
              </p:spPr>
            </p:pic>
          </p:grpSp>
          <p:grpSp>
            <p:nvGrpSpPr>
              <p:cNvPr id="70" name="Grupo 69">
                <a:extLst>
                  <a:ext uri="{FF2B5EF4-FFF2-40B4-BE49-F238E27FC236}">
                    <a16:creationId xmlns:a16="http://schemas.microsoft.com/office/drawing/2014/main" id="{47659DDE-059B-4464-9FD2-0CBE4357EB2C}"/>
                  </a:ext>
                </a:extLst>
              </p:cNvPr>
              <p:cNvGrpSpPr/>
              <p:nvPr/>
            </p:nvGrpSpPr>
            <p:grpSpPr>
              <a:xfrm>
                <a:off x="5473828" y="3630843"/>
                <a:ext cx="2317751" cy="868680"/>
                <a:chOff x="2890103" y="3840736"/>
                <a:chExt cx="2317751" cy="868680"/>
              </a:xfrm>
            </p:grpSpPr>
            <p:sp>
              <p:nvSpPr>
                <p:cNvPr id="71" name="Rectángulo: esquinas redondeadas 70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007831A3-CE01-4234-BE3C-B209A76E559F}"/>
                    </a:ext>
                  </a:extLst>
                </p:cNvPr>
                <p:cNvSpPr/>
                <p:nvPr/>
              </p:nvSpPr>
              <p:spPr>
                <a:xfrm>
                  <a:off x="2890103" y="3840736"/>
                  <a:ext cx="2317751" cy="868680"/>
                </a:xfrm>
                <a:prstGeom prst="roundRect">
                  <a:avLst>
                    <a:gd name="adj" fmla="val 7729"/>
                  </a:avLst>
                </a:prstGeom>
                <a:solidFill>
                  <a:srgbClr val="0070C0"/>
                </a:solidFill>
                <a:ln w="317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pic>
              <p:nvPicPr>
                <p:cNvPr id="72" name="Gráfico 71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E5068A31-7D8E-4A7B-B5FC-472DDEEB3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2236" y="3915076"/>
                  <a:ext cx="720000" cy="72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3" name="Content">
                  <a:hlinkClick r:id="rId53" action="ppaction://hlinksldjump"/>
                  <a:extLst>
                    <a:ext uri="{FF2B5EF4-FFF2-40B4-BE49-F238E27FC236}">
                      <a16:creationId xmlns:a16="http://schemas.microsoft.com/office/drawing/2014/main" id="{DBBD5D45-0E64-4E90-AE66-49E201702920}"/>
                    </a:ext>
                  </a:extLst>
                </p:cNvPr>
                <p:cNvSpPr txBox="1"/>
                <p:nvPr>
                  <p:custDataLst>
                    <p:custData r:id="rId12"/>
                    <p:custData r:id="rId13"/>
                  </p:custDataLst>
                </p:nvPr>
              </p:nvSpPr>
              <p:spPr>
                <a:xfrm>
                  <a:off x="3692236" y="4095430"/>
                  <a:ext cx="1479016" cy="538609"/>
                </a:xfrm>
                <a:prstGeom prst="rect">
                  <a:avLst/>
                </a:prstGeom>
                <a:noFill/>
              </p:spPr>
              <p:txBody>
                <a:bodyPr wrap="square" lIns="91440" tIns="18288" rIns="91440" bIns="27432" rtlCol="0" anchor="ctr" anchorCtr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Informa del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estado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 </a:t>
                  </a:r>
                  <a:r>
                    <a:rPr lang="en-US" sz="1600" dirty="0" err="1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actu</a:t>
                  </a:r>
                  <a:r>
                    <a:rPr lang="en-US" sz="1600" dirty="0">
                      <a:solidFill>
                        <a:schemeClr val="bg1"/>
                      </a:solidFill>
                      <a:latin typeface="Raleway" panose="020B0503030101060003" pitchFamily="34" charset="0"/>
                      <a:ea typeface="Segoe UI" pitchFamily="34" charset="0"/>
                      <a:cs typeface="Segoe UI" pitchFamily="34" charset="0"/>
                    </a:rPr>
                    <a:t>…</a:t>
                  </a:r>
                </a:p>
              </p:txBody>
            </p:sp>
            <p:pic>
              <p:nvPicPr>
                <p:cNvPr id="74" name="Gráfico 73">
                  <a:extLst>
                    <a:ext uri="{FF2B5EF4-FFF2-40B4-BE49-F238E27FC236}">
                      <a16:creationId xmlns:a16="http://schemas.microsoft.com/office/drawing/2014/main" id="{BD4832CE-6319-4902-BF31-4C46982937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0841" y="3842391"/>
                  <a:ext cx="252000" cy="25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BF61DFAF-BE72-4B0F-BF10-19836FFCFC8B}"/>
                </a:ext>
              </a:extLst>
            </p:cNvPr>
            <p:cNvGrpSpPr/>
            <p:nvPr/>
          </p:nvGrpSpPr>
          <p:grpSpPr>
            <a:xfrm rot="5400000">
              <a:off x="5991859" y="-25135"/>
              <a:ext cx="180002" cy="6065287"/>
              <a:chOff x="10045700" y="1993900"/>
              <a:chExt cx="180002" cy="4533900"/>
            </a:xfrm>
          </p:grpSpPr>
          <p:sp>
            <p:nvSpPr>
              <p:cNvPr id="61" name="Rectángulo: esquinas redondeadas 60">
                <a:extLst>
                  <a:ext uri="{FF2B5EF4-FFF2-40B4-BE49-F238E27FC236}">
                    <a16:creationId xmlns:a16="http://schemas.microsoft.com/office/drawing/2014/main" id="{21B247A8-8D88-4D0D-B648-01F3F01D0430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00A6595E-E913-4982-A244-4EB5D6FD291D}"/>
                  </a:ext>
                </a:extLst>
              </p:cNvPr>
              <p:cNvSpPr/>
              <p:nvPr/>
            </p:nvSpPr>
            <p:spPr>
              <a:xfrm>
                <a:off x="10045702" y="3683162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14DCF47C-AD2F-41CC-96B5-8D042D5149D2}"/>
                </a:ext>
              </a:extLst>
            </p:cNvPr>
            <p:cNvGrpSpPr/>
            <p:nvPr/>
          </p:nvGrpSpPr>
          <p:grpSpPr>
            <a:xfrm rot="5400000">
              <a:off x="5991860" y="1609950"/>
              <a:ext cx="180000" cy="6065286"/>
              <a:chOff x="10045700" y="1993900"/>
              <a:chExt cx="180000" cy="4533900"/>
            </a:xfrm>
          </p:grpSpPr>
          <p:sp>
            <p:nvSpPr>
              <p:cNvPr id="59" name="Rectángulo: esquinas redondeadas 58">
                <a:extLst>
                  <a:ext uri="{FF2B5EF4-FFF2-40B4-BE49-F238E27FC236}">
                    <a16:creationId xmlns:a16="http://schemas.microsoft.com/office/drawing/2014/main" id="{FACA46A9-CB43-4DFE-8F50-10B9E7606181}"/>
                  </a:ext>
                </a:extLst>
              </p:cNvPr>
              <p:cNvSpPr/>
              <p:nvPr/>
            </p:nvSpPr>
            <p:spPr>
              <a:xfrm>
                <a:off x="10045700" y="1993900"/>
                <a:ext cx="180000" cy="45339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" name="Rectángulo: esquinas redondeadas 59">
                <a:extLst>
                  <a:ext uri="{FF2B5EF4-FFF2-40B4-BE49-F238E27FC236}">
                    <a16:creationId xmlns:a16="http://schemas.microsoft.com/office/drawing/2014/main" id="{E9DABB14-BDE9-4A60-A805-F25F513D0659}"/>
                  </a:ext>
                </a:extLst>
              </p:cNvPr>
              <p:cNvSpPr/>
              <p:nvPr/>
            </p:nvSpPr>
            <p:spPr>
              <a:xfrm>
                <a:off x="10045700" y="3683169"/>
                <a:ext cx="180000" cy="2843211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32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07488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Evaluación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PE’s</a:t>
            </a:r>
          </a:p>
        </p:txBody>
      </p: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213071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584A9E95-03EA-4AED-BD6B-96C6F115FC35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2851658" y="2211700"/>
            <a:ext cx="566373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¿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Realizar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observaciones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por </a:t>
            </a:r>
            <a:r>
              <a:rPr lang="en-US" sz="2200" b="1" dirty="0" err="1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académica</a:t>
            </a:r>
            <a:r>
              <a:rPr lang="en-US" sz="2200" b="1" dirty="0">
                <a:solidFill>
                  <a:srgbClr val="FF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495F769C-1F50-4D05-807F-3AEE3C279CFB}"/>
              </a:ext>
            </a:extLst>
          </p:cNvPr>
          <p:cNvSpPr/>
          <p:nvPr/>
        </p:nvSpPr>
        <p:spPr>
          <a:xfrm>
            <a:off x="468278" y="1013298"/>
            <a:ext cx="11245741" cy="5558311"/>
          </a:xfrm>
          <a:prstGeom prst="roundRect">
            <a:avLst>
              <a:gd name="adj" fmla="val 447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AAFA93BC-D929-4B7B-8461-61D8454E61EB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734636" y="1254127"/>
            <a:ext cx="6260047" cy="40759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Informe del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estado</a:t>
            </a:r>
            <a:r>
              <a: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actual del plan de </a:t>
            </a:r>
            <a:r>
              <a:rPr lang="en-US" sz="2200" dirty="0" err="1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estudios</a:t>
            </a:r>
            <a:endParaRPr lang="en-US" sz="2200" dirty="0">
              <a:solidFill>
                <a:schemeClr val="bg1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13352BA-64A8-49C2-9B32-3416B6234E57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10031580" y="6076731"/>
            <a:ext cx="1457546" cy="292388"/>
            <a:chOff x="4760668" y="4237301"/>
            <a:chExt cx="2616422" cy="292388"/>
          </a:xfrm>
        </p:grpSpPr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2097D2E8-1181-4F2D-90A7-7E10ED8BE1A5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Content">
              <a:hlinkClick r:id="rId31" action="ppaction://hlinksldjump"/>
              <a:extLst>
                <a:ext uri="{FF2B5EF4-FFF2-40B4-BE49-F238E27FC236}">
                  <a16:creationId xmlns:a16="http://schemas.microsoft.com/office/drawing/2014/main" id="{CCD281A4-AF76-4F63-9054-C05095CEEBE9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2" name="Imagen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3DA954B6-91FF-47C9-B13A-C237C22897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7" y="1731477"/>
            <a:ext cx="10448511" cy="4069247"/>
          </a:xfrm>
          <a:prstGeom prst="rect">
            <a:avLst/>
          </a:prstGeom>
        </p:spPr>
      </p:pic>
      <p:grpSp>
        <p:nvGrpSpPr>
          <p:cNvPr id="91" name="Grupo 90">
            <a:extLst>
              <a:ext uri="{FF2B5EF4-FFF2-40B4-BE49-F238E27FC236}">
                <a16:creationId xmlns:a16="http://schemas.microsoft.com/office/drawing/2014/main" id="{CE6AF7B4-1EBF-4663-8F5C-87C8AC53BECE}"/>
              </a:ext>
            </a:extLst>
          </p:cNvPr>
          <p:cNvGrpSpPr/>
          <p:nvPr/>
        </p:nvGrpSpPr>
        <p:grpSpPr>
          <a:xfrm>
            <a:off x="11315039" y="2275405"/>
            <a:ext cx="180000" cy="3525317"/>
            <a:chOff x="10045700" y="1993900"/>
            <a:chExt cx="180000" cy="4533900"/>
          </a:xfrm>
        </p:grpSpPr>
        <p:sp>
          <p:nvSpPr>
            <p:cNvPr id="92" name="Rectángulo: esquinas redondeadas 91">
              <a:extLst>
                <a:ext uri="{FF2B5EF4-FFF2-40B4-BE49-F238E27FC236}">
                  <a16:creationId xmlns:a16="http://schemas.microsoft.com/office/drawing/2014/main" id="{8A78652A-9B4D-415A-967E-45D9B7BAEBCC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D844F261-3158-48B5-A6E9-78AA264AA119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9257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3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3175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5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2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2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hlinkClick r:id="rId29" action="ppaction://hlinksldjump"/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320140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Responsable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análisis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36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7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2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88546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699373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18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A26B17C-9178-4B97-9454-F9B1EBF02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5415"/>
              </p:ext>
            </p:extLst>
          </p:nvPr>
        </p:nvGraphicFramePr>
        <p:xfrm>
          <a:off x="512237" y="2587684"/>
          <a:ext cx="10883994" cy="39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999">
                  <a:extLst>
                    <a:ext uri="{9D8B030D-6E8A-4147-A177-3AD203B41FA5}">
                      <a16:colId xmlns:a16="http://schemas.microsoft.com/office/drawing/2014/main" val="4176567450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78289590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3130332079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2156227905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523147974"/>
                    </a:ext>
                  </a:extLst>
                </a:gridCol>
                <a:gridCol w="1813999">
                  <a:extLst>
                    <a:ext uri="{9D8B030D-6E8A-4147-A177-3AD203B41FA5}">
                      <a16:colId xmlns:a16="http://schemas.microsoft.com/office/drawing/2014/main" val="120494712"/>
                    </a:ext>
                  </a:extLst>
                </a:gridCol>
              </a:tblGrid>
              <a:tr h="65649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Escala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Raleway" panose="020B0503030101060003" pitchFamily="34" charset="0"/>
                        </a:rPr>
                        <a:t>Necesidad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Problema social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Problemática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Ámbito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Raleway" panose="020B0503030101060003" pitchFamily="34" charset="0"/>
                        </a:rPr>
                        <a:t>Funciones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3767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Local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29574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Regional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755976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81389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pPr algn="l"/>
                      <a:r>
                        <a:rPr lang="es-MX" sz="1600" dirty="0">
                          <a:latin typeface="Raleway" panose="020B0503030101060003" pitchFamily="34" charset="0"/>
                        </a:rPr>
                        <a:t>Internacional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85858"/>
                  </a:ext>
                </a:extLst>
              </a:tr>
              <a:tr h="66561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87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46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24095" y="1746520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1246910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1246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455839" y="3025174"/>
            <a:ext cx="180000" cy="3471714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380F7354-34DB-487E-85DE-CB9B2E20952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457886" y="2253139"/>
            <a:ext cx="3904564" cy="292388"/>
            <a:chOff x="474338" y="2185251"/>
            <a:chExt cx="4932054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4338" y="2185251"/>
              <a:ext cx="493205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877695" y="1746520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C8BEE6F3-8196-4138-94CE-5E4CB5E8A640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95BA30C1-5FC7-441F-9B62-7915D50C4434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Content">
              <a:extLst>
                <a:ext uri="{FF2B5EF4-FFF2-40B4-BE49-F238E27FC236}">
                  <a16:creationId xmlns:a16="http://schemas.microsoft.com/office/drawing/2014/main" id="{50E9D1FE-A15F-438D-AB1F-93AE200DDE8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24016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5" name="Grupo 64">
              <a:extLst>
                <a:ext uri="{FF2B5EF4-FFF2-40B4-BE49-F238E27FC236}">
                  <a16:creationId xmlns:a16="http://schemas.microsoft.com/office/drawing/2014/main" id="{9C49CC24-40C7-4654-9BB9-D7BA06217566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66" name="Rectángulo: esquinas redondeadas 65">
                <a:extLst>
                  <a:ext uri="{FF2B5EF4-FFF2-40B4-BE49-F238E27FC236}">
                    <a16:creationId xmlns:a16="http://schemas.microsoft.com/office/drawing/2014/main" id="{249A13C8-84D5-463F-B707-AEA6FDD4EC50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7" name="Content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2D34D3BC-6947-4B22-A987-B5A438645F97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35F60E61-91CF-4D68-9963-EEB4EA84DA3F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086366" y="3199885"/>
              <a:ext cx="3649992" cy="292388"/>
              <a:chOff x="474338" y="2185251"/>
              <a:chExt cx="4610491" cy="292388"/>
            </a:xfrm>
          </p:grpSpPr>
          <p:sp>
            <p:nvSpPr>
              <p:cNvPr id="79" name="Content">
                <a:extLst>
                  <a:ext uri="{FF2B5EF4-FFF2-40B4-BE49-F238E27FC236}">
                    <a16:creationId xmlns:a16="http://schemas.microsoft.com/office/drawing/2014/main" id="{18804175-1166-4713-9515-ACB3473AD82F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185251"/>
                <a:ext cx="4143217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Análisis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necesidades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sociales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80" name="Gráfico 79">
                <a:extLst>
                  <a:ext uri="{FF2B5EF4-FFF2-40B4-BE49-F238E27FC236}">
                    <a16:creationId xmlns:a16="http://schemas.microsoft.com/office/drawing/2014/main" id="{B0A83B6E-57EF-4390-BDBD-E2284685C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832829" y="2199130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D75642FC-6736-4D5F-9261-08F50746423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149007" y="2009301"/>
              <a:ext cx="4272323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plan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estudios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  <p:sp>
          <p:nvSpPr>
            <p:cNvPr id="69" name="Content">
              <a:extLst>
                <a:ext uri="{FF2B5EF4-FFF2-40B4-BE49-F238E27FC236}">
                  <a16:creationId xmlns:a16="http://schemas.microsoft.com/office/drawing/2014/main" id="{99403997-66F2-4C9E-A925-10390F74E542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155039" y="3589897"/>
              <a:ext cx="6168676" cy="198515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este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apartado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 genera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justificación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especial para</a:t>
              </a: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existencia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educativo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ya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él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se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Identifican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tanto las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necezidades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sociales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atenderá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El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egresado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,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los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y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problemáticos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Derivados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insatisfacción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esas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necesidades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.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Finalidad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es la de construer la base documental para el</a:t>
              </a:r>
            </a:p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Proceso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posterior que conduce a la …</a:t>
              </a:r>
            </a:p>
          </p:txBody>
        </p:sp>
      </p:grpSp>
      <p:pic>
        <p:nvPicPr>
          <p:cNvPr id="12" name="Gráfico 11">
            <a:extLst>
              <a:ext uri="{FF2B5EF4-FFF2-40B4-BE49-F238E27FC236}">
                <a16:creationId xmlns:a16="http://schemas.microsoft.com/office/drawing/2014/main" id="{56785F03-6B0E-43B1-B805-AF78715E33E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242948" y="2400068"/>
            <a:ext cx="720000" cy="72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3C790C9-CFFA-43DA-9682-6651CCE459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065993" y="2405611"/>
            <a:ext cx="954375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6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BB512AAD-A803-4709-BCFF-6F5F06CADF9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D6AFAEA4-EB2B-445E-A2AE-5251CAD63A7D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7" name="Gráfico 56">
              <a:extLst>
                <a:ext uri="{FF2B5EF4-FFF2-40B4-BE49-F238E27FC236}">
                  <a16:creationId xmlns:a16="http://schemas.microsoft.com/office/drawing/2014/main" id="{6F80A133-E1D4-4334-B6E1-9400C0889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  <p:pic>
        <p:nvPicPr>
          <p:cNvPr id="3" name="Gráfico 2">
            <a:hlinkClick r:id="rId33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E0B3AD-3416-4695-B847-150569DD1765}"/>
              </a:ext>
            </a:extLst>
          </p:cNvPr>
          <p:cNvSpPr/>
          <p:nvPr/>
        </p:nvSpPr>
        <p:spPr>
          <a:xfrm>
            <a:off x="474338" y="4782652"/>
            <a:ext cx="216000" cy="216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272D597-8093-47B7-A780-62436259B3FB}"/>
              </a:ext>
            </a:extLst>
          </p:cNvPr>
          <p:cNvSpPr/>
          <p:nvPr/>
        </p:nvSpPr>
        <p:spPr>
          <a:xfrm>
            <a:off x="10886778" y="4782652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448ED1-7DB3-41B8-BC08-16A90CCC17DF}"/>
              </a:ext>
            </a:extLst>
          </p:cNvPr>
          <p:cNvSpPr/>
          <p:nvPr/>
        </p:nvSpPr>
        <p:spPr>
          <a:xfrm>
            <a:off x="837510" y="4836652"/>
            <a:ext cx="9900000" cy="10800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E4F5FA9-51EA-4B50-8890-3298A2F4CEC0}"/>
              </a:ext>
            </a:extLst>
          </p:cNvPr>
          <p:cNvGrpSpPr/>
          <p:nvPr/>
        </p:nvGrpSpPr>
        <p:grpSpPr>
          <a:xfrm>
            <a:off x="422305" y="5098390"/>
            <a:ext cx="841706" cy="292388"/>
            <a:chOff x="3866869" y="5260599"/>
            <a:chExt cx="841706" cy="292388"/>
          </a:xfrm>
        </p:grpSpPr>
        <p:sp>
          <p:nvSpPr>
            <p:cNvPr id="66" name="Content">
              <a:extLst>
                <a:ext uri="{FF2B5EF4-FFF2-40B4-BE49-F238E27FC236}">
                  <a16:creationId xmlns:a16="http://schemas.microsoft.com/office/drawing/2014/main" id="{0352631D-640A-47E4-B0B3-BFA2534F733B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866869" y="5260599"/>
              <a:ext cx="63511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1500</a:t>
              </a:r>
            </a:p>
          </p:txBody>
        </p:sp>
        <p:pic>
          <p:nvPicPr>
            <p:cNvPr id="67" name="Gráfico 66">
              <a:extLst>
                <a:ext uri="{FF2B5EF4-FFF2-40B4-BE49-F238E27FC236}">
                  <a16:creationId xmlns:a16="http://schemas.microsoft.com/office/drawing/2014/main" id="{A32B983C-DC0E-4AAA-93AD-56DAE5865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1C45D1E-CBA5-4A5B-BB62-2437FC83008D}"/>
              </a:ext>
            </a:extLst>
          </p:cNvPr>
          <p:cNvGrpSpPr/>
          <p:nvPr/>
        </p:nvGrpSpPr>
        <p:grpSpPr>
          <a:xfrm>
            <a:off x="10258706" y="5098390"/>
            <a:ext cx="841706" cy="292388"/>
            <a:chOff x="3866869" y="5260599"/>
            <a:chExt cx="841706" cy="292388"/>
          </a:xfrm>
        </p:grpSpPr>
        <p:sp>
          <p:nvSpPr>
            <p:cNvPr id="70" name="Content">
              <a:extLst>
                <a:ext uri="{FF2B5EF4-FFF2-40B4-BE49-F238E27FC236}">
                  <a16:creationId xmlns:a16="http://schemas.microsoft.com/office/drawing/2014/main" id="{ABAF3496-2A26-4D51-8D6F-6F85FE1E4A0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866869" y="5260599"/>
              <a:ext cx="62549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2019</a:t>
              </a:r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62B2730D-9037-4B5A-812F-AB5F153F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509074" y="5274478"/>
              <a:ext cx="199501" cy="252000"/>
            </a:xfrm>
            <a:prstGeom prst="rect">
              <a:avLst/>
            </a:prstGeom>
          </p:spPr>
        </p:pic>
      </p:grp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E7921B0F-A0E0-4A68-9A78-3F5ED0ABC08B}"/>
              </a:ext>
            </a:extLst>
          </p:cNvPr>
          <p:cNvCxnSpPr>
            <a:cxnSpLocks/>
          </p:cNvCxnSpPr>
          <p:nvPr/>
        </p:nvCxnSpPr>
        <p:spPr>
          <a:xfrm>
            <a:off x="1057415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o 41">
            <a:extLst>
              <a:ext uri="{FF2B5EF4-FFF2-40B4-BE49-F238E27FC236}">
                <a16:creationId xmlns:a16="http://schemas.microsoft.com/office/drawing/2014/main" id="{0DC7D245-3648-4E54-8C79-C71D44B33482}"/>
              </a:ext>
            </a:extLst>
          </p:cNvPr>
          <p:cNvGrpSpPr/>
          <p:nvPr/>
        </p:nvGrpSpPr>
        <p:grpSpPr>
          <a:xfrm>
            <a:off x="1010864" y="3937103"/>
            <a:ext cx="1494923" cy="737945"/>
            <a:chOff x="1010864" y="3556103"/>
            <a:chExt cx="1494923" cy="737945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737E7810-A86A-4BDF-9F33-32D905D9D36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D1E2E21C-8A10-4B12-BEDA-871E09E52B3C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Content">
              <a:extLst>
                <a:ext uri="{FF2B5EF4-FFF2-40B4-BE49-F238E27FC236}">
                  <a16:creationId xmlns:a16="http://schemas.microsoft.com/office/drawing/2014/main" id="{4256E8CD-B43D-4442-91B2-32085A784E6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79" name="Content">
              <a:extLst>
                <a:ext uri="{FF2B5EF4-FFF2-40B4-BE49-F238E27FC236}">
                  <a16:creationId xmlns:a16="http://schemas.microsoft.com/office/drawing/2014/main" id="{68FD51ED-E6D2-448D-ACBC-1A81456C10DB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1010864" y="4032438"/>
              <a:ext cx="52931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1512</a:t>
              </a:r>
            </a:p>
          </p:txBody>
        </p:sp>
      </p:grp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61675774-DF69-4FEE-B48C-C749C10B46E2}"/>
              </a:ext>
            </a:extLst>
          </p:cNvPr>
          <p:cNvCxnSpPr>
            <a:cxnSpLocks/>
          </p:cNvCxnSpPr>
          <p:nvPr/>
        </p:nvCxnSpPr>
        <p:spPr>
          <a:xfrm>
            <a:off x="2667140" y="3224213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E82F4FF-EB06-43C8-B6E8-CD7D14C38DAE}"/>
              </a:ext>
            </a:extLst>
          </p:cNvPr>
          <p:cNvGrpSpPr/>
          <p:nvPr/>
        </p:nvGrpSpPr>
        <p:grpSpPr>
          <a:xfrm>
            <a:off x="1213653" y="3108551"/>
            <a:ext cx="1511138" cy="737945"/>
            <a:chOff x="1213653" y="2727551"/>
            <a:chExt cx="1511138" cy="73794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2978A44-F69D-4979-AF5D-BDAD6A7E641D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0216C69C-2261-4595-AEF8-180C14F11994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0F914415-D080-4791-BAD0-FA5576323DE5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7EC3E18F-CA62-4424-B1A0-0884019AC15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1281767" y="3203886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1700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EA55B7F9-0E35-41AB-97A1-06CFF16D8543}"/>
              </a:ext>
            </a:extLst>
          </p:cNvPr>
          <p:cNvGrpSpPr/>
          <p:nvPr/>
        </p:nvGrpSpPr>
        <p:grpSpPr>
          <a:xfrm>
            <a:off x="1424325" y="5075703"/>
            <a:ext cx="1494923" cy="737945"/>
            <a:chOff x="1010864" y="3556103"/>
            <a:chExt cx="1494923" cy="73794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B545BF72-3016-4CE4-964E-1BE53CABEE0F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F2BD796D-53C8-4107-A075-A45A35A57F0B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5F8AF1B3-1F46-49D5-A0A7-DF8D73997BEB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3724AD25-344F-43A8-8849-ECB386D5542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1010864" y="4032438"/>
              <a:ext cx="579005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1560</a:t>
              </a:r>
            </a:p>
          </p:txBody>
        </p:sp>
      </p:grp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C2901310-1471-4262-947A-3671B7D8DFD4}"/>
              </a:ext>
            </a:extLst>
          </p:cNvPr>
          <p:cNvCxnSpPr>
            <a:cxnSpLocks/>
          </p:cNvCxnSpPr>
          <p:nvPr/>
        </p:nvCxnSpPr>
        <p:spPr>
          <a:xfrm>
            <a:off x="1471016" y="4836652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o 94">
            <a:extLst>
              <a:ext uri="{FF2B5EF4-FFF2-40B4-BE49-F238E27FC236}">
                <a16:creationId xmlns:a16="http://schemas.microsoft.com/office/drawing/2014/main" id="{23037E08-A107-48A7-AA36-A09DDDF898D0}"/>
              </a:ext>
            </a:extLst>
          </p:cNvPr>
          <p:cNvGrpSpPr/>
          <p:nvPr/>
        </p:nvGrpSpPr>
        <p:grpSpPr>
          <a:xfrm>
            <a:off x="1581998" y="5895168"/>
            <a:ext cx="1511138" cy="737945"/>
            <a:chOff x="1213653" y="2727551"/>
            <a:chExt cx="1511138" cy="737945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55C81CA6-1692-419B-B962-1EFB9237B196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0D821DD-9865-4E04-B6CC-59DF0C6CE84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8" name="Content">
              <a:extLst>
                <a:ext uri="{FF2B5EF4-FFF2-40B4-BE49-F238E27FC236}">
                  <a16:creationId xmlns:a16="http://schemas.microsoft.com/office/drawing/2014/main" id="{ECB0EE95-352E-4C26-B344-FD35EB4F1DDC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7A9DD43-D468-44DB-BB97-C3E17213435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1281767" y="3203886"/>
              <a:ext cx="561372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1748</a:t>
              </a:r>
            </a:p>
          </p:txBody>
        </p:sp>
      </p:grp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64D7675-5879-4FAC-88D2-EA4A04E79132}"/>
              </a:ext>
            </a:extLst>
          </p:cNvPr>
          <p:cNvCxnSpPr>
            <a:cxnSpLocks/>
          </p:cNvCxnSpPr>
          <p:nvPr/>
        </p:nvCxnSpPr>
        <p:spPr>
          <a:xfrm>
            <a:off x="3035485" y="4836652"/>
            <a:ext cx="0" cy="170410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96559014-8297-4B95-A45C-090A1D2674C4}"/>
              </a:ext>
            </a:extLst>
          </p:cNvPr>
          <p:cNvCxnSpPr>
            <a:cxnSpLocks/>
          </p:cNvCxnSpPr>
          <p:nvPr/>
        </p:nvCxnSpPr>
        <p:spPr>
          <a:xfrm>
            <a:off x="6222373" y="39651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DBAF940A-E797-4092-90F9-A2A5364A027D}"/>
              </a:ext>
            </a:extLst>
          </p:cNvPr>
          <p:cNvGrpSpPr/>
          <p:nvPr/>
        </p:nvGrpSpPr>
        <p:grpSpPr>
          <a:xfrm>
            <a:off x="6175822" y="3937103"/>
            <a:ext cx="1494923" cy="737945"/>
            <a:chOff x="1010864" y="3556103"/>
            <a:chExt cx="1494923" cy="737945"/>
          </a:xfrm>
        </p:grpSpPr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129F7862-5054-488E-A7CE-F065DD2ECB95}"/>
                </a:ext>
              </a:extLst>
            </p:cNvPr>
            <p:cNvSpPr/>
            <p:nvPr/>
          </p:nvSpPr>
          <p:spPr>
            <a:xfrm>
              <a:off x="1057415" y="3584113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B98B290-49E5-4ED9-9500-51E50C751882}"/>
                </a:ext>
              </a:extLst>
            </p:cNvPr>
            <p:cNvSpPr/>
            <p:nvPr/>
          </p:nvSpPr>
          <p:spPr>
            <a:xfrm>
              <a:off x="2396240" y="3584114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52EDB885-CDC1-4223-9D85-3BCCFF251330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1010864" y="3556103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7E336FD5-8C52-4498-9FAB-02F77897B448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1010864" y="4032438"/>
              <a:ext cx="574196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1780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230C446E-0769-4F0D-ABE0-0695F9D055A9}"/>
              </a:ext>
            </a:extLst>
          </p:cNvPr>
          <p:cNvGrpSpPr/>
          <p:nvPr/>
        </p:nvGrpSpPr>
        <p:grpSpPr>
          <a:xfrm>
            <a:off x="8822064" y="3934764"/>
            <a:ext cx="1511138" cy="737945"/>
            <a:chOff x="1213653" y="2727551"/>
            <a:chExt cx="1511138" cy="737945"/>
          </a:xfrm>
        </p:grpSpPr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B27522C3-C9D1-475C-A340-7349F584AFEB}"/>
                </a:ext>
              </a:extLst>
            </p:cNvPr>
            <p:cNvSpPr/>
            <p:nvPr/>
          </p:nvSpPr>
          <p:spPr>
            <a:xfrm>
              <a:off x="1328318" y="2755561"/>
              <a:ext cx="1338822" cy="709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E199A7B-5282-4147-94F5-15BB3DF5D47E}"/>
                </a:ext>
              </a:extLst>
            </p:cNvPr>
            <p:cNvSpPr/>
            <p:nvPr/>
          </p:nvSpPr>
          <p:spPr>
            <a:xfrm>
              <a:off x="1213653" y="2755561"/>
              <a:ext cx="109547" cy="709200"/>
            </a:xfrm>
            <a:prstGeom prst="rect">
              <a:avLst/>
            </a:prstGeom>
            <a:solidFill>
              <a:srgbClr val="00B0F0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3" name="Content">
              <a:extLst>
                <a:ext uri="{FF2B5EF4-FFF2-40B4-BE49-F238E27FC236}">
                  <a16:creationId xmlns:a16="http://schemas.microsoft.com/office/drawing/2014/main" id="{367C5E9B-9D16-4F74-9E4B-9296477582F0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1281767" y="2727551"/>
              <a:ext cx="1443024" cy="53860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Lorem ipsum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dolor sit…</a:t>
              </a:r>
            </a:p>
          </p:txBody>
        </p:sp>
        <p:sp>
          <p:nvSpPr>
            <p:cNvPr id="124" name="Content">
              <a:extLst>
                <a:ext uri="{FF2B5EF4-FFF2-40B4-BE49-F238E27FC236}">
                  <a16:creationId xmlns:a16="http://schemas.microsoft.com/office/drawing/2014/main" id="{1D8476DB-9290-41BE-8E11-156F69CB7EE5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1281767" y="3203886"/>
              <a:ext cx="569387" cy="261610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1997</a:t>
              </a:r>
            </a:p>
          </p:txBody>
        </p:sp>
      </p:grp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A0F276F7-E995-4F69-BCF4-5FDE0BB5BFD7}"/>
              </a:ext>
            </a:extLst>
          </p:cNvPr>
          <p:cNvCxnSpPr>
            <a:cxnSpLocks/>
          </p:cNvCxnSpPr>
          <p:nvPr/>
        </p:nvCxnSpPr>
        <p:spPr>
          <a:xfrm>
            <a:off x="10275551" y="3968313"/>
            <a:ext cx="0" cy="97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60A37908-3BD0-43BE-911F-37B502460A2E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6714" y="2591693"/>
            <a:ext cx="2616422" cy="292388"/>
            <a:chOff x="3090190" y="2778012"/>
            <a:chExt cx="2616422" cy="292388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3C4CF52B-E330-4F4B-AB4C-C76C6A961F02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8" name="Content">
              <a:extLst>
                <a:ext uri="{FF2B5EF4-FFF2-40B4-BE49-F238E27FC236}">
                  <a16:creationId xmlns:a16="http://schemas.microsoft.com/office/drawing/2014/main" id="{A059EC53-93EE-4E24-A1AC-C444076450C3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punto</a:t>
              </a:r>
            </a:p>
          </p:txBody>
        </p:sp>
        <p:pic>
          <p:nvPicPr>
            <p:cNvPr id="129" name="Gráfico 128">
              <a:extLst>
                <a:ext uri="{FF2B5EF4-FFF2-40B4-BE49-F238E27FC236}">
                  <a16:creationId xmlns:a16="http://schemas.microsoft.com/office/drawing/2014/main" id="{FB50DBAB-1C7A-4B2A-A80F-0FBCAC14A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62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279916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Fundamentación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D605D1BA-A81E-48C3-BF46-68A943585ECA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470752" y="2591693"/>
            <a:ext cx="10857913" cy="3979918"/>
            <a:chOff x="3671888" y="3718560"/>
            <a:chExt cx="3557587" cy="292388"/>
          </a:xfrm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6A91445F-3A38-494E-B423-DB60A686C2B1}"/>
                </a:ext>
              </a:extLst>
            </p:cNvPr>
            <p:cNvSpPr/>
            <p:nvPr/>
          </p:nvSpPr>
          <p:spPr>
            <a:xfrm>
              <a:off x="3671888" y="3718560"/>
              <a:ext cx="3557587" cy="292388"/>
            </a:xfrm>
            <a:prstGeom prst="roundRect">
              <a:avLst>
                <a:gd name="adj" fmla="val 1953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27AF177-6C44-44EC-822E-6778DD9C0C5B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671888" y="3744807"/>
              <a:ext cx="1377816" cy="25084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Escribe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aquí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83A7F44B-33C0-458E-9AA5-54AE77C90CE7}"/>
              </a:ext>
            </a:extLst>
          </p:cNvPr>
          <p:cNvCxnSpPr>
            <a:cxnSpLocks/>
          </p:cNvCxnSpPr>
          <p:nvPr/>
        </p:nvCxnSpPr>
        <p:spPr>
          <a:xfrm>
            <a:off x="467619" y="2942918"/>
            <a:ext cx="10857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Imagen 111">
            <a:extLst>
              <a:ext uri="{FF2B5EF4-FFF2-40B4-BE49-F238E27FC236}">
                <a16:creationId xmlns:a16="http://schemas.microsoft.com/office/drawing/2014/main" id="{5D0EF7DF-055B-4205-936E-DF0BD96C59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1" y="2663448"/>
            <a:ext cx="234905" cy="234905"/>
          </a:xfrm>
          <a:prstGeom prst="rect">
            <a:avLst/>
          </a:prstGeom>
        </p:spPr>
      </p:pic>
      <p:pic>
        <p:nvPicPr>
          <p:cNvPr id="113" name="Imagen 112">
            <a:extLst>
              <a:ext uri="{FF2B5EF4-FFF2-40B4-BE49-F238E27FC236}">
                <a16:creationId xmlns:a16="http://schemas.microsoft.com/office/drawing/2014/main" id="{9CD6F9E3-5245-4EF3-8DCA-80566576D2E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5" y="2666885"/>
            <a:ext cx="234905" cy="234905"/>
          </a:xfrm>
          <a:prstGeom prst="rect">
            <a:avLst/>
          </a:prstGeom>
        </p:spPr>
      </p:pic>
      <p:pic>
        <p:nvPicPr>
          <p:cNvPr id="114" name="Imagen 113">
            <a:extLst>
              <a:ext uri="{FF2B5EF4-FFF2-40B4-BE49-F238E27FC236}">
                <a16:creationId xmlns:a16="http://schemas.microsoft.com/office/drawing/2014/main" id="{D1D3753B-3646-45F5-8797-0C7FE53767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81" y="2663448"/>
            <a:ext cx="234905" cy="234905"/>
          </a:xfrm>
          <a:prstGeom prst="rect">
            <a:avLst/>
          </a:prstGeom>
        </p:spPr>
      </p:pic>
      <p:pic>
        <p:nvPicPr>
          <p:cNvPr id="115" name="Imagen 114">
            <a:extLst>
              <a:ext uri="{FF2B5EF4-FFF2-40B4-BE49-F238E27FC236}">
                <a16:creationId xmlns:a16="http://schemas.microsoft.com/office/drawing/2014/main" id="{4B3A9ACC-6CC8-4E03-A0A6-B44DEE28BC1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99" y="2663448"/>
            <a:ext cx="234905" cy="234905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55AB6C9C-AE03-43D1-B231-E54681F808B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113" y="2662661"/>
            <a:ext cx="234906" cy="234906"/>
          </a:xfrm>
          <a:prstGeom prst="rect">
            <a:avLst/>
          </a:prstGeom>
        </p:spPr>
      </p:pic>
      <p:pic>
        <p:nvPicPr>
          <p:cNvPr id="117" name="Imagen 116">
            <a:extLst>
              <a:ext uri="{FF2B5EF4-FFF2-40B4-BE49-F238E27FC236}">
                <a16:creationId xmlns:a16="http://schemas.microsoft.com/office/drawing/2014/main" id="{B763C1F8-E9EE-4711-B8A3-AEF87601F8B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49" y="2662661"/>
            <a:ext cx="234906" cy="234906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C3A2B016-9275-4476-A7D4-A860FD7FB1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8" y="2662662"/>
            <a:ext cx="234906" cy="234906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D1582893-5192-4A5A-8A13-151DF09E26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07" y="2662661"/>
            <a:ext cx="234906" cy="234906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17817" y="2591693"/>
            <a:ext cx="180000" cy="3979918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426534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3" name="Gráfico 2">
            <a:hlinkClick r:id="rId25" action="ppaction://hlinksldjump"/>
            <a:extLst>
              <a:ext uri="{FF2B5EF4-FFF2-40B4-BE49-F238E27FC236}">
                <a16:creationId xmlns:a16="http://schemas.microsoft.com/office/drawing/2014/main" id="{37EE659A-CCC9-4A64-8DA2-62928EE96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699895" y="1746520"/>
            <a:ext cx="252000" cy="252000"/>
          </a:xfrm>
          <a:prstGeom prst="rect">
            <a:avLst/>
          </a:prstGeom>
        </p:spPr>
      </p:pic>
      <p:pic>
        <p:nvPicPr>
          <p:cNvPr id="68" name="Gráfico 67">
            <a:extLst>
              <a:ext uri="{FF2B5EF4-FFF2-40B4-BE49-F238E27FC236}">
                <a16:creationId xmlns:a16="http://schemas.microsoft.com/office/drawing/2014/main" id="{F07502BB-4CDE-4547-90BC-AB5CD709195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338348" y="1746520"/>
            <a:ext cx="252000" cy="252000"/>
          </a:xfrm>
          <a:prstGeom prst="rect">
            <a:avLst/>
          </a:prstGeom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EA8CADA6-1662-496A-BFCF-5CF895220B85}"/>
              </a:ext>
            </a:extLst>
          </p:cNvPr>
          <p:cNvGrpSpPr/>
          <p:nvPr/>
        </p:nvGrpSpPr>
        <p:grpSpPr>
          <a:xfrm>
            <a:off x="11044470" y="3025174"/>
            <a:ext cx="180000" cy="3471714"/>
            <a:chOff x="10045700" y="1993900"/>
            <a:chExt cx="180000" cy="4533900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65AC254A-5785-4645-A0D4-23ADEA7AB0C9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62CA6B4A-D6AD-4D3C-939A-FF735DF59B06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6328EE81-82E7-44CC-88E0-FB354977EF85}"/>
              </a:ext>
            </a:extLst>
          </p:cNvPr>
          <p:cNvGrpSpPr/>
          <p:nvPr/>
        </p:nvGrpSpPr>
        <p:grpSpPr>
          <a:xfrm>
            <a:off x="457886" y="2253139"/>
            <a:ext cx="3978606" cy="292388"/>
            <a:chOff x="457886" y="2253139"/>
            <a:chExt cx="3978606" cy="292388"/>
          </a:xfrm>
        </p:grpSpPr>
        <p:sp>
          <p:nvSpPr>
            <p:cNvPr id="62" name="Content">
              <a:extLst>
                <a:ext uri="{FF2B5EF4-FFF2-40B4-BE49-F238E27FC236}">
                  <a16:creationId xmlns:a16="http://schemas.microsoft.com/office/drawing/2014/main" id="{760764C7-7A8F-4D5B-90B5-487BB2ADF7D5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457886" y="2253139"/>
              <a:ext cx="3759362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Análisis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fundamentos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disciplinares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" name="Gráfico 62">
              <a:extLst>
                <a:ext uri="{FF2B5EF4-FFF2-40B4-BE49-F238E27FC236}">
                  <a16:creationId xmlns:a16="http://schemas.microsoft.com/office/drawing/2014/main" id="{3DAEE87D-1928-4DE1-BE71-A6653CAA2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236991" y="2267018"/>
              <a:ext cx="199501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4442242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Proyectos</a:t>
            </a:r>
            <a:r>
              <a:rPr lang="en-US" sz="32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curriculares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88" name="Grupo 87">
            <a:extLst>
              <a:ext uri="{FF2B5EF4-FFF2-40B4-BE49-F238E27FC236}">
                <a16:creationId xmlns:a16="http://schemas.microsoft.com/office/drawing/2014/main" id="{A09E1EA0-7C0F-482C-8077-E61874EBBB2F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474338" y="1597230"/>
            <a:ext cx="2616422" cy="292388"/>
            <a:chOff x="3090190" y="2778012"/>
            <a:chExt cx="2616422" cy="292388"/>
          </a:xfrm>
        </p:grpSpPr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D5803CCB-F0B6-4ED3-B69F-660853E2BCE0}"/>
                </a:ext>
              </a:extLst>
            </p:cNvPr>
            <p:cNvSpPr/>
            <p:nvPr/>
          </p:nvSpPr>
          <p:spPr>
            <a:xfrm>
              <a:off x="3090190" y="2778012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4" name="Content">
              <a:extLst>
                <a:ext uri="{FF2B5EF4-FFF2-40B4-BE49-F238E27FC236}">
                  <a16:creationId xmlns:a16="http://schemas.microsoft.com/office/drawing/2014/main" id="{F6E8F041-6233-4BEC-9F28-FAF5FC9956FD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3090190" y="2778012"/>
              <a:ext cx="2316796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Nuevo </a:t>
              </a:r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programa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7" name="Gráfico 86">
              <a:extLst>
                <a:ext uri="{FF2B5EF4-FFF2-40B4-BE49-F238E27FC236}">
                  <a16:creationId xmlns:a16="http://schemas.microsoft.com/office/drawing/2014/main" id="{C8DCEC03-9756-450D-BD05-AA942F316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5430799" y="2798206"/>
              <a:ext cx="252000" cy="252000"/>
            </a:xfrm>
            <a:prstGeom prst="rect">
              <a:avLst/>
            </a:prstGeom>
          </p:spPr>
        </p:pic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3632200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7D5D4A-4D7E-461F-B2CB-5BF2B7A4D679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474338" y="2185251"/>
            <a:ext cx="4610491" cy="292388"/>
            <a:chOff x="474338" y="2185251"/>
            <a:chExt cx="4610491" cy="292388"/>
          </a:xfrm>
        </p:grpSpPr>
        <p:sp>
          <p:nvSpPr>
            <p:cNvPr id="89" name="Content">
              <a:extLst>
                <a:ext uri="{FF2B5EF4-FFF2-40B4-BE49-F238E27FC236}">
                  <a16:creationId xmlns:a16="http://schemas.microsoft.com/office/drawing/2014/main" id="{69615B4E-98A5-4D27-BA4C-A77A2D829612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474338" y="2185251"/>
              <a:ext cx="2773516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Económico</a:t>
              </a:r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- </a:t>
              </a:r>
              <a:r>
                <a:rPr lang="en-US" sz="1600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administrativa</a:t>
              </a:r>
              <a:endParaRPr lang="en-US" sz="1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AFE0ACB9-F33F-4D90-BD06-A00AAD37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832829" y="2199130"/>
              <a:ext cx="252000" cy="252000"/>
            </a:xfrm>
            <a:prstGeom prst="rect">
              <a:avLst/>
            </a:prstGeom>
          </p:spPr>
        </p:pic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6F26C0A-A951-41BB-8A2B-4F95A0B006FD}"/>
              </a:ext>
            </a:extLst>
          </p:cNvPr>
          <p:cNvGrpSpPr/>
          <p:nvPr/>
        </p:nvGrpSpPr>
        <p:grpSpPr>
          <a:xfrm>
            <a:off x="474338" y="2601017"/>
            <a:ext cx="2970899" cy="1140074"/>
            <a:chOff x="474338" y="2601017"/>
            <a:chExt cx="2970899" cy="1140074"/>
          </a:xfrm>
        </p:grpSpPr>
        <p:sp>
          <p:nvSpPr>
            <p:cNvPr id="90" name="Rectángulo: esquinas redondeadas 89">
              <a:hlinkClick r:id="rId45" action="ppaction://hlinksldjump"/>
              <a:extLst>
                <a:ext uri="{FF2B5EF4-FFF2-40B4-BE49-F238E27FC236}">
                  <a16:creationId xmlns:a16="http://schemas.microsoft.com/office/drawing/2014/main" id="{26826BEE-EA3F-4B49-829F-4B90BD668C09}"/>
                </a:ext>
              </a:extLst>
            </p:cNvPr>
            <p:cNvSpPr/>
            <p:nvPr/>
          </p:nvSpPr>
          <p:spPr>
            <a:xfrm>
              <a:off x="47433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1" name="Content">
              <a:extLst>
                <a:ext uri="{FF2B5EF4-FFF2-40B4-BE49-F238E27FC236}">
                  <a16:creationId xmlns:a16="http://schemas.microsoft.com/office/drawing/2014/main" id="{F457952A-0344-4020-B03C-45B41A17BE88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474338" y="2634166"/>
              <a:ext cx="1774845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Content">
              <a:extLst>
                <a:ext uri="{FF2B5EF4-FFF2-40B4-BE49-F238E27FC236}">
                  <a16:creationId xmlns:a16="http://schemas.microsoft.com/office/drawing/2014/main" id="{DFCBF4D9-11D9-437C-A883-8817522BA0AE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474338" y="2933941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95" name="Grupo 94">
              <a:extLst>
                <a:ext uri="{FF2B5EF4-FFF2-40B4-BE49-F238E27FC236}">
                  <a16:creationId xmlns:a16="http://schemas.microsoft.com/office/drawing/2014/main" id="{EDEFF011-DE7E-46D2-B190-22CFA1DF8AFE}"/>
                </a:ext>
              </a:extLst>
            </p:cNvPr>
            <p:cNvGrpSpPr/>
            <p:nvPr>
              <p:custDataLst>
                <p:custData r:id="rId30"/>
              </p:custDataLst>
            </p:nvPr>
          </p:nvGrpSpPr>
          <p:grpSpPr>
            <a:xfrm>
              <a:off x="591454" y="3526104"/>
              <a:ext cx="2735953" cy="108000"/>
              <a:chOff x="2129059" y="3759350"/>
              <a:chExt cx="2735953" cy="108000"/>
            </a:xfrm>
          </p:grpSpPr>
          <p:sp>
            <p:nvSpPr>
              <p:cNvPr id="93" name="Rectángulo: esquinas redondeadas 92">
                <a:extLst>
                  <a:ext uri="{FF2B5EF4-FFF2-40B4-BE49-F238E27FC236}">
                    <a16:creationId xmlns:a16="http://schemas.microsoft.com/office/drawing/2014/main" id="{B8CD277B-CF0F-4038-9C57-3575CDA044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4" name="Rectángulo: esquinas redondeadas 93">
                <a:extLst>
                  <a:ext uri="{FF2B5EF4-FFF2-40B4-BE49-F238E27FC236}">
                    <a16:creationId xmlns:a16="http://schemas.microsoft.com/office/drawing/2014/main" id="{8E967AA4-4CC9-4E7B-9156-362D68D2B05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10B9B178-306A-4690-A632-764D68EF6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82E2989-E6A0-47BA-917B-6BC40CA9800B}"/>
              </a:ext>
            </a:extLst>
          </p:cNvPr>
          <p:cNvGrpSpPr/>
          <p:nvPr/>
        </p:nvGrpSpPr>
        <p:grpSpPr>
          <a:xfrm>
            <a:off x="3562353" y="2601017"/>
            <a:ext cx="2970899" cy="1140074"/>
            <a:chOff x="3562353" y="2601017"/>
            <a:chExt cx="2970899" cy="1140074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D26363AE-544A-4717-8E9C-0A5A6ACE0E2D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3B79D3CA-97AC-4C16-9149-2D7F554BBD5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3562353" y="2634166"/>
              <a:ext cx="2717411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neg…</a:t>
              </a:r>
            </a:p>
          </p:txBody>
        </p: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0B22BE32-EE93-4004-8811-23E0D775718A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EB3D470B-98E0-4EC1-BBE6-21502DA9289E}"/>
                </a:ext>
              </a:extLst>
            </p:cNvPr>
            <p:cNvGrpSpPr/>
            <p:nvPr>
              <p:custDataLst>
                <p:custData r:id="rId27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1817E404-E210-4D16-975A-E8A1CCA843F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: esquinas redondeadas 102">
                <a:extLst>
                  <a:ext uri="{FF2B5EF4-FFF2-40B4-BE49-F238E27FC236}">
                    <a16:creationId xmlns:a16="http://schemas.microsoft.com/office/drawing/2014/main" id="{596F2D3A-8430-4289-85D5-1FDA4A425C9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BE9A5019-9074-44A6-82AD-5714CFA63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6785179-129F-4E17-A1B5-975A6F7B27C6}"/>
              </a:ext>
            </a:extLst>
          </p:cNvPr>
          <p:cNvGrpSpPr/>
          <p:nvPr/>
        </p:nvGrpSpPr>
        <p:grpSpPr>
          <a:xfrm>
            <a:off x="6650368" y="2601017"/>
            <a:ext cx="2970899" cy="1140074"/>
            <a:chOff x="6650368" y="2601017"/>
            <a:chExt cx="2970899" cy="1140074"/>
          </a:xfrm>
        </p:grpSpPr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C4035530-242C-4E88-8B0D-8E753CB8A4B1}"/>
                </a:ext>
              </a:extLst>
            </p:cNvPr>
            <p:cNvSpPr/>
            <p:nvPr/>
          </p:nvSpPr>
          <p:spPr>
            <a:xfrm>
              <a:off x="6650368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" name="Content">
              <a:extLst>
                <a:ext uri="{FF2B5EF4-FFF2-40B4-BE49-F238E27FC236}">
                  <a16:creationId xmlns:a16="http://schemas.microsoft.com/office/drawing/2014/main" id="{ED36816B-FB17-4B87-B370-AE3D4F637359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2603869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del co…</a:t>
              </a:r>
            </a:p>
          </p:txBody>
        </p:sp>
        <p:sp>
          <p:nvSpPr>
            <p:cNvPr id="107" name="Content">
              <a:extLst>
                <a:ext uri="{FF2B5EF4-FFF2-40B4-BE49-F238E27FC236}">
                  <a16:creationId xmlns:a16="http://schemas.microsoft.com/office/drawing/2014/main" id="{A084D335-FCB2-498D-86C6-520D73BF4F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297150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29/12/2018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CF3C3A15-6B04-4D25-8326-39BAB8D1A7BD}"/>
                </a:ext>
              </a:extLst>
            </p:cNvPr>
            <p:cNvGrpSpPr/>
            <p:nvPr>
              <p:custDataLst>
                <p:custData r:id="rId24"/>
              </p:custDataLst>
            </p:nvPr>
          </p:nvGrpSpPr>
          <p:grpSpPr>
            <a:xfrm>
              <a:off x="6767484" y="3526104"/>
              <a:ext cx="2735953" cy="108000"/>
              <a:chOff x="2129059" y="3759350"/>
              <a:chExt cx="2735953" cy="108000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3EB15267-E853-4CF5-8793-76DA818B6E4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CF6C03F0-2635-469A-97B4-E823E1294B79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376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89EAB99D-9B4C-453E-87DE-3DF1668B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9311752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360CA87-478E-4B7E-8C9C-BDFBFC053C4E}"/>
              </a:ext>
            </a:extLst>
          </p:cNvPr>
          <p:cNvGrpSpPr/>
          <p:nvPr/>
        </p:nvGrpSpPr>
        <p:grpSpPr>
          <a:xfrm>
            <a:off x="6650368" y="3844323"/>
            <a:ext cx="2970899" cy="1140074"/>
            <a:chOff x="3562353" y="2601017"/>
            <a:chExt cx="2970899" cy="1140074"/>
          </a:xfrm>
        </p:grpSpPr>
        <p:sp>
          <p:nvSpPr>
            <p:cNvPr id="157" name="Rectángulo: esquinas redondeadas 156">
              <a:extLst>
                <a:ext uri="{FF2B5EF4-FFF2-40B4-BE49-F238E27FC236}">
                  <a16:creationId xmlns:a16="http://schemas.microsoft.com/office/drawing/2014/main" id="{6D73B07F-7800-4639-82D6-7257C1CF11A3}"/>
                </a:ext>
              </a:extLst>
            </p:cNvPr>
            <p:cNvSpPr/>
            <p:nvPr/>
          </p:nvSpPr>
          <p:spPr>
            <a:xfrm>
              <a:off x="3562353" y="2601017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9" name="Content">
              <a:extLst>
                <a:ext uri="{FF2B5EF4-FFF2-40B4-BE49-F238E27FC236}">
                  <a16:creationId xmlns:a16="http://schemas.microsoft.com/office/drawing/2014/main" id="{4F5C8C7D-3152-4A47-B457-B1B62FA8DD6B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3562353" y="2634166"/>
              <a:ext cx="114326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Auditoría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0" name="Content">
              <a:extLst>
                <a:ext uri="{FF2B5EF4-FFF2-40B4-BE49-F238E27FC236}">
                  <a16:creationId xmlns:a16="http://schemas.microsoft.com/office/drawing/2014/main" id="{2D7F4705-2D5C-4F86-953E-E4CEB7AC6D08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3562353" y="2933941"/>
              <a:ext cx="1308371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14/03/2018</a:t>
              </a:r>
            </a:p>
          </p:txBody>
        </p:sp>
        <p:grpSp>
          <p:nvGrpSpPr>
            <p:cNvPr id="161" name="Grupo 160">
              <a:extLst>
                <a:ext uri="{FF2B5EF4-FFF2-40B4-BE49-F238E27FC236}">
                  <a16:creationId xmlns:a16="http://schemas.microsoft.com/office/drawing/2014/main" id="{BD81BEF1-A3A5-4D33-A7A4-3966F6FBCD7F}"/>
                </a:ext>
              </a:extLst>
            </p:cNvPr>
            <p:cNvGrpSpPr/>
            <p:nvPr>
              <p:custDataLst>
                <p:custData r:id="rId21"/>
              </p:custDataLst>
            </p:nvPr>
          </p:nvGrpSpPr>
          <p:grpSpPr>
            <a:xfrm>
              <a:off x="3679469" y="3526104"/>
              <a:ext cx="2735953" cy="108000"/>
              <a:chOff x="2129059" y="3759350"/>
              <a:chExt cx="2735953" cy="108000"/>
            </a:xfrm>
          </p:grpSpPr>
          <p:sp>
            <p:nvSpPr>
              <p:cNvPr id="163" name="Rectángulo: esquinas redondeadas 162">
                <a:extLst>
                  <a:ext uri="{FF2B5EF4-FFF2-40B4-BE49-F238E27FC236}">
                    <a16:creationId xmlns:a16="http://schemas.microsoft.com/office/drawing/2014/main" id="{60E63D42-FEEC-4E32-BA20-7386B1E95A50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64" name="Rectángulo: esquinas redondeadas 163">
                <a:extLst>
                  <a:ext uri="{FF2B5EF4-FFF2-40B4-BE49-F238E27FC236}">
                    <a16:creationId xmlns:a16="http://schemas.microsoft.com/office/drawing/2014/main" id="{C44E5D0D-E426-4AA4-984D-653267ECEE13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237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2" name="Gráfico 161">
              <a:extLst>
                <a:ext uri="{FF2B5EF4-FFF2-40B4-BE49-F238E27FC236}">
                  <a16:creationId xmlns:a16="http://schemas.microsoft.com/office/drawing/2014/main" id="{363C2C35-4313-416B-A202-20367F055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6228999" y="2669748"/>
              <a:ext cx="252000" cy="252000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D1D88AB-45A4-4731-BF7D-9F7930533635}"/>
              </a:ext>
            </a:extLst>
          </p:cNvPr>
          <p:cNvGrpSpPr/>
          <p:nvPr/>
        </p:nvGrpSpPr>
        <p:grpSpPr>
          <a:xfrm>
            <a:off x="473622" y="5087348"/>
            <a:ext cx="2970899" cy="1140074"/>
            <a:chOff x="473622" y="5087348"/>
            <a:chExt cx="2970899" cy="1140074"/>
          </a:xfrm>
        </p:grpSpPr>
        <p:sp>
          <p:nvSpPr>
            <p:cNvPr id="133" name="Rectángulo: esquinas redondeadas 132">
              <a:extLst>
                <a:ext uri="{FF2B5EF4-FFF2-40B4-BE49-F238E27FC236}">
                  <a16:creationId xmlns:a16="http://schemas.microsoft.com/office/drawing/2014/main" id="{FBD65C7C-4B3B-43FD-B47C-19C0E0146B0F}"/>
                </a:ext>
              </a:extLst>
            </p:cNvPr>
            <p:cNvSpPr/>
            <p:nvPr/>
          </p:nvSpPr>
          <p:spPr>
            <a:xfrm>
              <a:off x="473622" y="5087348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4" name="Content">
              <a:extLst>
                <a:ext uri="{FF2B5EF4-FFF2-40B4-BE49-F238E27FC236}">
                  <a16:creationId xmlns:a16="http://schemas.microsoft.com/office/drawing/2014/main" id="{49C7E2DA-01ED-4FD1-B9F3-BDFF59AEABD7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3622" y="5120497"/>
              <a:ext cx="262764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administrativ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35" name="Content">
              <a:extLst>
                <a:ext uri="{FF2B5EF4-FFF2-40B4-BE49-F238E27FC236}">
                  <a16:creationId xmlns:a16="http://schemas.microsoft.com/office/drawing/2014/main" id="{D852E2C1-F26C-40FE-95AF-5AFD552A9578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473622" y="5420272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B0F55661-FA35-4DB8-A020-5EC02B61081E}"/>
                </a:ext>
              </a:extLst>
            </p:cNvPr>
            <p:cNvGrpSpPr/>
            <p:nvPr>
              <p:custDataLst>
                <p:custData r:id="rId18"/>
              </p:custDataLst>
            </p:nvPr>
          </p:nvGrpSpPr>
          <p:grpSpPr>
            <a:xfrm>
              <a:off x="590738" y="6012435"/>
              <a:ext cx="2735953" cy="108000"/>
              <a:chOff x="2129059" y="3759350"/>
              <a:chExt cx="2735953" cy="108000"/>
            </a:xfrm>
          </p:grpSpPr>
          <p:sp>
            <p:nvSpPr>
              <p:cNvPr id="137" name="Rectángulo: esquinas redondeadas 136">
                <a:extLst>
                  <a:ext uri="{FF2B5EF4-FFF2-40B4-BE49-F238E27FC236}">
                    <a16:creationId xmlns:a16="http://schemas.microsoft.com/office/drawing/2014/main" id="{D2D27907-2895-495F-8C9C-E2CBDAC7778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38" name="Rectángulo: esquinas redondeadas 137">
                <a:extLst>
                  <a:ext uri="{FF2B5EF4-FFF2-40B4-BE49-F238E27FC236}">
                    <a16:creationId xmlns:a16="http://schemas.microsoft.com/office/drawing/2014/main" id="{9B4BB439-87ED-4D1A-BF39-420B38C658D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04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5" name="Gráfico 164">
              <a:extLst>
                <a:ext uri="{FF2B5EF4-FFF2-40B4-BE49-F238E27FC236}">
                  <a16:creationId xmlns:a16="http://schemas.microsoft.com/office/drawing/2014/main" id="{44A0023E-9CD4-4B7D-94CA-86062C43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141515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9A8F413-95B8-4363-AE54-F3C35FC77B2C}"/>
              </a:ext>
            </a:extLst>
          </p:cNvPr>
          <p:cNvGrpSpPr/>
          <p:nvPr/>
        </p:nvGrpSpPr>
        <p:grpSpPr>
          <a:xfrm>
            <a:off x="473980" y="3844323"/>
            <a:ext cx="2970899" cy="1140074"/>
            <a:chOff x="473980" y="3844323"/>
            <a:chExt cx="2970899" cy="1140074"/>
          </a:xfrm>
        </p:grpSpPr>
        <p:sp>
          <p:nvSpPr>
            <p:cNvPr id="112" name="Rectángulo: esquinas redondeadas 111">
              <a:extLst>
                <a:ext uri="{FF2B5EF4-FFF2-40B4-BE49-F238E27FC236}">
                  <a16:creationId xmlns:a16="http://schemas.microsoft.com/office/drawing/2014/main" id="{DC9A3BEE-719E-4D0B-8E48-89F333E48F0D}"/>
                </a:ext>
              </a:extLst>
            </p:cNvPr>
            <p:cNvSpPr/>
            <p:nvPr/>
          </p:nvSpPr>
          <p:spPr>
            <a:xfrm>
              <a:off x="473980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3" name="Content">
              <a:extLst>
                <a:ext uri="{FF2B5EF4-FFF2-40B4-BE49-F238E27FC236}">
                  <a16:creationId xmlns:a16="http://schemas.microsoft.com/office/drawing/2014/main" id="{B120AA78-3155-493C-9044-D4220852EDE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473980" y="3877472"/>
              <a:ext cx="2387192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fiscál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" name="Content">
              <a:extLst>
                <a:ext uri="{FF2B5EF4-FFF2-40B4-BE49-F238E27FC236}">
                  <a16:creationId xmlns:a16="http://schemas.microsoft.com/office/drawing/2014/main" id="{567495E2-066D-489E-898E-C484E2305C4E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473980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0E0FBEEF-B4AA-41F4-BB30-366B2EC8DD5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591096" y="4769410"/>
              <a:ext cx="2735953" cy="108000"/>
              <a:chOff x="2129059" y="3759350"/>
              <a:chExt cx="2735953" cy="10800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EAFF672C-D14C-4569-A2F1-58108341AFAC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7" name="Rectángulo: esquinas redondeadas 116">
                <a:extLst>
                  <a:ext uri="{FF2B5EF4-FFF2-40B4-BE49-F238E27FC236}">
                    <a16:creationId xmlns:a16="http://schemas.microsoft.com/office/drawing/2014/main" id="{9D1CB531-88C9-4FAF-AD8F-45845E524E1B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66154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E10BD396-E457-4AF9-B468-4A708D2C6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3146921" y="3913054"/>
              <a:ext cx="252000" cy="252000"/>
            </a:xfrm>
            <a:prstGeom prst="rect">
              <a:avLst/>
            </a:prstGeom>
          </p:spPr>
        </p:pic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87B8FBE6-86E8-41F2-BBB7-76A21C9819E5}"/>
              </a:ext>
            </a:extLst>
          </p:cNvPr>
          <p:cNvGrpSpPr/>
          <p:nvPr/>
        </p:nvGrpSpPr>
        <p:grpSpPr>
          <a:xfrm>
            <a:off x="3561995" y="3844323"/>
            <a:ext cx="2970899" cy="1140074"/>
            <a:chOff x="3561995" y="3844323"/>
            <a:chExt cx="2970899" cy="1140074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99F3EF3B-B919-4EDF-A04E-7A1395EA832B}"/>
                </a:ext>
              </a:extLst>
            </p:cNvPr>
            <p:cNvSpPr/>
            <p:nvPr/>
          </p:nvSpPr>
          <p:spPr>
            <a:xfrm>
              <a:off x="3561995" y="3844323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0" name="Content">
              <a:extLst>
                <a:ext uri="{FF2B5EF4-FFF2-40B4-BE49-F238E27FC236}">
                  <a16:creationId xmlns:a16="http://schemas.microsoft.com/office/drawing/2014/main" id="{C953C019-FC43-43A4-896D-08E923973A01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3561995" y="3877472"/>
              <a:ext cx="267092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Administración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turística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1" name="Content">
              <a:extLst>
                <a:ext uri="{FF2B5EF4-FFF2-40B4-BE49-F238E27FC236}">
                  <a16:creationId xmlns:a16="http://schemas.microsoft.com/office/drawing/2014/main" id="{C647788B-7778-4D59-9F6E-5CF2E7BA58C9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3561995" y="4177247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40660EDA-34DE-4DDE-A828-D82B2363C6AB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3679111" y="4769410"/>
              <a:ext cx="2735953" cy="108000"/>
              <a:chOff x="2129059" y="3759350"/>
              <a:chExt cx="2735953" cy="108000"/>
            </a:xfrm>
          </p:grpSpPr>
          <p:sp>
            <p:nvSpPr>
              <p:cNvPr id="123" name="Rectángulo: esquinas redondeadas 122">
                <a:extLst>
                  <a:ext uri="{FF2B5EF4-FFF2-40B4-BE49-F238E27FC236}">
                    <a16:creationId xmlns:a16="http://schemas.microsoft.com/office/drawing/2014/main" id="{A2306F05-3A19-4823-B14D-72B43D1C5052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4" name="Rectángulo: esquinas redondeadas 123">
                <a:extLst>
                  <a:ext uri="{FF2B5EF4-FFF2-40B4-BE49-F238E27FC236}">
                    <a16:creationId xmlns:a16="http://schemas.microsoft.com/office/drawing/2014/main" id="{D9D9230F-9DAF-4383-9D52-80F0C11BE5A8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1800000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7" name="Gráfico 166">
              <a:extLst>
                <a:ext uri="{FF2B5EF4-FFF2-40B4-BE49-F238E27FC236}">
                  <a16:creationId xmlns:a16="http://schemas.microsoft.com/office/drawing/2014/main" id="{945941E9-D324-4525-9509-B5743A9C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8999" y="3914457"/>
              <a:ext cx="252000" cy="252000"/>
            </a:xfrm>
            <a:prstGeom prst="rect">
              <a:avLst/>
            </a:prstGeom>
          </p:spPr>
        </p:pic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FEA0375-2CD8-4FBA-A650-7DEE16175E59}"/>
              </a:ext>
            </a:extLst>
          </p:cNvPr>
          <p:cNvGrpSpPr/>
          <p:nvPr/>
        </p:nvGrpSpPr>
        <p:grpSpPr>
          <a:xfrm>
            <a:off x="3561637" y="5093465"/>
            <a:ext cx="2970899" cy="1140074"/>
            <a:chOff x="3561637" y="5093465"/>
            <a:chExt cx="2970899" cy="1140074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9A1F5464-264F-4F8D-A67D-CD032C52365A}"/>
                </a:ext>
              </a:extLst>
            </p:cNvPr>
            <p:cNvSpPr/>
            <p:nvPr/>
          </p:nvSpPr>
          <p:spPr>
            <a:xfrm>
              <a:off x="3561637" y="5093465"/>
              <a:ext cx="2970899" cy="1140074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1" name="Content">
              <a:extLst>
                <a:ext uri="{FF2B5EF4-FFF2-40B4-BE49-F238E27FC236}">
                  <a16:creationId xmlns:a16="http://schemas.microsoft.com/office/drawing/2014/main" id="{97610B05-5594-4563-845D-C9612B3C8874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561637" y="5126614"/>
              <a:ext cx="2686954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Ciencias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de la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comput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…</a:t>
              </a:r>
            </a:p>
          </p:txBody>
        </p:sp>
        <p:sp>
          <p:nvSpPr>
            <p:cNvPr id="142" name="Content">
              <a:extLst>
                <a:ext uri="{FF2B5EF4-FFF2-40B4-BE49-F238E27FC236}">
                  <a16:creationId xmlns:a16="http://schemas.microsoft.com/office/drawing/2014/main" id="{EBD96BC1-D763-4824-9E12-E9377FA33A6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561637" y="5426389"/>
              <a:ext cx="1326004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22/05/2018</a:t>
              </a:r>
            </a:p>
          </p:txBody>
        </p:sp>
        <p:grpSp>
          <p:nvGrpSpPr>
            <p:cNvPr id="143" name="Grupo 142">
              <a:extLst>
                <a:ext uri="{FF2B5EF4-FFF2-40B4-BE49-F238E27FC236}">
                  <a16:creationId xmlns:a16="http://schemas.microsoft.com/office/drawing/2014/main" id="{8A1C7401-1B65-4BD3-B2E5-86FAEF34D159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678753" y="6018552"/>
              <a:ext cx="2735953" cy="108000"/>
              <a:chOff x="2129059" y="3759350"/>
              <a:chExt cx="2735953" cy="108000"/>
            </a:xfrm>
          </p:grpSpPr>
          <p:sp>
            <p:nvSpPr>
              <p:cNvPr id="144" name="Rectángulo: esquinas redondeadas 143">
                <a:extLst>
                  <a:ext uri="{FF2B5EF4-FFF2-40B4-BE49-F238E27FC236}">
                    <a16:creationId xmlns:a16="http://schemas.microsoft.com/office/drawing/2014/main" id="{C4CCB207-3EF9-4ADE-B049-666EA246B27F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735953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5" name="Rectángulo: esquinas redondeadas 144">
                <a:extLst>
                  <a:ext uri="{FF2B5EF4-FFF2-40B4-BE49-F238E27FC236}">
                    <a16:creationId xmlns:a16="http://schemas.microsoft.com/office/drawing/2014/main" id="{6EE9B4B0-5999-4859-8645-A08265C12321}"/>
                  </a:ext>
                </a:extLst>
              </p:cNvPr>
              <p:cNvSpPr/>
              <p:nvPr/>
            </p:nvSpPr>
            <p:spPr>
              <a:xfrm>
                <a:off x="2129059" y="3759350"/>
                <a:ext cx="2281516" cy="108000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pic>
          <p:nvPicPr>
            <p:cNvPr id="168" name="Gráfico 167">
              <a:extLst>
                <a:ext uri="{FF2B5EF4-FFF2-40B4-BE49-F238E27FC236}">
                  <a16:creationId xmlns:a16="http://schemas.microsoft.com/office/drawing/2014/main" id="{7F0B9AFE-2974-46A8-852E-6DCD159ED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224191" y="5156079"/>
              <a:ext cx="252000" cy="252000"/>
            </a:xfrm>
            <a:prstGeom prst="rect">
              <a:avLst/>
            </a:prstGeom>
          </p:spPr>
        </p:pic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1C80DB93-7AA2-4F38-A7E7-F1CA0E5ED51D}"/>
              </a:ext>
            </a:extLst>
          </p:cNvPr>
          <p:cNvGrpSpPr/>
          <p:nvPr/>
        </p:nvGrpSpPr>
        <p:grpSpPr>
          <a:xfrm>
            <a:off x="2633673" y="3024857"/>
            <a:ext cx="2413056" cy="1220016"/>
            <a:chOff x="2633673" y="3024857"/>
            <a:chExt cx="2413056" cy="1220016"/>
          </a:xfrm>
        </p:grpSpPr>
        <p:sp>
          <p:nvSpPr>
            <p:cNvPr id="118" name="Rectángulo: esquinas redondeadas 117">
              <a:extLst>
                <a:ext uri="{FF2B5EF4-FFF2-40B4-BE49-F238E27FC236}">
                  <a16:creationId xmlns:a16="http://schemas.microsoft.com/office/drawing/2014/main" id="{5E3C1E01-3C91-4F3F-B1DC-49C570693EBB}"/>
                </a:ext>
              </a:extLst>
            </p:cNvPr>
            <p:cNvSpPr/>
            <p:nvPr/>
          </p:nvSpPr>
          <p:spPr>
            <a:xfrm>
              <a:off x="2633673" y="3024857"/>
              <a:ext cx="2333446" cy="1220016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Content">
              <a:hlinkClick r:id="rId52" action="ppaction://hlinksldjump"/>
              <a:extLst>
                <a:ext uri="{FF2B5EF4-FFF2-40B4-BE49-F238E27FC236}">
                  <a16:creationId xmlns:a16="http://schemas.microsoft.com/office/drawing/2014/main" id="{94ED614D-670A-4836-907A-86EBD7718ACB}"/>
                </a:ext>
              </a:extLst>
            </p:cNvPr>
            <p:cNvSpPr txBox="1"/>
            <p:nvPr>
              <p:custDataLst>
                <p:custData r:id="rId5"/>
              </p:custDataLst>
            </p:nvPr>
          </p:nvSpPr>
          <p:spPr>
            <a:xfrm>
              <a:off x="2978765" y="3163934"/>
              <a:ext cx="2067964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Solicitar</a:t>
              </a:r>
              <a:r>
                <a:rPr lang="en-US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asesoría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6" name="Content">
              <a:extLst>
                <a:ext uri="{FF2B5EF4-FFF2-40B4-BE49-F238E27FC236}">
                  <a16:creationId xmlns:a16="http://schemas.microsoft.com/office/drawing/2014/main" id="{1B369867-246F-45AD-A7F0-D9EFD635A80B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2965287" y="3473691"/>
              <a:ext cx="1178528" cy="32316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Modificar</a:t>
              </a:r>
              <a:endParaRPr lang="en-US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27" name="Gráfico 126">
              <a:hlinkClick r:id="rId52" action="ppaction://hlinksldjump"/>
              <a:extLst>
                <a:ext uri="{FF2B5EF4-FFF2-40B4-BE49-F238E27FC236}">
                  <a16:creationId xmlns:a16="http://schemas.microsoft.com/office/drawing/2014/main" id="{EA6E1905-C6D6-42BA-95FB-5FE42D514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2689981" y="3203670"/>
              <a:ext cx="252000" cy="252000"/>
            </a:xfrm>
            <a:prstGeom prst="rect">
              <a:avLst/>
            </a:prstGeom>
          </p:spPr>
        </p:pic>
        <p:pic>
          <p:nvPicPr>
            <p:cNvPr id="128" name="Gráfico 127">
              <a:extLst>
                <a:ext uri="{FF2B5EF4-FFF2-40B4-BE49-F238E27FC236}">
                  <a16:creationId xmlns:a16="http://schemas.microsoft.com/office/drawing/2014/main" id="{B700E5FF-6A0B-411E-BF3B-B9F73B6E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2688947" y="3497590"/>
              <a:ext cx="252000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6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7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4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D757C617-C180-4B34-8757-78A3C143AC83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61BF3BF7-AF88-4603-987C-672D1A21BB4F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4" name="Content">
              <a:extLst>
                <a:ext uri="{FF2B5EF4-FFF2-40B4-BE49-F238E27FC236}">
                  <a16:creationId xmlns:a16="http://schemas.microsoft.com/office/drawing/2014/main" id="{7B7E2A03-E4F0-4636-A7D7-3129AFB2DE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275" name="Gráfico 274">
              <a:extLst>
                <a:ext uri="{FF2B5EF4-FFF2-40B4-BE49-F238E27FC236}">
                  <a16:creationId xmlns:a16="http://schemas.microsoft.com/office/drawing/2014/main" id="{F4AD763A-21E0-4BB9-8E19-8EE0C85EEE7F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38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63421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Solicitud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asesoría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874231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3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36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3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3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339684" y="2232538"/>
            <a:ext cx="3980373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7339685" y="2232538"/>
              <a:ext cx="2299424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11040362" y="2252732"/>
              <a:ext cx="252000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67254DD-8793-4EBC-938B-EC4ABB062A5A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A9051583-0320-418A-B1F1-56533751550B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E09CE65F-C209-4DDE-9964-334EA237E5C4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20" name="Rectángulo: esquinas redondeadas 119">
                <a:extLst>
                  <a:ext uri="{FF2B5EF4-FFF2-40B4-BE49-F238E27FC236}">
                    <a16:creationId xmlns:a16="http://schemas.microsoft.com/office/drawing/2014/main" id="{1E4D3B4F-F470-41AD-8E40-9C9ED1529890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21" name="Gráfico 120">
                <a:extLst>
                  <a:ext uri="{FF2B5EF4-FFF2-40B4-BE49-F238E27FC236}">
                    <a16:creationId xmlns:a16="http://schemas.microsoft.com/office/drawing/2014/main" id="{E15994AD-6BC1-4CBF-AED9-517C6C637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Content">
                <a:extLst>
                  <a:ext uri="{FF2B5EF4-FFF2-40B4-BE49-F238E27FC236}">
                    <a16:creationId xmlns:a16="http://schemas.microsoft.com/office/drawing/2014/main" id="{A7137DED-4E90-4DCC-BBB1-05FAFD6A1891}"/>
                  </a:ext>
                </a:extLst>
              </p:cNvPr>
              <p:cNvSpPr txBox="1"/>
              <p:nvPr>
                <p:custDataLst>
                  <p:custData r:id="rId16"/>
                  <p:custData r:id="rId17"/>
                </p:custDataLst>
              </p:nvPr>
            </p:nvSpPr>
            <p:spPr>
              <a:xfrm>
                <a:off x="3278632" y="3302693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23" name="Gráfico 122">
                <a:extLst>
                  <a:ext uri="{FF2B5EF4-FFF2-40B4-BE49-F238E27FC236}">
                    <a16:creationId xmlns:a16="http://schemas.microsoft.com/office/drawing/2014/main" id="{5DA60C49-D6C7-4098-9F45-DF06803D2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DCB4460B-F096-4DE0-97F6-21EDC07F8C84}"/>
                </a:ext>
              </a:extLst>
            </p:cNvPr>
            <p:cNvGrpSpPr/>
            <p:nvPr/>
          </p:nvGrpSpPr>
          <p:grpSpPr>
            <a:xfrm>
              <a:off x="5473828" y="2001478"/>
              <a:ext cx="2317751" cy="868680"/>
              <a:chOff x="2476499" y="3048000"/>
              <a:chExt cx="2317751" cy="868680"/>
            </a:xfrm>
          </p:grpSpPr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3ACEF389-F686-42FC-9D6A-B98374095A7B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7" name="Gráfico 116">
                <a:extLst>
                  <a:ext uri="{FF2B5EF4-FFF2-40B4-BE49-F238E27FC236}">
                    <a16:creationId xmlns:a16="http://schemas.microsoft.com/office/drawing/2014/main" id="{2BAA68C8-CBE3-4B1C-B55E-E5DB6AC7F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8" name="Content">
                <a:extLst>
                  <a:ext uri="{FF2B5EF4-FFF2-40B4-BE49-F238E27FC236}">
                    <a16:creationId xmlns:a16="http://schemas.microsoft.com/office/drawing/2014/main" id="{31696A12-6DA4-4303-882E-52FBF3CA73E1}"/>
                  </a:ext>
                </a:extLst>
              </p:cNvPr>
              <p:cNvSpPr txBox="1"/>
              <p:nvPr>
                <p:custDataLst>
                  <p:custData r:id="rId14"/>
                  <p:custData r:id="rId15"/>
                </p:custDataLst>
              </p:nvPr>
            </p:nvSpPr>
            <p:spPr>
              <a:xfrm>
                <a:off x="3278632" y="3302694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4BDBA511-488B-45C4-9535-785F66DC5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8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0" name="Content">
              <a:extLst>
                <a:ext uri="{FF2B5EF4-FFF2-40B4-BE49-F238E27FC236}">
                  <a16:creationId xmlns:a16="http://schemas.microsoft.com/office/drawing/2014/main" id="{A1A59F78-A348-4CB5-B914-C08406498CF7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1" name="Grupo 100">
              <a:extLst>
                <a:ext uri="{FF2B5EF4-FFF2-40B4-BE49-F238E27FC236}">
                  <a16:creationId xmlns:a16="http://schemas.microsoft.com/office/drawing/2014/main" id="{A03C5252-4E13-4F96-998F-5661D2EC3E7C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112" name="Rectángulo: esquinas redondeadas 111">
                <a:extLst>
                  <a:ext uri="{FF2B5EF4-FFF2-40B4-BE49-F238E27FC236}">
                    <a16:creationId xmlns:a16="http://schemas.microsoft.com/office/drawing/2014/main" id="{8C94184A-4A7F-4E7F-AE53-F463AF8E8EC8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77862C4B-2001-45BD-B30D-8B7547F60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Content">
                <a:extLst>
                  <a:ext uri="{FF2B5EF4-FFF2-40B4-BE49-F238E27FC236}">
                    <a16:creationId xmlns:a16="http://schemas.microsoft.com/office/drawing/2014/main" id="{77998C47-762F-4F47-A5E5-D6FBF53E5117}"/>
                  </a:ext>
                </a:extLst>
              </p:cNvPr>
              <p:cNvSpPr txBox="1"/>
              <p:nvPr>
                <p:custDataLst>
                  <p:custData r:id="rId12"/>
                  <p:custData r:id="rId13"/>
                </p:custDataLst>
              </p:nvPr>
            </p:nvSpPr>
            <p:spPr>
              <a:xfrm>
                <a:off x="1272885" y="4095429"/>
                <a:ext cx="1049528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Oficio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solicitud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5" name="Gráfico 114">
                <a:extLst>
                  <a:ext uri="{FF2B5EF4-FFF2-40B4-BE49-F238E27FC236}">
                    <a16:creationId xmlns:a16="http://schemas.microsoft.com/office/drawing/2014/main" id="{E183C44C-4B5A-4541-B10E-5476AE2F4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2" name="Grupo 101">
              <a:extLst>
                <a:ext uri="{FF2B5EF4-FFF2-40B4-BE49-F238E27FC236}">
                  <a16:creationId xmlns:a16="http://schemas.microsoft.com/office/drawing/2014/main" id="{2AA74EEF-5F67-45A8-91AB-81DB1AD7C3BB}"/>
                </a:ext>
              </a:extLst>
            </p:cNvPr>
            <p:cNvGrpSpPr/>
            <p:nvPr/>
          </p:nvGrpSpPr>
          <p:grpSpPr>
            <a:xfrm>
              <a:off x="5473828" y="3630843"/>
              <a:ext cx="2317751" cy="868680"/>
              <a:chOff x="2890103" y="3840736"/>
              <a:chExt cx="2317751" cy="868680"/>
            </a:xfrm>
          </p:grpSpPr>
          <p:sp>
            <p:nvSpPr>
              <p:cNvPr id="107" name="Rectángulo: esquinas redondeadas 106">
                <a:extLst>
                  <a:ext uri="{FF2B5EF4-FFF2-40B4-BE49-F238E27FC236}">
                    <a16:creationId xmlns:a16="http://schemas.microsoft.com/office/drawing/2014/main" id="{E787ACA4-DF9E-459A-A29C-08EB1F2AB230}"/>
                  </a:ext>
                </a:extLst>
              </p:cNvPr>
              <p:cNvSpPr/>
              <p:nvPr/>
            </p:nvSpPr>
            <p:spPr>
              <a:xfrm>
                <a:off x="2890103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noFill/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08" name="Gráfico 107">
                <a:extLst>
                  <a:ext uri="{FF2B5EF4-FFF2-40B4-BE49-F238E27FC236}">
                    <a16:creationId xmlns:a16="http://schemas.microsoft.com/office/drawing/2014/main" id="{AB68F90B-7271-4466-B173-BAC011D1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2972236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F7CDBF65-FE79-41B1-A963-77EC818D3D26}"/>
                  </a:ext>
                </a:extLst>
              </p:cNvPr>
              <p:cNvSpPr txBox="1"/>
              <p:nvPr>
                <p:custDataLst>
                  <p:custData r:id="rId10"/>
                  <p:custData r:id="rId11"/>
                </p:custDataLst>
              </p:nvPr>
            </p:nvSpPr>
            <p:spPr>
              <a:xfrm>
                <a:off x="3692236" y="4095430"/>
                <a:ext cx="147901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Acta de junta </a:t>
                </a:r>
                <a:r>
                  <a:rPr lang="en-US" sz="1600" dirty="0" err="1">
                    <a:solidFill>
                      <a:schemeClr val="bg1">
                        <a:lumMod val="50000"/>
                      </a:schemeClr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académica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0" name="Gráfico 109">
                <a:extLst>
                  <a:ext uri="{FF2B5EF4-FFF2-40B4-BE49-F238E27FC236}">
                    <a16:creationId xmlns:a16="http://schemas.microsoft.com/office/drawing/2014/main" id="{C5F76F69-4B17-4A4F-9F75-78012F2AB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0"/>
                  </a:ext>
                </a:extLst>
              </a:blip>
              <a:stretch>
                <a:fillRect/>
              </a:stretch>
            </p:blipFill>
            <p:spPr>
              <a:xfrm>
                <a:off x="492084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103" name="Content">
              <a:extLst>
                <a:ext uri="{FF2B5EF4-FFF2-40B4-BE49-F238E27FC236}">
                  <a16:creationId xmlns:a16="http://schemas.microsoft.com/office/drawing/2014/main" id="{B1A42FA9-FE10-494E-A56C-2C2CC8481A43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BB01E465-55A8-4D3C-BFB2-9F9FBE074B3F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3B859FAC-E82D-49F6-8025-B786870F562C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6" name="Content">
                <a:hlinkClick r:id="rId61" action="ppaction://hlinksldjump"/>
                <a:extLst>
                  <a:ext uri="{FF2B5EF4-FFF2-40B4-BE49-F238E27FC236}">
                    <a16:creationId xmlns:a16="http://schemas.microsoft.com/office/drawing/2014/main" id="{25DE9676-8734-4CE4-9E49-465966975E11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63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29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hlinkClick r:id="rId38" action="ppaction://hlinksldjump"/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hlinkClick r:id="rId41" action="ppaction://hlinksldjump"/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6" name="Gráfico 105">
            <a:extLst>
              <a:ext uri="{FF2B5EF4-FFF2-40B4-BE49-F238E27FC236}">
                <a16:creationId xmlns:a16="http://schemas.microsoft.com/office/drawing/2014/main" id="{D29F1945-661E-4F2A-9DF1-5A780E86EDC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4122" y="261407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4EC167E-E675-4E52-8B50-3CDF397366D6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361F3B9-18CE-4510-A9BE-41CFF3B188A5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F41DFB46-91A5-4A9F-B6ED-5861787CF1CF}"/>
                </a:ext>
              </a:extLst>
            </p:cNvPr>
            <p:cNvGrpSpPr/>
            <p:nvPr/>
          </p:nvGrpSpPr>
          <p:grpSpPr>
            <a:xfrm>
              <a:off x="3054477" y="2001478"/>
              <a:ext cx="2317751" cy="868680"/>
              <a:chOff x="2476499" y="3048000"/>
              <a:chExt cx="2317751" cy="868680"/>
            </a:xfrm>
          </p:grpSpPr>
          <p:sp>
            <p:nvSpPr>
              <p:cNvPr id="113" name="Rectángulo: esquinas redondeadas 112">
                <a:extLst>
                  <a:ext uri="{FF2B5EF4-FFF2-40B4-BE49-F238E27FC236}">
                    <a16:creationId xmlns:a16="http://schemas.microsoft.com/office/drawing/2014/main" id="{B61CA5CA-93C4-44FD-9A90-58055176AD89}"/>
                  </a:ext>
                </a:extLst>
              </p:cNvPr>
              <p:cNvSpPr/>
              <p:nvPr/>
            </p:nvSpPr>
            <p:spPr>
              <a:xfrm>
                <a:off x="2476499" y="3048000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114" name="Gráfico 113">
                <a:extLst>
                  <a:ext uri="{FF2B5EF4-FFF2-40B4-BE49-F238E27FC236}">
                    <a16:creationId xmlns:a16="http://schemas.microsoft.com/office/drawing/2014/main" id="{AFA0FF01-7FF1-4B66-B664-45EA5E93B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2558632" y="3122340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Content">
                <a:extLst>
                  <a:ext uri="{FF2B5EF4-FFF2-40B4-BE49-F238E27FC236}">
                    <a16:creationId xmlns:a16="http://schemas.microsoft.com/office/drawing/2014/main" id="{FBA9241D-9389-4BB8-BCA0-C2044253BF9C}"/>
                  </a:ext>
                </a:extLst>
              </p:cNvPr>
              <p:cNvSpPr txBox="1"/>
              <p:nvPr>
                <p:custDataLst>
                  <p:custData r:id="rId13"/>
                  <p:custData r:id="rId14"/>
                </p:custDataLst>
              </p:nvPr>
            </p:nvSpPr>
            <p:spPr>
              <a:xfrm>
                <a:off x="3278631" y="3302693"/>
                <a:ext cx="1431347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16" name="Gráfico 115">
                <a:extLst>
                  <a:ext uri="{FF2B5EF4-FFF2-40B4-BE49-F238E27FC236}">
                    <a16:creationId xmlns:a16="http://schemas.microsoft.com/office/drawing/2014/main" id="{7257FE35-DB06-413D-8B91-A94F01823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p:blipFill>
            <p:spPr>
              <a:xfrm>
                <a:off x="4505648" y="3049655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5" name="Content">
              <a:extLst>
                <a:ext uri="{FF2B5EF4-FFF2-40B4-BE49-F238E27FC236}">
                  <a16:creationId xmlns:a16="http://schemas.microsoft.com/office/drawing/2014/main" id="{D3E5D4EF-843D-4309-80B0-2A604D2CF77D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54477" y="3156168"/>
              <a:ext cx="2964273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Documentos</a:t>
              </a:r>
              <a:r>
                <a:rPr lang="en-US" sz="22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subidos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8DD247FD-6103-44B4-8317-0CB8C48D5813}"/>
                </a:ext>
              </a:extLst>
            </p:cNvPr>
            <p:cNvGrpSpPr/>
            <p:nvPr/>
          </p:nvGrpSpPr>
          <p:grpSpPr>
            <a:xfrm>
              <a:off x="3054477" y="3630843"/>
              <a:ext cx="2317751" cy="868680"/>
              <a:chOff x="470752" y="3840736"/>
              <a:chExt cx="2317751" cy="868680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9C3BFCE4-4F51-4A95-9E2B-A7BD3C82D803}"/>
                  </a:ext>
                </a:extLst>
              </p:cNvPr>
              <p:cNvSpPr/>
              <p:nvPr/>
            </p:nvSpPr>
            <p:spPr>
              <a:xfrm>
                <a:off x="470752" y="3840736"/>
                <a:ext cx="2317751" cy="868680"/>
              </a:xfrm>
              <a:prstGeom prst="roundRect">
                <a:avLst>
                  <a:gd name="adj" fmla="val 7729"/>
                </a:avLst>
              </a:prstGeom>
              <a:solidFill>
                <a:srgbClr val="0070C0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8" name="Gráfico 97">
                <a:extLst>
                  <a:ext uri="{FF2B5EF4-FFF2-40B4-BE49-F238E27FC236}">
                    <a16:creationId xmlns:a16="http://schemas.microsoft.com/office/drawing/2014/main" id="{9C2AB120-B063-47EA-81B5-B8051C92E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tretch>
                <a:fillRect/>
              </a:stretch>
            </p:blipFill>
            <p:spPr>
              <a:xfrm>
                <a:off x="552885" y="3915076"/>
                <a:ext cx="720000" cy="72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" name="Content">
                <a:extLst>
                  <a:ext uri="{FF2B5EF4-FFF2-40B4-BE49-F238E27FC236}">
                    <a16:creationId xmlns:a16="http://schemas.microsoft.com/office/drawing/2014/main" id="{87FB9F29-2FBD-464D-8012-7A914227B3C4}"/>
                  </a:ext>
                </a:extLst>
              </p:cNvPr>
              <p:cNvSpPr txBox="1"/>
              <p:nvPr>
                <p:custDataLst>
                  <p:custData r:id="rId11"/>
                  <p:custData r:id="rId12"/>
                </p:custDataLst>
              </p:nvPr>
            </p:nvSpPr>
            <p:spPr>
              <a:xfrm>
                <a:off x="1272885" y="4095429"/>
                <a:ext cx="1431346" cy="538609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Constancia</a:t>
                </a:r>
                <a:r>
                  <a:rPr lang="en-US" sz="1600" dirty="0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de </a:t>
                </a:r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asesoría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07" name="Gráfico 106">
                <a:extLst>
                  <a:ext uri="{FF2B5EF4-FFF2-40B4-BE49-F238E27FC236}">
                    <a16:creationId xmlns:a16="http://schemas.microsoft.com/office/drawing/2014/main" id="{F1694A8F-8311-4679-B6EC-81703FB16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p:blipFill>
            <p:spPr>
              <a:xfrm>
                <a:off x="2499901" y="3842391"/>
                <a:ext cx="252000" cy="252000"/>
              </a:xfrm>
              <a:prstGeom prst="rect">
                <a:avLst/>
              </a:prstGeom>
            </p:spPr>
          </p:pic>
        </p:grpSp>
        <p:sp>
          <p:nvSpPr>
            <p:cNvPr id="88" name="Content">
              <a:extLst>
                <a:ext uri="{FF2B5EF4-FFF2-40B4-BE49-F238E27FC236}">
                  <a16:creationId xmlns:a16="http://schemas.microsoft.com/office/drawing/2014/main" id="{7D5C0342-6C4C-44F2-BAED-B1D56FE6DCA2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3049217" y="1526803"/>
              <a:ext cx="1433406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Formatos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9" name="Grupo 88">
              <a:extLst>
                <a:ext uri="{FF2B5EF4-FFF2-40B4-BE49-F238E27FC236}">
                  <a16:creationId xmlns:a16="http://schemas.microsoft.com/office/drawing/2014/main" id="{07504CD3-D80E-4D87-BA91-1256D6EFBE9A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90" name="Rectángulo: esquinas redondeadas 89">
                <a:extLst>
                  <a:ext uri="{FF2B5EF4-FFF2-40B4-BE49-F238E27FC236}">
                    <a16:creationId xmlns:a16="http://schemas.microsoft.com/office/drawing/2014/main" id="{5420AC0E-7681-407E-9233-27D60EB72804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1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A7ED7800-CF85-477B-8B86-5DBFAE3B250F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946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462807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Asignación</a:t>
            </a:r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3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3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376417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Asesor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técnico</a:t>
            </a:r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pedagógico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3" name="Gráfico 52">
            <a:hlinkClick r:id="rId42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721946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Seleccionar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5C95450C-A581-4526-955B-0AF821AE1E2A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231" name="Rectángulo: esquinas redondeadas 230">
              <a:extLst>
                <a:ext uri="{FF2B5EF4-FFF2-40B4-BE49-F238E27FC236}">
                  <a16:creationId xmlns:a16="http://schemas.microsoft.com/office/drawing/2014/main" id="{E65DBAF6-5FBE-4503-A021-02B3679525F4}"/>
                </a:ext>
              </a:extLst>
            </p:cNvPr>
            <p:cNvSpPr/>
            <p:nvPr>
              <p:custDataLst>
                <p:custData r:id="rId29"/>
                <p:custData r:id="rId30"/>
              </p:custDataLst>
            </p:nvPr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2" name="Content">
              <a:extLst>
                <a:ext uri="{FF2B5EF4-FFF2-40B4-BE49-F238E27FC236}">
                  <a16:creationId xmlns:a16="http://schemas.microsoft.com/office/drawing/2014/main" id="{4E42BAC9-2D39-4A3C-895C-FB8DD7F51B89}"/>
                </a:ext>
              </a:extLst>
            </p:cNvPr>
            <p:cNvSpPr txBox="1"/>
            <p:nvPr>
              <p:custDataLst>
                <p:custData r:id="rId31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A4A81134-D29A-4E63-8814-29DE91E21CB3}"/>
                </a:ext>
              </a:extLst>
            </p:cNvPr>
            <p:cNvPicPr>
              <a:picLocks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26"/>
                <p:custData r:id="rId27"/>
                <p:custData r:id="rId2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854703CB-9911-4D11-8E1A-3C7D42B0213B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FEB5A81-F136-46BF-AB41-198942D40DE7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2616046"/>
            <a:ext cx="252000" cy="252000"/>
          </a:xfrm>
          <a:prstGeom prst="rect">
            <a:avLst/>
          </a:prstGeom>
        </p:spPr>
      </p:pic>
      <p:pic>
        <p:nvPicPr>
          <p:cNvPr id="99" name="Gráfico 98">
            <a:extLst>
              <a:ext uri="{FF2B5EF4-FFF2-40B4-BE49-F238E27FC236}">
                <a16:creationId xmlns:a16="http://schemas.microsoft.com/office/drawing/2014/main" id="{A7D5F65B-2E3F-456E-8148-E42B8B9CEDE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3457620"/>
            <a:ext cx="252000" cy="252000"/>
          </a:xfrm>
          <a:prstGeom prst="rect">
            <a:avLst/>
          </a:prstGeom>
        </p:spPr>
      </p:pic>
      <p:pic>
        <p:nvPicPr>
          <p:cNvPr id="100" name="Gráfico 99">
            <a:extLst>
              <a:ext uri="{FF2B5EF4-FFF2-40B4-BE49-F238E27FC236}">
                <a16:creationId xmlns:a16="http://schemas.microsoft.com/office/drawing/2014/main" id="{757ACC46-AEA3-4A0A-A7B0-6563B68A6E06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4241" y="4289419"/>
            <a:ext cx="252000" cy="252000"/>
          </a:xfrm>
          <a:prstGeom prst="rect">
            <a:avLst/>
          </a:prstGeom>
        </p:spPr>
      </p:pic>
      <p:pic>
        <p:nvPicPr>
          <p:cNvPr id="101" name="Gráfico 100">
            <a:extLst>
              <a:ext uri="{FF2B5EF4-FFF2-40B4-BE49-F238E27FC236}">
                <a16:creationId xmlns:a16="http://schemas.microsoft.com/office/drawing/2014/main" id="{95AC44AD-9922-4E5A-B4D0-20A10F9AE4F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8365" y="5127685"/>
            <a:ext cx="252000" cy="252000"/>
          </a:xfrm>
          <a:prstGeom prst="rect">
            <a:avLst/>
          </a:prstGeom>
        </p:spPr>
      </p:pic>
      <p:pic>
        <p:nvPicPr>
          <p:cNvPr id="102" name="Gráfico 101">
            <a:extLst>
              <a:ext uri="{FF2B5EF4-FFF2-40B4-BE49-F238E27FC236}">
                <a16:creationId xmlns:a16="http://schemas.microsoft.com/office/drawing/2014/main" id="{E695BDB5-7C27-41CD-8C70-C629164AC04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762343" y="5964340"/>
            <a:ext cx="252000" cy="252000"/>
          </a:xfrm>
          <a:prstGeom prst="rect">
            <a:avLst/>
          </a:prstGeom>
        </p:spPr>
      </p:pic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CC22DB7-0CB2-4D77-8CD9-847C52FEB22F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104" name="Rectángulo: esquinas redondeadas 103">
              <a:extLst>
                <a:ext uri="{FF2B5EF4-FFF2-40B4-BE49-F238E27FC236}">
                  <a16:creationId xmlns:a16="http://schemas.microsoft.com/office/drawing/2014/main" id="{923C83E6-5CA1-4970-8F2F-38DDAE35F2FB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5" name="Content">
              <a:extLst>
                <a:ext uri="{FF2B5EF4-FFF2-40B4-BE49-F238E27FC236}">
                  <a16:creationId xmlns:a16="http://schemas.microsoft.com/office/drawing/2014/main" id="{D9D731B8-4602-449F-8EB4-881F3BBD0528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A4FB605-B673-417A-B0C0-1BA96BA9531B}"/>
              </a:ext>
            </a:extLst>
          </p:cNvPr>
          <p:cNvGrpSpPr/>
          <p:nvPr/>
        </p:nvGrpSpPr>
        <p:grpSpPr>
          <a:xfrm>
            <a:off x="2782859" y="1299492"/>
            <a:ext cx="6626281" cy="4812595"/>
            <a:chOff x="2782859" y="1299492"/>
            <a:chExt cx="6626281" cy="4812595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22EABB39-1074-4FAE-8667-E59F7D7B3076}"/>
                </a:ext>
              </a:extLst>
            </p:cNvPr>
            <p:cNvSpPr/>
            <p:nvPr/>
          </p:nvSpPr>
          <p:spPr>
            <a:xfrm>
              <a:off x="2782859" y="1299492"/>
              <a:ext cx="6626281" cy="4812595"/>
            </a:xfrm>
            <a:prstGeom prst="roundRect">
              <a:avLst>
                <a:gd name="adj" fmla="val 4471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Content">
              <a:extLst>
                <a:ext uri="{FF2B5EF4-FFF2-40B4-BE49-F238E27FC236}">
                  <a16:creationId xmlns:a16="http://schemas.microsoft.com/office/drawing/2014/main" id="{D4E33450-5C1D-4EC2-B382-85A55E7B9E99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3049217" y="1526803"/>
              <a:ext cx="960519" cy="384721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22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Carga</a:t>
              </a:r>
              <a:endParaRPr lang="en-US" sz="22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0E909D1C-9746-459E-816D-FAA062016CD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7791579" y="5624971"/>
              <a:ext cx="1457546" cy="292388"/>
              <a:chOff x="4760668" y="4237301"/>
              <a:chExt cx="2616422" cy="292388"/>
            </a:xfrm>
          </p:grpSpPr>
          <p:sp>
            <p:nvSpPr>
              <p:cNvPr id="88" name="Rectángulo: esquinas redondeadas 87">
                <a:extLst>
                  <a:ext uri="{FF2B5EF4-FFF2-40B4-BE49-F238E27FC236}">
                    <a16:creationId xmlns:a16="http://schemas.microsoft.com/office/drawing/2014/main" id="{2AC05E76-64C7-40B1-BC70-0AE236289A03}"/>
                  </a:ext>
                </a:extLst>
              </p:cNvPr>
              <p:cNvSpPr/>
              <p:nvPr/>
            </p:nvSpPr>
            <p:spPr>
              <a:xfrm>
                <a:off x="4760668" y="4237301"/>
                <a:ext cx="2616422" cy="292388"/>
              </a:xfrm>
              <a:prstGeom prst="roundRect">
                <a:avLst>
                  <a:gd name="adj" fmla="val 17795"/>
                </a:avLst>
              </a:prstGeom>
              <a:solidFill>
                <a:srgbClr val="69C000"/>
              </a:solidFill>
              <a:ln>
                <a:solidFill>
                  <a:srgbClr val="69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9" name="Content">
                <a:hlinkClick r:id="rId53" action="ppaction://hlinksldjump"/>
                <a:extLst>
                  <a:ext uri="{FF2B5EF4-FFF2-40B4-BE49-F238E27FC236}">
                    <a16:creationId xmlns:a16="http://schemas.microsoft.com/office/drawing/2014/main" id="{4AC80876-35C0-4E3A-89E8-CD10F4EB828E}"/>
                  </a:ext>
                </a:extLst>
              </p:cNvPr>
              <p:cNvSpPr txBox="1"/>
              <p:nvPr>
                <p:custDataLst>
                  <p:custData r:id="rId15"/>
                </p:custDataLst>
              </p:nvPr>
            </p:nvSpPr>
            <p:spPr>
              <a:xfrm>
                <a:off x="4760668" y="4237301"/>
                <a:ext cx="2616422" cy="292388"/>
              </a:xfrm>
              <a:prstGeom prst="rect">
                <a:avLst/>
              </a:prstGeom>
              <a:noFill/>
            </p:spPr>
            <p:txBody>
              <a:bodyPr wrap="square" lIns="91440" tIns="18288" rIns="91440" bIns="27432" rtlCol="0" anchor="ctr" anchorCtr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Listo</a:t>
                </a:r>
                <a:endParaRPr lang="en-US" sz="1600" dirty="0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0" name="Grupo 89">
              <a:extLst>
                <a:ext uri="{FF2B5EF4-FFF2-40B4-BE49-F238E27FC236}">
                  <a16:creationId xmlns:a16="http://schemas.microsoft.com/office/drawing/2014/main" id="{CE052E0E-212B-4E8D-8BD3-781ABDD6475A}"/>
                </a:ext>
              </a:extLst>
            </p:cNvPr>
            <p:cNvGrpSpPr/>
            <p:nvPr/>
          </p:nvGrpSpPr>
          <p:grpSpPr>
            <a:xfrm>
              <a:off x="3049217" y="2002917"/>
              <a:ext cx="2970899" cy="1140074"/>
              <a:chOff x="474338" y="2601017"/>
              <a:chExt cx="2970899" cy="1140074"/>
            </a:xfrm>
          </p:grpSpPr>
          <p:sp>
            <p:nvSpPr>
              <p:cNvPr id="91" name="Rectángulo: esquinas redondeadas 90">
                <a:extLst>
                  <a:ext uri="{FF2B5EF4-FFF2-40B4-BE49-F238E27FC236}">
                    <a16:creationId xmlns:a16="http://schemas.microsoft.com/office/drawing/2014/main" id="{16B03554-3B38-45B9-8EE0-23D1C9360DA4}"/>
                  </a:ext>
                </a:extLst>
              </p:cNvPr>
              <p:cNvSpPr/>
              <p:nvPr/>
            </p:nvSpPr>
            <p:spPr>
              <a:xfrm>
                <a:off x="474338" y="2601017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 w="3175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92" name="Content">
                <a:extLst>
                  <a:ext uri="{FF2B5EF4-FFF2-40B4-BE49-F238E27FC236}">
                    <a16:creationId xmlns:a16="http://schemas.microsoft.com/office/drawing/2014/main" id="{5545A9D5-BBF8-41B5-8856-EAB8629E5552}"/>
                  </a:ext>
                </a:extLst>
              </p:cNvPr>
              <p:cNvSpPr txBox="1"/>
              <p:nvPr>
                <p:custDataLst>
                  <p:custData r:id="rId12"/>
                </p:custDataLst>
              </p:nvPr>
            </p:nvSpPr>
            <p:spPr>
              <a:xfrm>
                <a:off x="474338" y="2634166"/>
                <a:ext cx="1774845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3" name="Content">
                <a:extLst>
                  <a:ext uri="{FF2B5EF4-FFF2-40B4-BE49-F238E27FC236}">
                    <a16:creationId xmlns:a16="http://schemas.microsoft.com/office/drawing/2014/main" id="{EA7386C7-CF31-4E05-9B08-E656147B3C6B}"/>
                  </a:ext>
                </a:extLst>
              </p:cNvPr>
              <p:cNvSpPr txBox="1"/>
              <p:nvPr>
                <p:custDataLst>
                  <p:custData r:id="rId13"/>
                </p:custDataLst>
              </p:nvPr>
            </p:nvSpPr>
            <p:spPr>
              <a:xfrm>
                <a:off x="474338" y="2933941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94" name="Grupo 93">
                <a:extLst>
                  <a:ext uri="{FF2B5EF4-FFF2-40B4-BE49-F238E27FC236}">
                    <a16:creationId xmlns:a16="http://schemas.microsoft.com/office/drawing/2014/main" id="{CC1ECC76-492A-45C6-A912-70AE35991F6C}"/>
                  </a:ext>
                </a:extLst>
              </p:cNvPr>
              <p:cNvGrpSpPr/>
              <p:nvPr>
                <p:custDataLst>
                  <p:custData r:id="rId14"/>
                </p:custDataLst>
              </p:nvPr>
            </p:nvGrpSpPr>
            <p:grpSpPr>
              <a:xfrm>
                <a:off x="591454" y="3526104"/>
                <a:ext cx="2735953" cy="108000"/>
                <a:chOff x="2129059" y="3759350"/>
                <a:chExt cx="2735953" cy="108000"/>
              </a:xfrm>
            </p:grpSpPr>
            <p:sp>
              <p:nvSpPr>
                <p:cNvPr id="97" name="Rectángulo: esquinas redondeadas 96">
                  <a:extLst>
                    <a:ext uri="{FF2B5EF4-FFF2-40B4-BE49-F238E27FC236}">
                      <a16:creationId xmlns:a16="http://schemas.microsoft.com/office/drawing/2014/main" id="{840F2275-20B4-419C-8453-50D81FB0EA8B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98" name="Rectángulo: esquinas redondeadas 97">
                  <a:extLst>
                    <a:ext uri="{FF2B5EF4-FFF2-40B4-BE49-F238E27FC236}">
                      <a16:creationId xmlns:a16="http://schemas.microsoft.com/office/drawing/2014/main" id="{683A4E42-295E-4682-AABC-A38B0D1761AD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1800000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95" name="Gráfico 94">
                <a:extLst>
                  <a:ext uri="{FF2B5EF4-FFF2-40B4-BE49-F238E27FC236}">
                    <a16:creationId xmlns:a16="http://schemas.microsoft.com/office/drawing/2014/main" id="{CF6D1571-1AAE-4A1A-BE53-034E0843E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2669748"/>
                <a:ext cx="252000" cy="252000"/>
              </a:xfrm>
              <a:prstGeom prst="rect">
                <a:avLst/>
              </a:prstGeom>
            </p:spPr>
          </p:pic>
        </p:grpSp>
        <p:grpSp>
          <p:nvGrpSpPr>
            <p:cNvPr id="107" name="Grupo 106">
              <a:extLst>
                <a:ext uri="{FF2B5EF4-FFF2-40B4-BE49-F238E27FC236}">
                  <a16:creationId xmlns:a16="http://schemas.microsoft.com/office/drawing/2014/main" id="{5F51667E-D77A-401E-926E-31727C16971A}"/>
                </a:ext>
              </a:extLst>
            </p:cNvPr>
            <p:cNvGrpSpPr/>
            <p:nvPr/>
          </p:nvGrpSpPr>
          <p:grpSpPr>
            <a:xfrm>
              <a:off x="3048859" y="3246223"/>
              <a:ext cx="2970899" cy="1140074"/>
              <a:chOff x="473980" y="3844323"/>
              <a:chExt cx="2970899" cy="1140074"/>
            </a:xfrm>
          </p:grpSpPr>
          <p:sp>
            <p:nvSpPr>
              <p:cNvPr id="108" name="Rectángulo: esquinas redondeadas 107">
                <a:extLst>
                  <a:ext uri="{FF2B5EF4-FFF2-40B4-BE49-F238E27FC236}">
                    <a16:creationId xmlns:a16="http://schemas.microsoft.com/office/drawing/2014/main" id="{C4447B3B-A178-4DB4-B96F-9E020FC7CCE8}"/>
                  </a:ext>
                </a:extLst>
              </p:cNvPr>
              <p:cNvSpPr/>
              <p:nvPr/>
            </p:nvSpPr>
            <p:spPr>
              <a:xfrm>
                <a:off x="473980" y="3844323"/>
                <a:ext cx="2970899" cy="1140074"/>
              </a:xfrm>
              <a:prstGeom prst="roundRect">
                <a:avLst>
                  <a:gd name="adj" fmla="val 7729"/>
                </a:avLst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9" name="Content">
                <a:extLst>
                  <a:ext uri="{FF2B5EF4-FFF2-40B4-BE49-F238E27FC236}">
                    <a16:creationId xmlns:a16="http://schemas.microsoft.com/office/drawing/2014/main" id="{6F8576F2-5124-41E4-83EB-12656852642D}"/>
                  </a:ext>
                </a:extLst>
              </p:cNvPr>
              <p:cNvSpPr txBox="1"/>
              <p:nvPr>
                <p:custDataLst>
                  <p:custData r:id="rId9"/>
                </p:custDataLst>
              </p:nvPr>
            </p:nvSpPr>
            <p:spPr>
              <a:xfrm>
                <a:off x="473980" y="3877472"/>
                <a:ext cx="2387192" cy="323165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Administración</a:t>
                </a:r>
                <a:r>
                  <a:rPr lang="en-US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fiscál</a:t>
                </a:r>
                <a:endPara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Content">
                <a:extLst>
                  <a:ext uri="{FF2B5EF4-FFF2-40B4-BE49-F238E27FC236}">
                    <a16:creationId xmlns:a16="http://schemas.microsoft.com/office/drawing/2014/main" id="{1347234F-C99C-498F-A212-5F1D82CE885E}"/>
                  </a:ext>
                </a:extLst>
              </p:cNvPr>
              <p:cNvSpPr txBox="1"/>
              <p:nvPr>
                <p:custDataLst>
                  <p:custData r:id="rId10"/>
                </p:custDataLst>
              </p:nvPr>
            </p:nvSpPr>
            <p:spPr>
              <a:xfrm>
                <a:off x="473980" y="4177247"/>
                <a:ext cx="1326004" cy="292388"/>
              </a:xfrm>
              <a:prstGeom prst="rect">
                <a:avLst/>
              </a:prstGeom>
              <a:noFill/>
            </p:spPr>
            <p:txBody>
              <a:bodyPr wrap="none" lIns="91440" tIns="18288" rIns="91440" bIns="27432" rtlCol="0" anchor="ctr" anchorCtr="0">
                <a:spAutoFit/>
              </a:bodyPr>
              <a:lstStyle/>
              <a:p>
                <a:r>
                  <a:rPr lang="en-US" sz="1600" dirty="0">
                    <a:solidFill>
                      <a:srgbClr val="000000"/>
                    </a:solidFill>
                    <a:latin typeface="Raleway" panose="020B0503030101060003" pitchFamily="34" charset="0"/>
                    <a:ea typeface="Segoe UI" pitchFamily="34" charset="0"/>
                    <a:cs typeface="Segoe UI" pitchFamily="34" charset="0"/>
                  </a:rPr>
                  <a:t>22/05/2018</a:t>
                </a:r>
              </a:p>
            </p:txBody>
          </p:sp>
          <p:grpSp>
            <p:nvGrpSpPr>
              <p:cNvPr id="112" name="Grupo 111">
                <a:extLst>
                  <a:ext uri="{FF2B5EF4-FFF2-40B4-BE49-F238E27FC236}">
                    <a16:creationId xmlns:a16="http://schemas.microsoft.com/office/drawing/2014/main" id="{2594FB24-0F1C-45DF-9A15-D699B68AC63A}"/>
                  </a:ext>
                </a:extLst>
              </p:cNvPr>
              <p:cNvGrpSpPr/>
              <p:nvPr>
                <p:custDataLst>
                  <p:custData r:id="rId11"/>
                </p:custDataLst>
              </p:nvPr>
            </p:nvGrpSpPr>
            <p:grpSpPr>
              <a:xfrm>
                <a:off x="591096" y="4769410"/>
                <a:ext cx="2735953" cy="108000"/>
                <a:chOff x="2129059" y="3759350"/>
                <a:chExt cx="2735953" cy="108000"/>
              </a:xfrm>
            </p:grpSpPr>
            <p:sp>
              <p:nvSpPr>
                <p:cNvPr id="114" name="Rectángulo: esquinas redondeadas 113">
                  <a:extLst>
                    <a:ext uri="{FF2B5EF4-FFF2-40B4-BE49-F238E27FC236}">
                      <a16:creationId xmlns:a16="http://schemas.microsoft.com/office/drawing/2014/main" id="{CA04F84D-F86B-45BC-BF08-1FAAC3820050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735953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15" name="Rectángulo: esquinas redondeadas 114">
                  <a:extLst>
                    <a:ext uri="{FF2B5EF4-FFF2-40B4-BE49-F238E27FC236}">
                      <a16:creationId xmlns:a16="http://schemas.microsoft.com/office/drawing/2014/main" id="{7A94C05F-0B4F-4844-8FFE-9BC77B05DC35}"/>
                    </a:ext>
                  </a:extLst>
                </p:cNvPr>
                <p:cNvSpPr/>
                <p:nvPr/>
              </p:nvSpPr>
              <p:spPr>
                <a:xfrm>
                  <a:off x="2129059" y="3759350"/>
                  <a:ext cx="266154" cy="10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pic>
            <p:nvPicPr>
              <p:cNvPr id="113" name="Gráfico 112">
                <a:extLst>
                  <a:ext uri="{FF2B5EF4-FFF2-40B4-BE49-F238E27FC236}">
                    <a16:creationId xmlns:a16="http://schemas.microsoft.com/office/drawing/2014/main" id="{FBD33AFA-3D02-431B-9930-B44C1BC345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5"/>
                  </a:ext>
                </a:extLst>
              </a:blip>
              <a:stretch>
                <a:fillRect/>
              </a:stretch>
            </p:blipFill>
            <p:spPr>
              <a:xfrm>
                <a:off x="3146921" y="3913054"/>
                <a:ext cx="25200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180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949FDB54-3BD6-4DBA-B1B5-55EBCFF8E457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Background">
              <a:extLst>
                <a:ext uri="{FF2B5EF4-FFF2-40B4-BE49-F238E27FC236}">
                  <a16:creationId xmlns:a16="http://schemas.microsoft.com/office/drawing/2014/main" id="{954DBAB8-6FF0-46B1-B61F-B055702E1A6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>
              <a:extLst>
                <a:ext uri="{FF2B5EF4-FFF2-40B4-BE49-F238E27FC236}">
                  <a16:creationId xmlns:a16="http://schemas.microsoft.com/office/drawing/2014/main" id="{2A2522F7-E306-4484-B570-3684A9B11519}"/>
                </a:ext>
              </a:extLst>
            </p:cNvPr>
            <p:cNvSpPr txBox="1"/>
            <p:nvPr/>
          </p:nvSpPr>
          <p:spPr>
            <a:xfrm>
              <a:off x="45654" y="22341"/>
              <a:ext cx="134403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Diseño</a:t>
              </a:r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curricular</a:t>
              </a:r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C491CD7B-C8DB-4004-8C19-7D055FD8F54B}"/>
                </a:ext>
              </a:extLst>
            </p:cNvPr>
            <p:cNvGrpSpPr/>
            <p:nvPr/>
          </p:nvGrpSpPr>
          <p:grpSpPr>
            <a:xfrm>
              <a:off x="102265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>
                <a:extLst>
                  <a:ext uri="{FF2B5EF4-FFF2-40B4-BE49-F238E27FC236}">
                    <a16:creationId xmlns:a16="http://schemas.microsoft.com/office/drawing/2014/main" id="{7161E172-5962-4BA6-8788-0138A058E6D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>
                <a:extLst>
                  <a:ext uri="{FF2B5EF4-FFF2-40B4-BE49-F238E27FC236}">
                    <a16:creationId xmlns:a16="http://schemas.microsoft.com/office/drawing/2014/main" id="{8758B8C3-2750-4D3F-A681-4EAA93D2E962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A6BBB8F-464C-4E7B-9667-7FEFCA692EC5}"/>
                </a:ext>
              </a:extLst>
            </p:cNvPr>
            <p:cNvGrpSpPr/>
            <p:nvPr/>
          </p:nvGrpSpPr>
          <p:grpSpPr>
            <a:xfrm>
              <a:off x="474338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>
                <a:extLst>
                  <a:ext uri="{FF2B5EF4-FFF2-40B4-BE49-F238E27FC236}">
                    <a16:creationId xmlns:a16="http://schemas.microsoft.com/office/drawing/2014/main" id="{D9DF76E9-FA68-42FB-A3AE-1666559B866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>
                <a:extLst>
                  <a:ext uri="{FF2B5EF4-FFF2-40B4-BE49-F238E27FC236}">
                    <a16:creationId xmlns:a16="http://schemas.microsoft.com/office/drawing/2014/main" id="{939A560B-343D-49AD-BB23-220F77A94051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>
              <a:extLst>
                <a:ext uri="{FF2B5EF4-FFF2-40B4-BE49-F238E27FC236}">
                  <a16:creationId xmlns:a16="http://schemas.microsoft.com/office/drawing/2014/main" id="{02C43C3A-01A6-4A40-A37D-B5B4F5B3628C}"/>
                </a:ext>
              </a:extLst>
            </p:cNvPr>
            <p:cNvGrpSpPr/>
            <p:nvPr/>
          </p:nvGrpSpPr>
          <p:grpSpPr>
            <a:xfrm>
              <a:off x="11642211" y="92599"/>
              <a:ext cx="448615" cy="78032"/>
              <a:chOff x="9347642" y="131588"/>
              <a:chExt cx="384527" cy="78032"/>
            </a:xfrm>
          </p:grpSpPr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060A92B8-2129-4973-B564-4AA18F1B48E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>
                <a:extLst>
                  <a:ext uri="{FF2B5EF4-FFF2-40B4-BE49-F238E27FC236}">
                    <a16:creationId xmlns:a16="http://schemas.microsoft.com/office/drawing/2014/main" id="{200E7F9E-2BCD-4748-8D1D-1C89828AC8F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A9A7A761-A71F-49A9-9783-DB6AA143E9FB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1A5DF58-A6F2-455E-BE74-6710C7EFF9B3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568F4F9B-FEE1-4EDB-A77F-4EE8390F1760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>
              <a:extLst>
                <a:ext uri="{FF2B5EF4-FFF2-40B4-BE49-F238E27FC236}">
                  <a16:creationId xmlns:a16="http://schemas.microsoft.com/office/drawing/2014/main" id="{BEF420FD-952D-4F7C-BC13-91A51FF37B98}"/>
                </a:ext>
              </a:extLst>
            </p:cNvPr>
            <p:cNvSpPr/>
            <p:nvPr/>
          </p:nvSpPr>
          <p:spPr>
            <a:xfrm>
              <a:off x="101600" y="685159"/>
              <a:ext cx="119888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81980FA-6B93-4681-8DD5-6C799F62191A}"/>
                </a:ext>
              </a:extLst>
            </p:cNvPr>
            <p:cNvGrpSpPr/>
            <p:nvPr/>
          </p:nvGrpSpPr>
          <p:grpSpPr>
            <a:xfrm>
              <a:off x="113962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81860461-CB72-479C-B2AF-39099C608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1900EF4-B386-4393-A7A1-1251D89EC8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468BC76B-8B55-48CE-887F-57978EA0B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UrlBar">
              <a:extLst>
                <a:ext uri="{FF2B5EF4-FFF2-40B4-BE49-F238E27FC236}">
                  <a16:creationId xmlns:a16="http://schemas.microsoft.com/office/drawing/2014/main" id="{02DF6E2A-070E-4C16-9B03-9FEB8233048F}"/>
                </a:ext>
              </a:extLst>
            </p:cNvPr>
            <p:cNvSpPr/>
            <p:nvPr/>
          </p:nvSpPr>
          <p:spPr>
            <a:xfrm>
              <a:off x="896643" y="340846"/>
              <a:ext cx="10344472" cy="2286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rPr>
                <a:t>http://www.uv.mx/dgdaie/dc/programas_educativos</a:t>
              </a:r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91840086-440B-4BBE-8AE9-1DF4926401D3}"/>
                </a:ext>
              </a:extLst>
            </p:cNvPr>
            <p:cNvGrpSpPr/>
            <p:nvPr/>
          </p:nvGrpSpPr>
          <p:grpSpPr>
            <a:xfrm>
              <a:off x="10430270" y="363706"/>
              <a:ext cx="744325" cy="182880"/>
              <a:chOff x="7260350" y="363706"/>
              <a:chExt cx="744325" cy="182880"/>
            </a:xfrm>
          </p:grpSpPr>
          <p:pic>
            <p:nvPicPr>
              <p:cNvPr id="15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EB5C7E26-9EEF-4BB0-9523-E5CD540069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09190403-C7DD-493C-AF8C-B739DFF396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D67E1907-BA39-418C-BB89-3F2F9106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X">
                <a:extLst>
                  <a:ext uri="{FF2B5EF4-FFF2-40B4-BE49-F238E27FC236}">
                    <a16:creationId xmlns:a16="http://schemas.microsoft.com/office/drawing/2014/main" id="{88EECA1E-C6DC-4899-89BD-08D9C02D6B5B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</p:grpSpPr>
            <p:cxnSp>
              <p:nvCxnSpPr>
                <p:cNvPr id="19" name="Straight Connector 16">
                  <a:extLst>
                    <a:ext uri="{FF2B5EF4-FFF2-40B4-BE49-F238E27FC236}">
                      <a16:creationId xmlns:a16="http://schemas.microsoft.com/office/drawing/2014/main" id="{DD24FFEF-E68A-4F05-AC6F-0D70B7ACB08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  <p:cxnSp>
              <p:nvCxnSpPr>
                <p:cNvPr id="20" name="Straight Connector 17">
                  <a:extLst>
                    <a:ext uri="{FF2B5EF4-FFF2-40B4-BE49-F238E27FC236}">
                      <a16:creationId xmlns:a16="http://schemas.microsoft.com/office/drawing/2014/main" id="{C50EB062-E1DC-4F9C-A492-B4857E029F79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ln w="28575">
                  <a:solidFill>
                    <a:srgbClr val="FFFFFF">
                      <a:lumMod val="50000"/>
                    </a:srgbClr>
                  </a:solidFill>
                </a:ln>
              </p:spPr>
              <p:style>
                <a:lnRef idx="1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rgbClr val="000000"/>
                </a:fontRef>
              </p:style>
            </p:cxnSp>
          </p:grpSp>
        </p:grp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F8C631ED-5F20-46B6-91BF-5574D3688873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745502" y="871890"/>
            <a:ext cx="3121367" cy="53860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Administración</a:t>
            </a:r>
            <a:endParaRPr lang="en-US" sz="32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8" name="Imagen 77">
            <a:hlinkClick r:id="" action="ppaction://noaction"/>
            <a:extLst>
              <a:ext uri="{FF2B5EF4-FFF2-40B4-BE49-F238E27FC236}">
                <a16:creationId xmlns:a16="http://schemas.microsoft.com/office/drawing/2014/main" id="{C69C7198-A609-4654-9417-32E3C5077AD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38" y="991054"/>
            <a:ext cx="308438" cy="308438"/>
          </a:xfrm>
          <a:prstGeom prst="rect">
            <a:avLst/>
          </a:prstGeom>
        </p:spPr>
      </p:pic>
      <p:grpSp>
        <p:nvGrpSpPr>
          <p:cNvPr id="148" name="Grupo 147">
            <a:extLst>
              <a:ext uri="{FF2B5EF4-FFF2-40B4-BE49-F238E27FC236}">
                <a16:creationId xmlns:a16="http://schemas.microsoft.com/office/drawing/2014/main" id="{C66F566F-916D-4E8B-86B2-19FE456F7A40}"/>
              </a:ext>
            </a:extLst>
          </p:cNvPr>
          <p:cNvGrpSpPr/>
          <p:nvPr/>
        </p:nvGrpSpPr>
        <p:grpSpPr>
          <a:xfrm>
            <a:off x="11541248" y="2601017"/>
            <a:ext cx="180000" cy="3926783"/>
            <a:chOff x="10045700" y="1993900"/>
            <a:chExt cx="180000" cy="4533900"/>
          </a:xfrm>
        </p:grpSpPr>
        <p:sp>
          <p:nvSpPr>
            <p:cNvPr id="146" name="Rectángulo: esquinas redondeadas 145">
              <a:extLst>
                <a:ext uri="{FF2B5EF4-FFF2-40B4-BE49-F238E27FC236}">
                  <a16:creationId xmlns:a16="http://schemas.microsoft.com/office/drawing/2014/main" id="{4DCFC398-7CD6-423D-90AE-CE51B6ACD180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7" name="Rectángulo: esquinas redondeadas 146">
              <a:extLst>
                <a:ext uri="{FF2B5EF4-FFF2-40B4-BE49-F238E27FC236}">
                  <a16:creationId xmlns:a16="http://schemas.microsoft.com/office/drawing/2014/main" id="{9EE888F8-D342-4552-9526-04E99A1C21CB}"/>
                </a:ext>
              </a:extLst>
            </p:cNvPr>
            <p:cNvSpPr/>
            <p:nvPr/>
          </p:nvSpPr>
          <p:spPr>
            <a:xfrm>
              <a:off x="10045700" y="1993900"/>
              <a:ext cx="180000" cy="1021983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11" name="Content">
            <a:extLst>
              <a:ext uri="{FF2B5EF4-FFF2-40B4-BE49-F238E27FC236}">
                <a16:creationId xmlns:a16="http://schemas.microsoft.com/office/drawing/2014/main" id="{136AE3EC-8474-4805-81E1-D9F1714DE12D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474338" y="1649382"/>
            <a:ext cx="3348994" cy="446276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Alta de </a:t>
            </a:r>
            <a:r>
              <a:rPr lang="en-US" sz="2600" dirty="0" err="1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involucrados</a:t>
            </a:r>
            <a:endParaRPr lang="en-US" sz="2600" dirty="0">
              <a:solidFill>
                <a:srgbClr val="00000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1" name="Grupo 50">
            <a:extLst>
              <a:ext uri="{FF2B5EF4-FFF2-40B4-BE49-F238E27FC236}">
                <a16:creationId xmlns:a16="http://schemas.microsoft.com/office/drawing/2014/main" id="{194239C7-F47C-4E40-82D3-E23F21E52503}"/>
              </a:ext>
            </a:extLst>
          </p:cNvPr>
          <p:cNvGrpSpPr/>
          <p:nvPr/>
        </p:nvGrpSpPr>
        <p:grpSpPr>
          <a:xfrm>
            <a:off x="470752" y="2601017"/>
            <a:ext cx="5040000" cy="698443"/>
            <a:chOff x="6650368" y="2601017"/>
            <a:chExt cx="4163952" cy="698443"/>
          </a:xfrm>
        </p:grpSpPr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F92F53E-AA5B-48A5-B599-BA44A123A88F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Content">
              <a:extLst>
                <a:ext uri="{FF2B5EF4-FFF2-40B4-BE49-F238E27FC236}">
                  <a16:creationId xmlns:a16="http://schemas.microsoft.com/office/drawing/2014/main" id="{AAE63FC6-0F86-4EAA-93FA-9702D795BEA9}"/>
                </a:ext>
              </a:extLst>
            </p:cNvPr>
            <p:cNvSpPr txBox="1"/>
            <p:nvPr>
              <p:custDataLst>
                <p:custData r:id="rId2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02" name="Content">
              <a:extLst>
                <a:ext uri="{FF2B5EF4-FFF2-40B4-BE49-F238E27FC236}">
                  <a16:creationId xmlns:a16="http://schemas.microsoft.com/office/drawing/2014/main" id="{0722A6FA-524B-49D3-A5D6-6C97C1F3F7C6}"/>
                </a:ext>
              </a:extLst>
            </p:cNvPr>
            <p:cNvSpPr txBox="1"/>
            <p:nvPr>
              <p:custDataLst>
                <p:custData r:id="rId2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sp>
        <p:nvSpPr>
          <p:cNvPr id="203" name="Content">
            <a:extLst>
              <a:ext uri="{FF2B5EF4-FFF2-40B4-BE49-F238E27FC236}">
                <a16:creationId xmlns:a16="http://schemas.microsoft.com/office/drawing/2014/main" id="{2275396F-38F7-4DF2-B2BD-A6DECE313725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470752" y="2206972"/>
            <a:ext cx="1399742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solidFill>
                  <a:srgbClr val="0070C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Comisión</a:t>
            </a:r>
            <a:endParaRPr lang="en-US" sz="2200" dirty="0">
              <a:solidFill>
                <a:srgbClr val="0070C0"/>
              </a:solidFill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3A2AC21-575F-41FF-92E1-B715D9B39459}"/>
              </a:ext>
            </a:extLst>
          </p:cNvPr>
          <p:cNvGrpSpPr/>
          <p:nvPr/>
        </p:nvGrpSpPr>
        <p:grpSpPr>
          <a:xfrm>
            <a:off x="470752" y="3432989"/>
            <a:ext cx="5040000" cy="698443"/>
            <a:chOff x="6650368" y="2601017"/>
            <a:chExt cx="4163952" cy="698443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218C0C8-A52B-4091-883E-F0C5A79F044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Content">
              <a:extLst>
                <a:ext uri="{FF2B5EF4-FFF2-40B4-BE49-F238E27FC236}">
                  <a16:creationId xmlns:a16="http://schemas.microsoft.com/office/drawing/2014/main" id="{71EBFF92-8099-4676-8D6C-66F06BD76A85}"/>
                </a:ext>
              </a:extLst>
            </p:cNvPr>
            <p:cNvSpPr txBox="1"/>
            <p:nvPr>
              <p:custDataLst>
                <p:custData r:id="rId2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07" name="Content">
              <a:extLst>
                <a:ext uri="{FF2B5EF4-FFF2-40B4-BE49-F238E27FC236}">
                  <a16:creationId xmlns:a16="http://schemas.microsoft.com/office/drawing/2014/main" id="{88325DC4-E7E9-45DD-981A-72C2B7CF887E}"/>
                </a:ext>
              </a:extLst>
            </p:cNvPr>
            <p:cNvSpPr txBox="1"/>
            <p:nvPr>
              <p:custDataLst>
                <p:custData r:id="rId2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08" name="Grupo 207">
            <a:extLst>
              <a:ext uri="{FF2B5EF4-FFF2-40B4-BE49-F238E27FC236}">
                <a16:creationId xmlns:a16="http://schemas.microsoft.com/office/drawing/2014/main" id="{4CE8D88B-D195-4766-8823-410A1D838761}"/>
              </a:ext>
            </a:extLst>
          </p:cNvPr>
          <p:cNvGrpSpPr/>
          <p:nvPr/>
        </p:nvGrpSpPr>
        <p:grpSpPr>
          <a:xfrm>
            <a:off x="470752" y="4268207"/>
            <a:ext cx="5040000" cy="698443"/>
            <a:chOff x="6650368" y="2601017"/>
            <a:chExt cx="4163952" cy="698443"/>
          </a:xfrm>
        </p:grpSpPr>
        <p:sp>
          <p:nvSpPr>
            <p:cNvPr id="209" name="Rectángulo: esquinas redondeadas 208">
              <a:extLst>
                <a:ext uri="{FF2B5EF4-FFF2-40B4-BE49-F238E27FC236}">
                  <a16:creationId xmlns:a16="http://schemas.microsoft.com/office/drawing/2014/main" id="{BDE216D3-67C5-46C5-9261-8989FBCCFA5A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Content">
              <a:extLst>
                <a:ext uri="{FF2B5EF4-FFF2-40B4-BE49-F238E27FC236}">
                  <a16:creationId xmlns:a16="http://schemas.microsoft.com/office/drawing/2014/main" id="{984C5B35-BD49-4842-9B92-81DD2F95BBB9}"/>
                </a:ext>
              </a:extLst>
            </p:cNvPr>
            <p:cNvSpPr txBox="1"/>
            <p:nvPr>
              <p:custDataLst>
                <p:custData r:id="rId2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1" name="Content">
              <a:extLst>
                <a:ext uri="{FF2B5EF4-FFF2-40B4-BE49-F238E27FC236}">
                  <a16:creationId xmlns:a16="http://schemas.microsoft.com/office/drawing/2014/main" id="{E60B15E6-D2C0-4EFF-B7D6-06781396C5BE}"/>
                </a:ext>
              </a:extLst>
            </p:cNvPr>
            <p:cNvSpPr txBox="1"/>
            <p:nvPr>
              <p:custDataLst>
                <p:custData r:id="rId2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B8C96EBA-5D43-4BED-9319-58EBB866A29C}"/>
              </a:ext>
            </a:extLst>
          </p:cNvPr>
          <p:cNvGrpSpPr/>
          <p:nvPr/>
        </p:nvGrpSpPr>
        <p:grpSpPr>
          <a:xfrm>
            <a:off x="470406" y="5103425"/>
            <a:ext cx="5040000" cy="698443"/>
            <a:chOff x="6650368" y="2601017"/>
            <a:chExt cx="4163952" cy="698443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879208B4-BE14-4704-B933-65654200F7C0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4" name="Content">
              <a:extLst>
                <a:ext uri="{FF2B5EF4-FFF2-40B4-BE49-F238E27FC236}">
                  <a16:creationId xmlns:a16="http://schemas.microsoft.com/office/drawing/2014/main" id="{FE8A58E8-BE3C-4A95-8B86-A778F63EFC2F}"/>
                </a:ext>
              </a:extLst>
            </p:cNvPr>
            <p:cNvSpPr txBox="1"/>
            <p:nvPr>
              <p:custDataLst>
                <p:custData r:id="rId2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15" name="Content">
              <a:extLst>
                <a:ext uri="{FF2B5EF4-FFF2-40B4-BE49-F238E27FC236}">
                  <a16:creationId xmlns:a16="http://schemas.microsoft.com/office/drawing/2014/main" id="{34B580A1-9DCE-4585-9AE3-F645E608B205}"/>
                </a:ext>
              </a:extLst>
            </p:cNvPr>
            <p:cNvSpPr txBox="1"/>
            <p:nvPr>
              <p:custDataLst>
                <p:custData r:id="rId2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FAB41607-E899-4FB5-A9B3-208E855A7A38}"/>
              </a:ext>
            </a:extLst>
          </p:cNvPr>
          <p:cNvGrpSpPr/>
          <p:nvPr/>
        </p:nvGrpSpPr>
        <p:grpSpPr>
          <a:xfrm>
            <a:off x="478279" y="5942508"/>
            <a:ext cx="5040000" cy="698443"/>
            <a:chOff x="6650368" y="2601017"/>
            <a:chExt cx="4163952" cy="698443"/>
          </a:xfrm>
        </p:grpSpPr>
        <p:sp>
          <p:nvSpPr>
            <p:cNvPr id="220" name="Rectángulo: esquinas redondeadas 219">
              <a:extLst>
                <a:ext uri="{FF2B5EF4-FFF2-40B4-BE49-F238E27FC236}">
                  <a16:creationId xmlns:a16="http://schemas.microsoft.com/office/drawing/2014/main" id="{FBDA1AFC-9F2C-4EB3-BAB3-633A0A566725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Content">
              <a:extLst>
                <a:ext uri="{FF2B5EF4-FFF2-40B4-BE49-F238E27FC236}">
                  <a16:creationId xmlns:a16="http://schemas.microsoft.com/office/drawing/2014/main" id="{7BEB4478-A6B1-4016-AD83-6E45C75C47E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22" name="Content">
              <a:extLst>
                <a:ext uri="{FF2B5EF4-FFF2-40B4-BE49-F238E27FC236}">
                  <a16:creationId xmlns:a16="http://schemas.microsoft.com/office/drawing/2014/main" id="{4815E14A-19E7-40E0-9FFC-C17A005648C5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pic>
        <p:nvPicPr>
          <p:cNvPr id="53" name="Gráfico 52">
            <a:hlinkClick r:id="rId38" action="ppaction://hlinksldjump"/>
            <a:extLst>
              <a:ext uri="{FF2B5EF4-FFF2-40B4-BE49-F238E27FC236}">
                <a16:creationId xmlns:a16="http://schemas.microsoft.com/office/drawing/2014/main" id="{216E622C-4373-4A94-B5B9-885C9A3F9CA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3981294" y="1746520"/>
            <a:ext cx="252000" cy="252000"/>
          </a:xfrm>
          <a:prstGeom prst="rect">
            <a:avLst/>
          </a:prstGeom>
        </p:spPr>
      </p:pic>
      <p:sp>
        <p:nvSpPr>
          <p:cNvPr id="229" name="Content">
            <a:extLst>
              <a:ext uri="{FF2B5EF4-FFF2-40B4-BE49-F238E27FC236}">
                <a16:creationId xmlns:a16="http://schemas.microsoft.com/office/drawing/2014/main" id="{0A797E50-BEE4-4684-ADDD-AC09BD212F65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6278471" y="2206971"/>
            <a:ext cx="1029449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Añadir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19CA2F75-5F2E-451F-85AE-94CFAE83763D}"/>
              </a:ext>
            </a:extLst>
          </p:cNvPr>
          <p:cNvGrpSpPr/>
          <p:nvPr/>
        </p:nvGrpSpPr>
        <p:grpSpPr>
          <a:xfrm>
            <a:off x="6280403" y="2591692"/>
            <a:ext cx="5040000" cy="698443"/>
            <a:chOff x="6650368" y="2601017"/>
            <a:chExt cx="4163952" cy="698443"/>
          </a:xfrm>
        </p:grpSpPr>
        <p:sp>
          <p:nvSpPr>
            <p:cNvPr id="238" name="Rectángulo: esquinas redondeadas 237">
              <a:extLst>
                <a:ext uri="{FF2B5EF4-FFF2-40B4-BE49-F238E27FC236}">
                  <a16:creationId xmlns:a16="http://schemas.microsoft.com/office/drawing/2014/main" id="{E9EB54C7-7A0E-485B-A3A5-7FFE6B671017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9" name="Content">
              <a:extLst>
                <a:ext uri="{FF2B5EF4-FFF2-40B4-BE49-F238E27FC236}">
                  <a16:creationId xmlns:a16="http://schemas.microsoft.com/office/drawing/2014/main" id="{67040B28-4143-4922-B136-5A4B981CF072}"/>
                </a:ext>
              </a:extLst>
            </p:cNvPr>
            <p:cNvSpPr txBox="1"/>
            <p:nvPr>
              <p:custDataLst>
                <p:custData r:id="rId18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40" name="Content">
              <a:extLst>
                <a:ext uri="{FF2B5EF4-FFF2-40B4-BE49-F238E27FC236}">
                  <a16:creationId xmlns:a16="http://schemas.microsoft.com/office/drawing/2014/main" id="{4DB43463-2865-4BB8-B2CC-257AA6676CD2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9844E38-08CC-4310-B825-8437106D8AEC}"/>
              </a:ext>
            </a:extLst>
          </p:cNvPr>
          <p:cNvGrpSpPr/>
          <p:nvPr/>
        </p:nvGrpSpPr>
        <p:grpSpPr>
          <a:xfrm>
            <a:off x="6280403" y="3423664"/>
            <a:ext cx="5040000" cy="698443"/>
            <a:chOff x="6650368" y="2601017"/>
            <a:chExt cx="4163952" cy="698443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9A16FD65-5844-4AAC-A8F7-5353816660F9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Content">
              <a:extLst>
                <a:ext uri="{FF2B5EF4-FFF2-40B4-BE49-F238E27FC236}">
                  <a16:creationId xmlns:a16="http://schemas.microsoft.com/office/drawing/2014/main" id="{802DAC3C-70DB-44DE-935D-6070377E9C50}"/>
                </a:ext>
              </a:extLst>
            </p:cNvPr>
            <p:cNvSpPr txBox="1"/>
            <p:nvPr>
              <p:custDataLst>
                <p:custData r:id="rId16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María González Acosta</a:t>
              </a:r>
            </a:p>
          </p:txBody>
        </p:sp>
        <p:sp>
          <p:nvSpPr>
            <p:cNvPr id="244" name="Content">
              <a:extLst>
                <a:ext uri="{FF2B5EF4-FFF2-40B4-BE49-F238E27FC236}">
                  <a16:creationId xmlns:a16="http://schemas.microsoft.com/office/drawing/2014/main" id="{45BB6E17-1692-45BC-8E27-BCA216D34D94}"/>
                </a:ext>
              </a:extLst>
            </p:cNvPr>
            <p:cNvSpPr txBox="1"/>
            <p:nvPr>
              <p:custDataLst>
                <p:custData r:id="rId17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5" name="Grupo 244">
            <a:extLst>
              <a:ext uri="{FF2B5EF4-FFF2-40B4-BE49-F238E27FC236}">
                <a16:creationId xmlns:a16="http://schemas.microsoft.com/office/drawing/2014/main" id="{10655E94-C664-4EC0-BF90-D902C05E25C9}"/>
              </a:ext>
            </a:extLst>
          </p:cNvPr>
          <p:cNvGrpSpPr/>
          <p:nvPr/>
        </p:nvGrpSpPr>
        <p:grpSpPr>
          <a:xfrm>
            <a:off x="6280403" y="4258882"/>
            <a:ext cx="5040000" cy="698443"/>
            <a:chOff x="6650368" y="2601017"/>
            <a:chExt cx="4163952" cy="698443"/>
          </a:xfrm>
        </p:grpSpPr>
        <p:sp>
          <p:nvSpPr>
            <p:cNvPr id="246" name="Rectángulo: esquinas redondeadas 245">
              <a:extLst>
                <a:ext uri="{FF2B5EF4-FFF2-40B4-BE49-F238E27FC236}">
                  <a16:creationId xmlns:a16="http://schemas.microsoft.com/office/drawing/2014/main" id="{9162AA18-2B05-453C-8176-AF1CEC876CAD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7" name="Content">
              <a:extLst>
                <a:ext uri="{FF2B5EF4-FFF2-40B4-BE49-F238E27FC236}">
                  <a16:creationId xmlns:a16="http://schemas.microsoft.com/office/drawing/2014/main" id="{52F0F7B1-DDA5-4B5D-81AF-D77D5492B23F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José Isidro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Mejía</a:t>
              </a:r>
              <a:endParaRPr lang="en-US" dirty="0">
                <a:solidFill>
                  <a:srgbClr val="000000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8" name="Content">
              <a:extLst>
                <a:ext uri="{FF2B5EF4-FFF2-40B4-BE49-F238E27FC236}">
                  <a16:creationId xmlns:a16="http://schemas.microsoft.com/office/drawing/2014/main" id="{72610214-6801-4634-887A-F543FF13ED6C}"/>
                </a:ext>
              </a:extLst>
            </p:cNvPr>
            <p:cNvSpPr txBox="1"/>
            <p:nvPr>
              <p:custDataLst>
                <p:custData r:id="rId15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964AC46-FE20-4DB7-B030-A098CCC71B66}"/>
              </a:ext>
            </a:extLst>
          </p:cNvPr>
          <p:cNvGrpSpPr/>
          <p:nvPr/>
        </p:nvGrpSpPr>
        <p:grpSpPr>
          <a:xfrm>
            <a:off x="6280057" y="5094100"/>
            <a:ext cx="5040000" cy="698443"/>
            <a:chOff x="6650368" y="2601017"/>
            <a:chExt cx="4163952" cy="698443"/>
          </a:xfrm>
        </p:grpSpPr>
        <p:sp>
          <p:nvSpPr>
            <p:cNvPr id="250" name="Rectángulo: esquinas redondeadas 249">
              <a:extLst>
                <a:ext uri="{FF2B5EF4-FFF2-40B4-BE49-F238E27FC236}">
                  <a16:creationId xmlns:a16="http://schemas.microsoft.com/office/drawing/2014/main" id="{8A9A0547-04D1-4505-A10B-D2B62F118A1C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1" name="Content">
              <a:extLst>
                <a:ext uri="{FF2B5EF4-FFF2-40B4-BE49-F238E27FC236}">
                  <a16:creationId xmlns:a16="http://schemas.microsoft.com/office/drawing/2014/main" id="{BA8DE126-C3E4-4D9E-9730-CEF65A475745}"/>
                </a:ext>
              </a:extLst>
            </p:cNvPr>
            <p:cNvSpPr txBox="1"/>
            <p:nvPr>
              <p:custDataLst>
                <p:custData r:id="rId12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Denisse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Jaimes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Galindo</a:t>
              </a:r>
            </a:p>
          </p:txBody>
        </p:sp>
        <p:sp>
          <p:nvSpPr>
            <p:cNvPr id="252" name="Content">
              <a:extLst>
                <a:ext uri="{FF2B5EF4-FFF2-40B4-BE49-F238E27FC236}">
                  <a16:creationId xmlns:a16="http://schemas.microsoft.com/office/drawing/2014/main" id="{7FC82A3C-0E06-48DA-9482-6D01C450E5D1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548A097-0A39-4C47-8E2B-04CE87A86F39}"/>
              </a:ext>
            </a:extLst>
          </p:cNvPr>
          <p:cNvGrpSpPr/>
          <p:nvPr/>
        </p:nvGrpSpPr>
        <p:grpSpPr>
          <a:xfrm>
            <a:off x="6287930" y="5933183"/>
            <a:ext cx="5040000" cy="698443"/>
            <a:chOff x="6650368" y="2601017"/>
            <a:chExt cx="4163952" cy="698443"/>
          </a:xfrm>
        </p:grpSpPr>
        <p:sp>
          <p:nvSpPr>
            <p:cNvPr id="254" name="Rectángulo: esquinas redondeadas 253">
              <a:extLst>
                <a:ext uri="{FF2B5EF4-FFF2-40B4-BE49-F238E27FC236}">
                  <a16:creationId xmlns:a16="http://schemas.microsoft.com/office/drawing/2014/main" id="{B2593809-856E-46B7-A054-DB18BC54950E}"/>
                </a:ext>
              </a:extLst>
            </p:cNvPr>
            <p:cNvSpPr/>
            <p:nvPr/>
          </p:nvSpPr>
          <p:spPr>
            <a:xfrm>
              <a:off x="6650368" y="2601017"/>
              <a:ext cx="4163952" cy="698443"/>
            </a:xfrm>
            <a:prstGeom prst="roundRect">
              <a:avLst>
                <a:gd name="adj" fmla="val 7729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5" name="Content">
              <a:extLst>
                <a:ext uri="{FF2B5EF4-FFF2-40B4-BE49-F238E27FC236}">
                  <a16:creationId xmlns:a16="http://schemas.microsoft.com/office/drawing/2014/main" id="{4C666EA8-EAF8-409D-A61C-3F741DC8094C}"/>
                </a:ext>
              </a:extLst>
            </p:cNvPr>
            <p:cNvSpPr txBox="1"/>
            <p:nvPr>
              <p:custDataLst>
                <p:custData r:id="rId10"/>
              </p:custDataLst>
            </p:nvPr>
          </p:nvSpPr>
          <p:spPr>
            <a:xfrm>
              <a:off x="6650368" y="2634166"/>
              <a:ext cx="3560432" cy="323165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Juan José </a:t>
              </a:r>
              <a:r>
                <a:rPr lang="en-US" dirty="0" err="1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Aldama</a:t>
              </a:r>
              <a:r>
                <a:rPr lang="en-US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García</a:t>
              </a:r>
            </a:p>
          </p:txBody>
        </p:sp>
        <p:sp>
          <p:nvSpPr>
            <p:cNvPr id="256" name="Content">
              <a:extLst>
                <a:ext uri="{FF2B5EF4-FFF2-40B4-BE49-F238E27FC236}">
                  <a16:creationId xmlns:a16="http://schemas.microsoft.com/office/drawing/2014/main" id="{993FBEBB-FF92-4E37-B847-AE4843DABD07}"/>
                </a:ext>
              </a:extLst>
            </p:cNvPr>
            <p:cNvSpPr txBox="1"/>
            <p:nvPr>
              <p:custDataLst>
                <p:custData r:id="rId11"/>
              </p:custDataLst>
            </p:nvPr>
          </p:nvSpPr>
          <p:spPr>
            <a:xfrm>
              <a:off x="6650368" y="2933941"/>
              <a:ext cx="1952779" cy="292388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jjaldama_g@uv.mx</a:t>
              </a:r>
            </a:p>
          </p:txBody>
        </p:sp>
      </p:grpSp>
      <p:grpSp>
        <p:nvGrpSpPr>
          <p:cNvPr id="257" name="Grupo 256">
            <a:extLst>
              <a:ext uri="{FF2B5EF4-FFF2-40B4-BE49-F238E27FC236}">
                <a16:creationId xmlns:a16="http://schemas.microsoft.com/office/drawing/2014/main" id="{3F564D07-E1F2-4C38-84E9-C304D1A7F58F}"/>
              </a:ext>
            </a:extLst>
          </p:cNvPr>
          <p:cNvGrpSpPr/>
          <p:nvPr/>
        </p:nvGrpSpPr>
        <p:grpSpPr>
          <a:xfrm>
            <a:off x="5885919" y="2601016"/>
            <a:ext cx="180000" cy="3926783"/>
            <a:chOff x="10045700" y="1993900"/>
            <a:chExt cx="180000" cy="4533900"/>
          </a:xfrm>
        </p:grpSpPr>
        <p:sp>
          <p:nvSpPr>
            <p:cNvPr id="258" name="Rectángulo: esquinas redondeadas 257">
              <a:extLst>
                <a:ext uri="{FF2B5EF4-FFF2-40B4-BE49-F238E27FC236}">
                  <a16:creationId xmlns:a16="http://schemas.microsoft.com/office/drawing/2014/main" id="{63699631-BBBA-475D-8992-9F4ECFD442AE}"/>
                </a:ext>
              </a:extLst>
            </p:cNvPr>
            <p:cNvSpPr/>
            <p:nvPr/>
          </p:nvSpPr>
          <p:spPr>
            <a:xfrm>
              <a:off x="10045700" y="1993900"/>
              <a:ext cx="180000" cy="45339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FB8A675E-45E0-49E1-98E0-C0C2306199DF}"/>
                </a:ext>
              </a:extLst>
            </p:cNvPr>
            <p:cNvSpPr/>
            <p:nvPr/>
          </p:nvSpPr>
          <p:spPr>
            <a:xfrm>
              <a:off x="10045700" y="1993900"/>
              <a:ext cx="180000" cy="2964669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260" name="Gráfico 259">
            <a:extLst>
              <a:ext uri="{FF2B5EF4-FFF2-40B4-BE49-F238E27FC236}">
                <a16:creationId xmlns:a16="http://schemas.microsoft.com/office/drawing/2014/main" id="{B2A7B34A-9598-46E8-8BD3-AA5D7C8F26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6573" y="2614075"/>
            <a:ext cx="252000" cy="252000"/>
          </a:xfrm>
          <a:prstGeom prst="rect">
            <a:avLst/>
          </a:prstGeom>
        </p:spPr>
      </p:pic>
      <p:pic>
        <p:nvPicPr>
          <p:cNvPr id="261" name="Gráfico 260">
            <a:extLst>
              <a:ext uri="{FF2B5EF4-FFF2-40B4-BE49-F238E27FC236}">
                <a16:creationId xmlns:a16="http://schemas.microsoft.com/office/drawing/2014/main" id="{4F1270B0-1E06-403E-91E5-1B018312AF23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3456813"/>
            <a:ext cx="252000" cy="252000"/>
          </a:xfrm>
          <a:prstGeom prst="rect">
            <a:avLst/>
          </a:prstGeom>
        </p:spPr>
      </p:pic>
      <p:pic>
        <p:nvPicPr>
          <p:cNvPr id="262" name="Gráfico 261">
            <a:extLst>
              <a:ext uri="{FF2B5EF4-FFF2-40B4-BE49-F238E27FC236}">
                <a16:creationId xmlns:a16="http://schemas.microsoft.com/office/drawing/2014/main" id="{148CD275-65D3-4C4F-90CF-DEE9D4D57D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4292031"/>
            <a:ext cx="252000" cy="252000"/>
          </a:xfrm>
          <a:prstGeom prst="rect">
            <a:avLst/>
          </a:prstGeom>
        </p:spPr>
      </p:pic>
      <p:pic>
        <p:nvPicPr>
          <p:cNvPr id="263" name="Gráfico 262">
            <a:extLst>
              <a:ext uri="{FF2B5EF4-FFF2-40B4-BE49-F238E27FC236}">
                <a16:creationId xmlns:a16="http://schemas.microsoft.com/office/drawing/2014/main" id="{C0557D83-20DF-4E21-896F-0E49A95C4EA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127249"/>
            <a:ext cx="252000" cy="252000"/>
          </a:xfrm>
          <a:prstGeom prst="rect">
            <a:avLst/>
          </a:prstGeom>
        </p:spPr>
      </p:pic>
      <p:pic>
        <p:nvPicPr>
          <p:cNvPr id="264" name="Gráfico 263">
            <a:extLst>
              <a:ext uri="{FF2B5EF4-FFF2-40B4-BE49-F238E27FC236}">
                <a16:creationId xmlns:a16="http://schemas.microsoft.com/office/drawing/2014/main" id="{B9720E4C-4BE9-4DB3-93C6-7FC39FDF73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1043071" y="5960340"/>
            <a:ext cx="252000" cy="252000"/>
          </a:xfrm>
          <a:prstGeom prst="rect">
            <a:avLst/>
          </a:pr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57BBAE9C-EE8F-4942-AA02-996FDB9BA3A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2616046"/>
            <a:ext cx="252000" cy="252000"/>
          </a:xfrm>
          <a:prstGeom prst="rect">
            <a:avLst/>
          </a:prstGeom>
        </p:spPr>
      </p:pic>
      <p:pic>
        <p:nvPicPr>
          <p:cNvPr id="265" name="Gráfico 264">
            <a:extLst>
              <a:ext uri="{FF2B5EF4-FFF2-40B4-BE49-F238E27FC236}">
                <a16:creationId xmlns:a16="http://schemas.microsoft.com/office/drawing/2014/main" id="{D131F578-BCF9-421E-B366-0C8A986019A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3451213"/>
            <a:ext cx="252000" cy="252000"/>
          </a:xfrm>
          <a:prstGeom prst="rect">
            <a:avLst/>
          </a:prstGeom>
        </p:spPr>
      </p:pic>
      <p:pic>
        <p:nvPicPr>
          <p:cNvPr id="266" name="Gráfico 265">
            <a:extLst>
              <a:ext uri="{FF2B5EF4-FFF2-40B4-BE49-F238E27FC236}">
                <a16:creationId xmlns:a16="http://schemas.microsoft.com/office/drawing/2014/main" id="{50D09978-91DA-4A7D-A06C-B9571FEF55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4286844"/>
            <a:ext cx="252000" cy="252000"/>
          </a:xfrm>
          <a:prstGeom prst="rect">
            <a:avLst/>
          </a:prstGeom>
        </p:spPr>
      </p:pic>
      <p:pic>
        <p:nvPicPr>
          <p:cNvPr id="267" name="Gráfico 266">
            <a:extLst>
              <a:ext uri="{FF2B5EF4-FFF2-40B4-BE49-F238E27FC236}">
                <a16:creationId xmlns:a16="http://schemas.microsoft.com/office/drawing/2014/main" id="{B8F3FBB8-E53D-48D6-90D5-BD6025A8F32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127249"/>
            <a:ext cx="252000" cy="252000"/>
          </a:xfrm>
          <a:prstGeom prst="rect">
            <a:avLst/>
          </a:prstGeom>
        </p:spPr>
      </p:pic>
      <p:pic>
        <p:nvPicPr>
          <p:cNvPr id="268" name="Gráfico 267">
            <a:extLst>
              <a:ext uri="{FF2B5EF4-FFF2-40B4-BE49-F238E27FC236}">
                <a16:creationId xmlns:a16="http://schemas.microsoft.com/office/drawing/2014/main" id="{A37B3DC8-D751-41BF-91AD-6B5C172D7A6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5236922" y="5964464"/>
            <a:ext cx="252000" cy="252000"/>
          </a:xfrm>
          <a:prstGeom prst="rect">
            <a:avLst/>
          </a:prstGeom>
        </p:spPr>
      </p:pic>
      <p:grpSp>
        <p:nvGrpSpPr>
          <p:cNvPr id="269" name="Grupo 268">
            <a:extLst>
              <a:ext uri="{FF2B5EF4-FFF2-40B4-BE49-F238E27FC236}">
                <a16:creationId xmlns:a16="http://schemas.microsoft.com/office/drawing/2014/main" id="{43F92E02-D9D4-4CDE-9142-6224E36B0DCD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10009684" y="1013298"/>
            <a:ext cx="1707978" cy="292388"/>
            <a:chOff x="4760668" y="4237301"/>
            <a:chExt cx="2616422" cy="292388"/>
          </a:xfrm>
        </p:grpSpPr>
        <p:sp>
          <p:nvSpPr>
            <p:cNvPr id="270" name="Rectángulo: esquinas redondeadas 269">
              <a:extLst>
                <a:ext uri="{FF2B5EF4-FFF2-40B4-BE49-F238E27FC236}">
                  <a16:creationId xmlns:a16="http://schemas.microsoft.com/office/drawing/2014/main" id="{16C5B9BB-1115-42A0-BC05-850F73731357}"/>
                </a:ext>
              </a:extLst>
            </p:cNvPr>
            <p:cNvSpPr/>
            <p:nvPr/>
          </p:nvSpPr>
          <p:spPr>
            <a:xfrm>
              <a:off x="4760668" y="4237301"/>
              <a:ext cx="2616422" cy="292388"/>
            </a:xfrm>
            <a:prstGeom prst="roundRect">
              <a:avLst>
                <a:gd name="adj" fmla="val 17795"/>
              </a:avLst>
            </a:prstGeom>
            <a:solidFill>
              <a:srgbClr val="69C000"/>
            </a:solidFill>
            <a:ln>
              <a:solidFill>
                <a:srgbClr val="6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1" name="Content">
              <a:hlinkClick r:id="rId45" action="ppaction://hlinksldjump"/>
              <a:extLst>
                <a:ext uri="{FF2B5EF4-FFF2-40B4-BE49-F238E27FC236}">
                  <a16:creationId xmlns:a16="http://schemas.microsoft.com/office/drawing/2014/main" id="{E63BC99B-E73F-4F66-868B-2E3094EB5B9C}"/>
                </a:ext>
              </a:extLst>
            </p:cNvPr>
            <p:cNvSpPr txBox="1"/>
            <p:nvPr>
              <p:custDataLst>
                <p:custData r:id="rId9"/>
              </p:custDataLst>
            </p:nvPr>
          </p:nvSpPr>
          <p:spPr>
            <a:xfrm>
              <a:off x="4760668" y="4237301"/>
              <a:ext cx="2616422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1"/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Listo</a:t>
              </a:r>
              <a:endParaRPr lang="en-US" sz="1600" dirty="0">
                <a:solidFill>
                  <a:schemeClr val="bg1"/>
                </a:solidFill>
                <a:latin typeface="Raleway" panose="020B0503030101060003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9" name="Content">
            <a:hlinkClick r:id="rId46" action="ppaction://hlinksldjump"/>
            <a:extLst>
              <a:ext uri="{FF2B5EF4-FFF2-40B4-BE49-F238E27FC236}">
                <a16:creationId xmlns:a16="http://schemas.microsoft.com/office/drawing/2014/main" id="{6CACEB88-2D61-4041-8892-17D883DD79EF}"/>
              </a:ext>
            </a:extLst>
          </p:cNvPr>
          <p:cNvSpPr txBox="1"/>
          <p:nvPr>
            <p:custDataLst>
              <p:custData r:id="rId7"/>
            </p:custDataLst>
          </p:nvPr>
        </p:nvSpPr>
        <p:spPr>
          <a:xfrm>
            <a:off x="1925288" y="2206971"/>
            <a:ext cx="2929007" cy="384721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200" dirty="0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Responsible del </a:t>
            </a:r>
            <a:r>
              <a:rPr lang="en-US" sz="2200" dirty="0" err="1">
                <a:latin typeface="Raleway" panose="020B0503030101060003" pitchFamily="34" charset="0"/>
                <a:ea typeface="Segoe UI" pitchFamily="34" charset="0"/>
                <a:cs typeface="Segoe UI" pitchFamily="34" charset="0"/>
              </a:rPr>
              <a:t>área</a:t>
            </a:r>
            <a:endParaRPr lang="en-US" sz="2200" dirty="0">
              <a:latin typeface="Raleway" panose="020B0503030101060003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CFB99AB6-EEE9-4E36-9267-49553ED8DBA2}"/>
              </a:ext>
            </a:extLst>
          </p:cNvPr>
          <p:cNvGrpSpPr/>
          <p:nvPr/>
        </p:nvGrpSpPr>
        <p:grpSpPr>
          <a:xfrm>
            <a:off x="7994650" y="2232538"/>
            <a:ext cx="3325406" cy="292389"/>
            <a:chOff x="7339684" y="2232538"/>
            <a:chExt cx="3980373" cy="292389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47D6767C-9081-43D3-9550-79BE56351A1D}"/>
                </a:ext>
              </a:extLst>
            </p:cNvPr>
            <p:cNvSpPr/>
            <p:nvPr/>
          </p:nvSpPr>
          <p:spPr>
            <a:xfrm>
              <a:off x="7339684" y="2232539"/>
              <a:ext cx="3980373" cy="292388"/>
            </a:xfrm>
            <a:prstGeom prst="roundRect">
              <a:avLst>
                <a:gd name="adj" fmla="val 17795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2" name="Content">
              <a:extLst>
                <a:ext uri="{FF2B5EF4-FFF2-40B4-BE49-F238E27FC236}">
                  <a16:creationId xmlns:a16="http://schemas.microsoft.com/office/drawing/2014/main" id="{9E21327D-5F46-47EE-810E-354E7BDD2604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7339684" y="2232538"/>
              <a:ext cx="2878690" cy="292388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Ingresa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Raleway" panose="020B0503030101060003" pitchFamily="34" charset="0"/>
                  <a:ea typeface="Segoe UI" pitchFamily="34" charset="0"/>
                  <a:cs typeface="Segoe UI" pitchFamily="34" charset="0"/>
                </a:rPr>
                <a:t> palabras clave</a:t>
              </a:r>
            </a:p>
          </p:txBody>
        </p:sp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D8007E22-29D4-4A61-AC92-091510CD2C94}"/>
                </a:ext>
              </a:extLst>
            </p:cNvPr>
            <p:cNvPicPr>
              <a:picLocks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10989051" y="2252732"/>
              <a:ext cx="301634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707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7.xml"/></Relationships>
</file>

<file path=customXml/_rels/item4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8.xml"/></Relationships>
</file>

<file path=customXml/_rels/item4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9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0.xml"/></Relationships>
</file>

<file path=customXml/_rels/item4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1.xml"/></Relationships>
</file>

<file path=customXml/_rels/item4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2.xml"/></Relationships>
</file>

<file path=customXml/_rels/item4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3.xml"/></Relationships>
</file>

<file path=customXml/_rels/item4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4.xml"/></Relationships>
</file>

<file path=customXml/_rels/item4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5.xml"/></Relationships>
</file>

<file path=customXml/_rels/item4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6.xml"/></Relationships>
</file>

<file path=customXml/_rels/item4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7.xml"/></Relationships>
</file>

<file path=customXml/_rels/item4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8.xml"/></Relationships>
</file>

<file path=customXml/_rels/item4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9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0.xml"/></Relationships>
</file>

<file path=customXml/_rels/item4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1.xml"/></Relationships>
</file>

<file path=customXml/_rels/item4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2.xml"/></Relationships>
</file>

<file path=customXml/_rels/item4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3.xml"/></Relationships>
</file>

<file path=customXml/_rels/item4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4.xml"/></Relationships>
</file>

<file path=customXml/_rels/item4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5.xml"/></Relationships>
</file>

<file path=customXml/_rels/item4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6.xml"/></Relationships>
</file>

<file path=customXml/_rels/item4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7.xml"/></Relationships>
</file>

<file path=customXml/_rels/item4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8.xml"/></Relationships>
</file>

<file path=customXml/_rels/item4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9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0.xml"/></Relationships>
</file>

<file path=customXml/_rels/item4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1.xml"/></Relationships>
</file>

<file path=customXml/_rels/item4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2.xml"/></Relationships>
</file>

<file path=customXml/_rels/item4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3.xml"/></Relationships>
</file>

<file path=customXml/_rels/item4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4.xml"/></Relationships>
</file>

<file path=customXml/_rels/item4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5.xml"/></Relationships>
</file>

<file path=customXml/_rels/item4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6.xml"/></Relationships>
</file>

<file path=customXml/_rels/item4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7.xml"/></Relationships>
</file>

<file path=customXml/_rels/item4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8.xml"/></Relationships>
</file>

<file path=customXml/_rels/item4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9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0.xml"/></Relationships>
</file>

<file path=customXml/_rels/item4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1.xml"/></Relationships>
</file>

<file path=customXml/_rels/item4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2.xml"/></Relationships>
</file>

<file path=customXml/_rels/item4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3.xml"/></Relationships>
</file>

<file path=customXml/_rels/item4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4.xml"/></Relationships>
</file>

<file path=customXml/_rels/item4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5.xml"/></Relationships>
</file>

<file path=customXml/_rels/item4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6.xml"/></Relationships>
</file>

<file path=customXml/_rels/item4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7.xml"/></Relationships>
</file>

<file path=customXml/_rels/item4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8.xml"/></Relationships>
</file>

<file path=customXml/_rels/item4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9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0.xml"/></Relationships>
</file>

<file path=customXml/_rels/item4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1.xml"/></Relationships>
</file>

<file path=customXml/_rels/item4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2.xml"/></Relationships>
</file>

<file path=customXml/_rels/item4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3.xml"/></Relationships>
</file>

<file path=customXml/_rels/item4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4.xml"/></Relationships>
</file>

<file path=customXml/_rels/item4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5.xml"/></Relationships>
</file>

<file path=customXml/_rels/item4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6.xml"/></Relationships>
</file>

<file path=customXml/_rels/item4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7.xml"/></Relationships>
</file>

<file path=customXml/_rels/item4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8.xml"/></Relationships>
</file>

<file path=customXml/_rels/item4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9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4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0.xml"/></Relationships>
</file>

<file path=customXml/_rels/item4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1.xml"/></Relationships>
</file>

<file path=customXml/_rels/item4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2.xml"/></Relationships>
</file>

<file path=customXml/_rels/item4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3.xml"/></Relationships>
</file>

<file path=customXml/_rels/item4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4.xml"/></Relationships>
</file>

<file path=customXml/_rels/item4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5.xml"/></Relationships>
</file>

<file path=customXml/_rels/item4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6.xml"/></Relationships>
</file>

<file path=customXml/_rels/item4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7.xml"/></Relationships>
</file>

<file path=customXml/_rels/item4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8.xml"/></Relationships>
</file>

<file path=customXml/_rels/item4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0.xml"/></Relationships>
</file>

<file path=customXml/_rels/item5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1.xml"/></Relationships>
</file>

<file path=customXml/_rels/item5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2.xml"/></Relationships>
</file>

<file path=customXml/_rels/item5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3.xml"/></Relationships>
</file>

<file path=customXml/_rels/item5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4.xml"/></Relationships>
</file>

<file path=customXml/_rels/item5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5.xml"/></Relationships>
</file>

<file path=customXml/_rels/item5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6.xml"/></Relationships>
</file>

<file path=customXml/_rels/item5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7.xml"/></Relationships>
</file>

<file path=customXml/_rels/item5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8.xml"/></Relationships>
</file>

<file path=customXml/_rels/item5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9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0.xml"/></Relationships>
</file>

<file path=customXml/_rels/item5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1.xml"/></Relationships>
</file>

<file path=customXml/_rels/item5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2.xml"/></Relationships>
</file>

<file path=customXml/_rels/item5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3.xml"/></Relationships>
</file>

<file path=customXml/_rels/item5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4.xml"/></Relationships>
</file>

<file path=customXml/_rels/item5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5.xml"/></Relationships>
</file>

<file path=customXml/_rels/item5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6.xml"/></Relationships>
</file>

<file path=customXml/_rels/item5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7.xml"/></Relationships>
</file>

<file path=customXml/_rels/item5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8.xml"/></Relationships>
</file>

<file path=customXml/_rels/item5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9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0.xml"/></Relationships>
</file>

<file path=customXml/_rels/item5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1.xml"/></Relationships>
</file>

<file path=customXml/_rels/item5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2.xml"/></Relationships>
</file>

<file path=customXml/_rels/item5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3.xml"/></Relationships>
</file>

<file path=customXml/_rels/item5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4.xml"/></Relationships>
</file>

<file path=customXml/_rels/item5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5.xml"/></Relationships>
</file>

<file path=customXml/_rels/item5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6.xml"/></Relationships>
</file>

<file path=customXml/_rels/item5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7.xml"/></Relationships>
</file>

<file path=customXml/_rels/item5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8.xml"/></Relationships>
</file>

<file path=customXml/_rels/item5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9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0.xml"/></Relationships>
</file>

<file path=customXml/_rels/item5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1.xml"/></Relationships>
</file>

<file path=customXml/_rels/item5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2.xml"/></Relationships>
</file>

<file path=customXml/_rels/item5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3.xml"/></Relationships>
</file>

<file path=customXml/_rels/item5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4.xml"/></Relationships>
</file>

<file path=customXml/_rels/item5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5.xml"/></Relationships>
</file>

<file path=customXml/_rels/item5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6.xml"/></Relationships>
</file>

<file path=customXml/_rels/item5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7.xml"/></Relationships>
</file>

<file path=customXml/_rels/item5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8.xml"/></Relationships>
</file>

<file path=customXml/_rels/item5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9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0.xml"/></Relationships>
</file>

<file path=customXml/_rels/item5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1.xml"/></Relationships>
</file>

<file path=customXml/_rels/item5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2.xml"/></Relationships>
</file>

<file path=customXml/_rels/item5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3.xml"/></Relationships>
</file>

<file path=customXml/_rels/item5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4.xml"/></Relationships>
</file>

<file path=customXml/_rels/item5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5.xml"/></Relationships>
</file>

<file path=customXml/_rels/item5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6.xml"/></Relationships>
</file>

<file path=customXml/_rels/item5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7.xml"/></Relationships>
</file>

<file path=customXml/_rels/item5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8.xml"/></Relationships>
</file>

<file path=customXml/_rels/item5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9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0.xml"/></Relationships>
</file>

<file path=customXml/_rels/item5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1.xml"/></Relationships>
</file>

<file path=customXml/_rels/item5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2.xml"/></Relationships>
</file>

<file path=customXml/_rels/item5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3.xml"/></Relationships>
</file>

<file path=customXml/_rels/item5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4.xml"/></Relationships>
</file>

<file path=customXml/_rels/item5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5.xml"/></Relationships>
</file>

<file path=customXml/_rels/item5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6.xml"/></Relationships>
</file>

<file path=customXml/_rels/item5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7.xml"/></Relationships>
</file>

<file path=customXml/_rels/item5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8.xml"/></Relationships>
</file>

<file path=customXml/_rels/item5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9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0.xml"/></Relationships>
</file>

<file path=customXml/_rels/item5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1.xml"/></Relationships>
</file>

<file path=customXml/_rels/item5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2.xml"/></Relationships>
</file>

<file path=customXml/_rels/item5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3.xml"/></Relationships>
</file>

<file path=customXml/_rels/item5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4.xml"/></Relationships>
</file>

<file path=customXml/_rels/item5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5.xml"/></Relationships>
</file>

<file path=customXml/_rels/item5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6.xml"/></Relationships>
</file>

<file path=customXml/_rels/item5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7.xml"/></Relationships>
</file>

<file path=customXml/_rels/item5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8.xml"/></Relationships>
</file>

<file path=customXml/_rels/item5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9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0.xml"/></Relationships>
</file>

<file path=customXml/_rels/item5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1.xml"/></Relationships>
</file>

<file path=customXml/_rels/item5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2.xml"/></Relationships>
</file>

<file path=customXml/_rels/item5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3.xml"/></Relationships>
</file>

<file path=customXml/_rels/item5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4.xml"/></Relationships>
</file>

<file path=customXml/_rels/item5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5.xml"/></Relationships>
</file>

<file path=customXml/_rels/item5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6.xml"/></Relationships>
</file>

<file path=customXml/_rels/item5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7.xml"/></Relationships>
</file>

<file path=customXml/_rels/item5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8.xml"/></Relationships>
</file>

<file path=customXml/_rels/item5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9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0.xml"/></Relationships>
</file>

<file path=customXml/_rels/item5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1.xml"/></Relationships>
</file>

<file path=customXml/_rels/item5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2.xml"/></Relationships>
</file>

<file path=customXml/_rels/item5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3.xml"/></Relationships>
</file>

<file path=customXml/_rels/item5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4.xml"/></Relationships>
</file>

<file path=customXml/_rels/item5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5.xml"/></Relationships>
</file>

<file path=customXml/_rels/item5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6.xml"/></Relationships>
</file>

<file path=customXml/_rels/item5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7.xml"/></Relationships>
</file>

<file path=customXml/_rels/item5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8.xml"/></Relationships>
</file>

<file path=customXml/_rels/item5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9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5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0.xml"/></Relationships>
</file>

<file path=customXml/_rels/item5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1.xml"/></Relationships>
</file>

<file path=customXml/_rels/item5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2.xml"/></Relationships>
</file>

<file path=customXml/_rels/item5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3.xml"/></Relationships>
</file>

<file path=customXml/_rels/item5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4.xml"/></Relationships>
</file>

<file path=customXml/_rels/item5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5.xml"/></Relationships>
</file>

<file path=customXml/_rels/item5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6.xml"/></Relationships>
</file>

<file path=customXml/_rels/item5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7.xml"/></Relationships>
</file>

<file path=customXml/_rels/item5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8.xml"/></Relationships>
</file>

<file path=customXml/_rels/item5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0.xml"/></Relationships>
</file>

<file path=customXml/_rels/item6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1.xml"/></Relationships>
</file>

<file path=customXml/_rels/item6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2.xml"/></Relationships>
</file>

<file path=customXml/_rels/item6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3.xml"/></Relationships>
</file>

<file path=customXml/_rels/item6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4.xml"/></Relationships>
</file>

<file path=customXml/_rels/item6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5.xml"/></Relationships>
</file>

<file path=customXml/_rels/item6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6.xml"/></Relationships>
</file>

<file path=customXml/_rels/item6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7.xml"/></Relationships>
</file>

<file path=customXml/_rels/item6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8.xml"/></Relationships>
</file>

<file path=customXml/_rels/item6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9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0.xml"/></Relationships>
</file>

<file path=customXml/_rels/item6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1.xml"/></Relationships>
</file>

<file path=customXml/_rels/item6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2.xml"/></Relationships>
</file>

<file path=customXml/_rels/item6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3.xml"/></Relationships>
</file>

<file path=customXml/_rels/item6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4.xml"/></Relationships>
</file>

<file path=customXml/_rels/item6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5.xml"/></Relationships>
</file>

<file path=customXml/_rels/item6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6.xml"/></Relationships>
</file>

<file path=customXml/_rels/item6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7.xml"/></Relationships>
</file>

<file path=customXml/_rels/item6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8.xml"/></Relationships>
</file>

<file path=customXml/_rels/item6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9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0.xml"/></Relationships>
</file>

<file path=customXml/_rels/item6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1.xml"/></Relationships>
</file>

<file path=customXml/_rels/item6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2.xml"/></Relationships>
</file>

<file path=customXml/_rels/item6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3.xml"/></Relationships>
</file>

<file path=customXml/_rels/item6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4.xml"/></Relationships>
</file>

<file path=customXml/_rels/item6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5.xml"/></Relationships>
</file>

<file path=customXml/_rels/item6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6.xml"/></Relationships>
</file>

<file path=customXml/_rels/item6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7.xml"/></Relationships>
</file>

<file path=customXml/_rels/item6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8.xml"/></Relationships>
</file>

<file path=customXml/_rels/item6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9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0.xml"/></Relationships>
</file>

<file path=customXml/_rels/item6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1.xml"/></Relationships>
</file>

<file path=customXml/_rels/item6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2.xml"/></Relationships>
</file>

<file path=customXml/_rels/item6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3.xml"/></Relationships>
</file>

<file path=customXml/_rels/item6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4.xml"/></Relationships>
</file>

<file path=customXml/_rels/item6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5.xml"/></Relationships>
</file>

<file path=customXml/_rels/item6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6.xml"/></Relationships>
</file>

<file path=customXml/_rels/item6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7.xml"/></Relationships>
</file>

<file path=customXml/_rels/item6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8.xml"/></Relationships>
</file>

<file path=customXml/_rels/item6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9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0.xml"/></Relationships>
</file>

<file path=customXml/_rels/item6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1.xml"/></Relationships>
</file>

<file path=customXml/_rels/item6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2.xml"/></Relationships>
</file>

<file path=customXml/_rels/item6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3.xml"/></Relationships>
</file>

<file path=customXml/_rels/item6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4.xml"/></Relationships>
</file>

<file path=customXml/_rels/item6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5.xml"/></Relationships>
</file>

<file path=customXml/_rels/item6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6.xml"/></Relationships>
</file>

<file path=customXml/_rels/item6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7.xml"/></Relationships>
</file>

<file path=customXml/_rels/item6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8.xml"/></Relationships>
</file>

<file path=customXml/_rels/item6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9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0.xml"/></Relationships>
</file>

<file path=customXml/_rels/item6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1.xml"/></Relationships>
</file>

<file path=customXml/_rels/item6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2.xml"/></Relationships>
</file>

<file path=customXml/_rels/item6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3.xml"/></Relationships>
</file>

<file path=customXml/_rels/item6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4.xml"/></Relationships>
</file>

<file path=customXml/_rels/item6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5.xml"/></Relationships>
</file>

<file path=customXml/_rels/item6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6.xml"/></Relationships>
</file>

<file path=customXml/_rels/item6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7.xml"/></Relationships>
</file>

<file path=customXml/_rels/item6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8.xml"/></Relationships>
</file>

<file path=customXml/_rels/item6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9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0.xml"/></Relationships>
</file>

<file path=customXml/_rels/item6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1.xml"/></Relationships>
</file>

<file path=customXml/_rels/item6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2.xml"/></Relationships>
</file>

<file path=customXml/_rels/item6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3.xml"/></Relationships>
</file>

<file path=customXml/_rels/item6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4.xml"/></Relationships>
</file>

<file path=customXml/_rels/item6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5.xml"/></Relationships>
</file>

<file path=customXml/_rels/item6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6.xml"/></Relationships>
</file>

<file path=customXml/_rels/item6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7.xml"/></Relationships>
</file>

<file path=customXml/_rels/item6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8.xml"/></Relationships>
</file>

<file path=customXml/_rels/item6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9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0.xml"/></Relationships>
</file>

<file path=customXml/_rels/item6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1.xml"/></Relationships>
</file>

<file path=customXml/_rels/item6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2.xml"/></Relationships>
</file>

<file path=customXml/_rels/item6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3.xml"/></Relationships>
</file>

<file path=customXml/_rels/item6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4.xml"/></Relationships>
</file>

<file path=customXml/_rels/item6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5.xml"/></Relationships>
</file>

<file path=customXml/_rels/item6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6.xml"/></Relationships>
</file>

<file path=customXml/_rels/item6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7.xml"/></Relationships>
</file>

<file path=customXml/_rels/item6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8.xml"/></Relationships>
</file>

<file path=customXml/_rels/item6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9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0.xml"/></Relationships>
</file>

<file path=customXml/_rels/item6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1.xml"/></Relationships>
</file>

<file path=customXml/_rels/item6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2.xml"/></Relationships>
</file>

<file path=customXml/_rels/item6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3.xml"/></Relationships>
</file>

<file path=customXml/_rels/item6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4.xml"/></Relationships>
</file>

<file path=customXml/_rels/item6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5.xml"/></Relationships>
</file>

<file path=customXml/_rels/item6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6.xml"/></Relationships>
</file>

<file path=customXml/_rels/item6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7.xml"/></Relationships>
</file>

<file path=customXml/_rels/item6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8.xml"/></Relationships>
</file>

<file path=customXml/_rels/item6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9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6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0.xml"/></Relationships>
</file>

<file path=customXml/_rels/item6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1.xml"/></Relationships>
</file>

<file path=customXml/_rels/item6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2.xml"/></Relationships>
</file>

<file path=customXml/_rels/item6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3.xml"/></Relationships>
</file>

<file path=customXml/_rels/item6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4.xml"/></Relationships>
</file>

<file path=customXml/_rels/item6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5.xml"/></Relationships>
</file>

<file path=customXml/_rels/item6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6.xml"/></Relationships>
</file>

<file path=customXml/_rels/item6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7.xml"/></Relationships>
</file>

<file path=customXml/_rels/item6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8.xml"/></Relationships>
</file>

<file path=customXml/_rels/item6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0.xml"/></Relationships>
</file>

<file path=customXml/_rels/item7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1.xml"/></Relationships>
</file>

<file path=customXml/_rels/item7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2.xml"/></Relationships>
</file>

<file path=customXml/_rels/item7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3.xml"/></Relationships>
</file>

<file path=customXml/_rels/item7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4.xml"/></Relationships>
</file>

<file path=customXml/_rels/item7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5.xml"/></Relationships>
</file>

<file path=customXml/_rels/item7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6.xml"/></Relationships>
</file>

<file path=customXml/_rels/item7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7.xml"/></Relationships>
</file>

<file path=customXml/_rels/item7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8.xml"/></Relationships>
</file>

<file path=customXml/_rels/item7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9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0.xml"/></Relationships>
</file>

<file path=customXml/_rels/item7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1.xml"/></Relationships>
</file>

<file path=customXml/_rels/item7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2.xml"/></Relationships>
</file>

<file path=customXml/_rels/item7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3.xml"/></Relationships>
</file>

<file path=customXml/_rels/item7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4.xml"/></Relationships>
</file>

<file path=customXml/_rels/item7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5.xml"/></Relationships>
</file>

<file path=customXml/_rels/item7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6.xml"/></Relationships>
</file>

<file path=customXml/_rels/item7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7.xml"/></Relationships>
</file>

<file path=customXml/_rels/item7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8.xml"/></Relationships>
</file>

<file path=customXml/_rels/item7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9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0.xml"/></Relationships>
</file>

<file path=customXml/_rels/item7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1.xml"/></Relationships>
</file>

<file path=customXml/_rels/item7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2.xml"/></Relationships>
</file>

<file path=customXml/_rels/item7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3.xml"/></Relationships>
</file>

<file path=customXml/_rels/item7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4.xml"/></Relationships>
</file>

<file path=customXml/_rels/item7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5.xml"/></Relationships>
</file>

<file path=customXml/_rels/item7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6.xml"/></Relationships>
</file>

<file path=customXml/_rels/item7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7.xml"/></Relationships>
</file>

<file path=customXml/_rels/item7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8.xml"/></Relationships>
</file>

<file path=customXml/_rels/item7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9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0.xml"/></Relationships>
</file>

<file path=customXml/_rels/item7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1.xml"/></Relationships>
</file>

<file path=customXml/_rels/item7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2.xml"/></Relationships>
</file>

<file path=customXml/_rels/item7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3.xml"/></Relationships>
</file>

<file path=customXml/_rels/item7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4.xml"/></Relationships>
</file>

<file path=customXml/_rels/item7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5.xml"/></Relationships>
</file>

<file path=customXml/_rels/item7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6.xml"/></Relationships>
</file>

<file path=customXml/_rels/item7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7.xml"/></Relationships>
</file>

<file path=customXml/_rels/item7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8.xml"/></Relationships>
</file>

<file path=customXml/_rels/item7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9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0.xml"/></Relationships>
</file>

<file path=customXml/_rels/item7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1.xml"/></Relationships>
</file>

<file path=customXml/_rels/item7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2.xml"/></Relationships>
</file>

<file path=customXml/_rels/item7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3.xml"/></Relationships>
</file>

<file path=customXml/_rels/item7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4.xml"/></Relationships>
</file>

<file path=customXml/_rels/item7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5.xml"/></Relationships>
</file>

<file path=customXml/_rels/item7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6.xml"/></Relationships>
</file>

<file path=customXml/_rels/item7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7.xml"/></Relationships>
</file>

<file path=customXml/_rels/item7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8.xml"/></Relationships>
</file>

<file path=customXml/_rels/item7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9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0.xml"/></Relationships>
</file>

<file path=customXml/_rels/item7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1.xml"/></Relationships>
</file>

<file path=customXml/_rels/item7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2.xml"/></Relationships>
</file>

<file path=customXml/_rels/item7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3.xml"/></Relationships>
</file>

<file path=customXml/_rels/item7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4.xml"/></Relationships>
</file>

<file path=customXml/_rels/item7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5.xml"/></Relationships>
</file>

<file path=customXml/_rels/item7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6.xml"/></Relationships>
</file>

<file path=customXml/_rels/item7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7.xml"/></Relationships>
</file>

<file path=customXml/_rels/item7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8.xml"/></Relationships>
</file>

<file path=customXml/_rels/item7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9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0.xml"/></Relationships>
</file>

<file path=customXml/_rels/item7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1.xml"/></Relationships>
</file>

<file path=customXml/_rels/item7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2.xml"/></Relationships>
</file>

<file path=customXml/_rels/item7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3.xml"/></Relationships>
</file>

<file path=customXml/_rels/item7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4.xml"/></Relationships>
</file>

<file path=customXml/_rels/item7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5.xml"/></Relationships>
</file>

<file path=customXml/_rels/item7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6.xml"/></Relationships>
</file>

<file path=customXml/_rels/item7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7.xml"/></Relationships>
</file>

<file path=customXml/_rels/item7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8.xml"/></Relationships>
</file>

<file path=customXml/_rels/item7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9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0.xml"/></Relationships>
</file>

<file path=customXml/_rels/item7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1.xml"/></Relationships>
</file>

<file path=customXml/_rels/item7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2.xml"/></Relationships>
</file>

<file path=customXml/_rels/item7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3.xml"/></Relationships>
</file>

<file path=customXml/_rels/item7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4.xml"/></Relationships>
</file>

<file path=customXml/_rels/item7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5.xml"/></Relationships>
</file>

<file path=customXml/_rels/item7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6.xml"/></Relationships>
</file>

<file path=customXml/_rels/item7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7.xml"/></Relationships>
</file>

<file path=customXml/_rels/item7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8.xml"/></Relationships>
</file>

<file path=customXml/_rels/item7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9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0.xml"/></Relationships>
</file>

<file path=customXml/_rels/item7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1.xml"/></Relationships>
</file>

<file path=customXml/_rels/item7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2.xml"/></Relationships>
</file>

<file path=customXml/_rels/item7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3.xml"/></Relationships>
</file>

<file path=customXml/_rels/item7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4.xml"/></Relationships>
</file>

<file path=customXml/_rels/item7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5.xml"/></Relationships>
</file>

<file path=customXml/_rels/item7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6.xml"/></Relationships>
</file>

<file path=customXml/_rels/item7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7.xml"/></Relationships>
</file>

<file path=customXml/_rels/item7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8.xml"/></Relationships>
</file>

<file path=customXml/_rels/item7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9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7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0.xml"/></Relationships>
</file>

<file path=customXml/_rels/item7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1.xml"/></Relationships>
</file>

<file path=customXml/_rels/item7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2.xml"/></Relationships>
</file>

<file path=customXml/_rels/item7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3.xml"/></Relationships>
</file>

<file path=customXml/_rels/item7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4.xml"/></Relationships>
</file>

<file path=customXml/_rels/item7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5.xml"/></Relationships>
</file>

<file path=customXml/_rels/item7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6.xml"/></Relationships>
</file>

<file path=customXml/_rels/item7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7.xml"/></Relationships>
</file>

<file path=customXml/_rels/item7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8.xml"/></Relationships>
</file>

<file path=customXml/_rels/item7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0.xml"/></Relationships>
</file>

<file path=customXml/_rels/item8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1.xml"/></Relationships>
</file>

<file path=customXml/_rels/item8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2.xml"/></Relationships>
</file>

<file path=customXml/_rels/item8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3.xml"/></Relationships>
</file>

<file path=customXml/_rels/item8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4.xml"/></Relationships>
</file>

<file path=customXml/_rels/item8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5.xml"/></Relationships>
</file>

<file path=customXml/_rels/item8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6.xml"/></Relationships>
</file>

<file path=customXml/_rels/item8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7.xml"/></Relationships>
</file>

<file path=customXml/_rels/item8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8.xml"/></Relationships>
</file>

<file path=customXml/_rels/item8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9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0.xml"/></Relationships>
</file>

<file path=customXml/_rels/item8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1.xml"/></Relationships>
</file>

<file path=customXml/_rels/item8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2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1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1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2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41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1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1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2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0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2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3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2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6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2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2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5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2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2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2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2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2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3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3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3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3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3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6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9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2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4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7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2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5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3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4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6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9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1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4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4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8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4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7.xml><?xml version="1.0" encoding="utf-8"?>
<Control xmlns="http://schemas.microsoft.com/VisualStudio/2011/storyboarding/control">
  <Id Name="19c56bb1-b2fd-4f21-af48-79b3e509800c" Revision="1" Stencil="System.MyShapes" StencilVersion="1.0"/>
</Control>
</file>

<file path=customXml/item5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5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4.xml><?xml version="1.0" encoding="utf-8"?>
<Control xmlns="http://schemas.microsoft.com/VisualStudio/2011/storyboarding/control">
  <Id Name="3ee1eca6-89c0-43ce-ba58-ed47ec4ec8bf" Revision="1" Stencil="System.MyShapes" StencilVersion="1.0"/>
</Control>
</file>

<file path=customXml/item52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3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1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5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5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56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71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5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76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5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5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9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0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01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6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0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2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3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36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5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7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2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663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3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5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6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0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6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8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68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9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6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0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3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7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08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7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4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15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0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21.xml><?xml version="1.0" encoding="utf-8"?>
<Control xmlns="http://schemas.microsoft.com/VisualStudio/2011/storyboarding/control">
  <Id Name="5d1b3dce-16e1-4d33-a649-35b231ab4c99" Revision="1" Stencil="System.MyShapes" StencilVersion="1.0"/>
</Control>
</file>

<file path=customXml/item722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4.xml><?xml version="1.0" encoding="utf-8"?>
<Control xmlns="http://schemas.microsoft.com/VisualStudio/2011/storyboarding/control">
  <Id Name="d5e82da4-47fc-4565-9e00-c6e9eb545c72" Revision="1" Stencil="System.MyShapes" StencilVersion="1.0"/>
</Control>
</file>

<file path=customXml/item7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8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0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0eb6adba-f44f-478a-accc-2bc808ff9e71" Revision="1" Stencil="System.MyShapes" StencilVersion="1.0"/>
</Control>
</file>

<file path=customXml/item7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1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7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9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6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7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0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5.xml><?xml version="1.0" encoding="utf-8"?>
<Control xmlns="http://schemas.microsoft.com/VisualStudio/2011/storyboarding/control">
  <Id Name="68a6efa7-0759-454d-829d-0dcf3dd35ea4" Revision="1" Stencil="System.MyShapes" StencilVersion="1.0"/>
</Control>
</file>

<file path=customXml/item806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8.xml><?xml version="1.0" encoding="utf-8"?>
<Control xmlns="http://schemas.microsoft.com/VisualStudio/2011/storyboarding/control">
  <Id Name="26215876-6989-4482-a047-662b9a79ecf7" Revision="1" Stencil="System.MyShapes" StencilVersion="1.0"/>
</Control>
</file>

<file path=customXml/item809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3982616a-27fa-40bd-bad5-0141cab90ed9" Revision="1" Stencil="System.MyShapes" StencilVersion="1.0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126ea32c-c6f2-4e50-82f4-2b9687deaa14" Revision="1" Stencil="System.MyShapes" StencilVersion="1.0"/>
</Control>
</file>

<file path=customXml/item85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f942614c-ea29-48b0-a0bf-39a188daa13c" Revision="1" Stencil="System.MyShapes" StencilVersion="1.0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2d0ec6f4-3d74-4898-a25c-e2cd29156f33" Revision="1" Stencil="System.MyShapes" StencilVersion="1.0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155E4606-428D-47AB-B147-345F7EBF79B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1DC117-FEC2-4265-A4AB-4D4C44082A54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F21AE2FF-C64A-401B-8F86-D7DC6EED34D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6DA1642-EE62-4737-B3F2-8B06B76A7FE1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46D5FAB-4D50-47AF-80CB-CD91ED663B8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D3A52F6-A91C-45A2-9AA4-2E73EE5E90C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B738A73-DA20-448D-AF69-4AF31270EE8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E91E54DE-5D23-44DC-AE5C-F204EBFD031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C38C1F4C-2181-41D3-A14A-D44FC11F7FD2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E1901B2-4144-49B4-BE43-666373A07B3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B3C7ADAB-68D6-47BC-A5D3-18C1F6E56535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2BA430AC-6A1A-48F1-BEDC-6160D8062A0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63954C9-67C9-4B92-9375-55270634038F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2E7A4C08-F983-4610-9F1A-A590CEEA3D89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C00BEC2A-7C50-4FDC-8BFD-EF4CDC8E2A10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785AFAB-07BD-411D-8704-2EB4BC624485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A89D2733-0C88-48C6-9FFB-8E9FB979DF79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D5064C2-8A52-4D6D-BB8D-75943E0974C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A363515-DC28-4C53-ABCC-1425BD4FCF8E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C858777-4523-4624-93E3-7BD68E0B052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C53DB28-0DE4-4A74-9889-3CCC0068947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588A161-C355-476C-AEFF-099DB3ACB41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D6AA1E66-7752-4885-A1C5-44835C39AD86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71AD14A-EC3D-4BCE-9336-87EFF049390A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E4A92AD5-A2CD-4337-AEC8-20D123D77A3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E72787DC-7B87-4670-A35C-6C3F527BF3C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5634342D-F280-489C-A0CD-9ED6ACBE0437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48A33FF-0C9A-4033-9C38-C5E4C425DF0F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C9D316C-5831-4C97-A40F-278EE1EC49C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15466D3-B11E-4A2D-AE8A-761EB919264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45B9C91-B742-4401-AD58-3A8DDC133E22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22A63506-AFF0-4294-AB58-746C88FBD898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A50E75D-9FD9-46E5-AB7F-69ACB6749A8D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B056D76A-A7B9-40D3-9606-22081093241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74D42A5-EDCC-4331-952E-D3A9E6796F4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9A99A475-92F5-4AC2-ABD5-3D18D966EDF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0D9BF0A5-B1AE-4A8E-ABB5-7445CC4EE902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F2226CB-996B-4B73-BDCE-144B300AB2A9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1080C6C2-3285-48E4-BD4F-91A2448E18E4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32EF8875-FDB8-45C5-ACA0-D6789685965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994647AD-F6EC-45BE-9509-ECFCBC4C1AC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6A37D7C-5AFC-4D25-800A-52D348186E0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73A96DF7-85D3-4820-B1B0-65EBD64B303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87D11F4-212F-4A93-81EE-F7FEA45891F1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4EBD994-B018-42E8-9560-CD36102049FF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EB9A4F7-4C25-4738-BB87-F734A9781FA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6EAACC2C-7A58-48EA-8E5B-2895B4DF479C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24C654DE-19A3-4C66-9805-4353D994747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4D64558E-B1D9-4D65-8C15-852BD045A3B2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DE889373-3E1D-4F8A-8F0E-D5B44DD7ED4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007E6644-606D-4232-B733-A4B8F35360A3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609A76FC-CACE-4666-9EDB-25956465C80C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7447C2D-1E26-4904-87DC-6924487BAAB1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E75AF38-6EAF-471D-89A0-BA3BFA46A3EC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E51775E9-67DF-42F8-AE8D-9C9101B49B00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D0D47E8-0B8E-44CB-AA67-1D70D4A7F56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9537A38-947F-44BD-B3A6-FF986229F8D4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12CB33C-DA84-47E8-81A2-1DD980129AAC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2B59CABA-7C9E-4BB7-8912-E68547161006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0263E59-EFF3-4F6F-991E-51CA1B3E3B48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699F6298-9FD4-45C0-9AAF-281F58836C82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1397D96-2F50-4EB9-A437-B2CC22838DD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CF4B72B-F2D1-4491-9D96-C3C7636AE07A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A7F62FD5-E542-4241-A9FD-5909F69D2140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7EBD5F60-86BD-4DB8-AF26-F3681C0456A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74276E63-9676-4B6D-82E8-7B29D47BCC0D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1DF4653E-2EE7-4EB6-B3FE-7C9F55F6A2C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BEDE7A6-0EDB-44F9-8A49-654C6AF6D803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216A6AF1-77E2-4D66-9CAB-2C6ADCFE92C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FEC87EE-5D39-4554-9E03-456A7DA1A3E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F98AF862-6412-4BB8-82B5-7DE1C54F1B7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28196224-47BD-4793-9442-E2F2E287FCD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C8DD9465-89A5-4020-A2B9-9DA4B609507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75B8D775-9BF9-4B38-894D-183753BA26A0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EF4C7169-A4E8-4832-90B1-CB2424F4747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8EF32432-D03E-4338-A2B4-AE20EF4FDE5C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FFE1940F-73A0-476C-A692-4B798BE78FBA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465C1D0E-1953-4776-B2AF-ADD37BE6B86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ABDB1FFB-98A4-4F3F-B43B-7A557019A912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A6D463C0-53A7-47A6-9DB5-BD1DA810309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73533D2A-D62A-42E3-B0AA-7A8F66C6053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21B5A4D2-85F5-4C4E-98B7-F06BF36DD3BA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B9D2F41B-7B0A-4A36-9075-9528D1CC93B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AD78E5C-C7A5-4E7D-A95C-72DC042CFAA0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D81CCCB-1CC8-4F91-BB4C-72F30F72313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FDD84EB-5846-416E-94F5-64FB43395B06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1519C42E-1379-4B7F-98D6-F3764140F08F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1D083C32-52FC-422D-927E-339C496D369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62793E3A-7EAC-4618-995A-06A672BFF39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3E0375F-DBBD-4B39-B769-D5E696691E1E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8AF683C-0B89-47BC-B085-4EFBA9818176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254D046F-216B-4468-A486-205354CBD62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442EFFE-87D1-423F-B96B-BAC20021109A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A84BAE7-043B-4689-9C5F-436E7AD43785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AE77C8C-337A-4519-B73A-8468497CC0B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7E7CA627-F612-4061-82B8-221FAEA24606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113CB194-421E-465A-B1DF-79AAC095AADB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C2C49063-056D-4739-B5AE-9630B50623FD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C650E319-B7ED-48D9-A499-1DFB8906F16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66417C6-EEC1-4F6A-914F-C7C77FEA9448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BB2AE4D8-751E-42A3-8ABA-4F5B3606E889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EF065A1-225C-4611-AB2D-E2D5587C9539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E559944B-9F11-4A90-A6EB-3F2B1ABFE4C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F97BBDB-6A15-4AD2-A721-61E0EEA31992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D2D625E-353F-4076-AD89-2E0BB4900128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F86D0476-30FF-453E-A810-FA2958E51D3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4D4AC698-2F4E-4117-81FC-605EAD0D79A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F862D909-37A3-4326-9804-1C5E09CA02DC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F0EC07D9-BF90-4B1F-ABF2-6B69CB513114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48C4747-91B0-439B-B3C5-92E3BF5324D4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CF5AB744-11AA-48C4-AC9D-89D441796BC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1AD185F-EF1A-46FC-9D65-3560770B51F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0BC3EF6-9743-4AED-9188-8AD270E4459F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FA018A80-7924-4DB7-B91B-5CF9EB2A5B78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8FD1EAF5-FB57-416B-A06E-1D4AAAD28E00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2FF94DF9-1AB9-49CE-BDAB-A136F24ED856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BD7183A1-1F0F-47B6-8E94-A4BB5B694C7C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2A2F13FF-7B93-4B54-AFED-4AC4238562D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F5FB6AC-1DCA-4243-A0E0-F1001191BE2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FA83C1E1-DBF3-4F4B-AD89-713946A782E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5EE25C8D-ABDF-48E7-9083-78E346E28366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09D255F-BB76-4DF6-BCE2-9F7131F7004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C89DA17A-87B3-41B1-8CC0-385D664C61E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6862178B-5951-4D60-A1D9-1B7F09BF9F7A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2B5E35BA-5C0C-4491-9F25-2F9DB69544B3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9560AF28-E8F9-4B6F-9F10-43E2CAF3EFAB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E13B431-7446-4B84-BD40-CB25B50523C4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08DB9CFD-9603-4333-97E3-908C6A011E60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DE9C5FB3-94FC-47F3-81D8-4E026B707493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0EB7C483-3EBD-4607-86F4-9B61AAD8A743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870239EC-408A-4B13-8958-4AC0B3B64E8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B65D8F4B-6EC7-4C8A-B96E-6F22E942E0EA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ECD88061-6898-440A-8BDD-A43C63AA5321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E2811CFF-FF75-4307-94F8-E364C71012E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4953B78-505A-48A9-92C7-E02B465489DD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8733F6B3-04D9-4D6A-8A75-567FC0302FA5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E65B75E5-B325-4627-B40D-F23A93902ABE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651CD9B9-AAFC-42CE-A18F-7CFB5BF98F93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E20F6AE-FB0F-4E02-A593-2779D054B81E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8020A9F-7188-4687-B375-C32201A58881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8C54EA91-C887-4515-95AB-197BB840E44D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107FBA63-9ACA-44C3-A238-062C4B9CECD1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F18E468F-D6AB-4E58-8BC7-CFAEB9B4E050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B5B1D568-7601-45AD-B499-D014075BB4C4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5FF8648-E432-4B7E-B58B-29E108C437DC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E9A7F25C-1203-4702-9132-F91B798D2841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DC16F5B8-9B5D-44C8-8E83-F51E21FA8DD6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5524537F-B3CF-4B80-85F4-035A86E1AF09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C18ED1E-93E1-4390-9745-9FA911C5E8F9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5A0AB7D2-D5DE-4E52-88DF-9742CA0B24DB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E0217E9-B49A-4E18-A066-209E895A5D7A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F6869A6E-2727-47EF-B631-CEB3F29B65E3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D65CE062-2508-433A-B895-370EC44B45ED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C7EC60AB-6FAF-42EC-ACC5-EC6FC293A71F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58301DEF-A181-4811-AF9C-D1C76F4C7E71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4B5B429B-A0BF-4573-B790-A33115E7008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ADF16BF8-313E-4567-8D3C-2664F3DA496B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598865A1-4352-44CE-9951-0D22395BF5DB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31E41B4D-2120-48F2-8EB2-303431834FA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CC662307-709C-4CB8-B45C-856ABC616E48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5870B54-A5C3-43B6-B25D-4C37697DAFB9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33D01695-3E6D-42C9-BEA2-BB4499B9DD28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663FA95A-70A3-4922-99F3-C24571820267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B59B3FFB-BAE9-49E8-9D76-081B50C31E9C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4D093201-37E5-4DD3-AEE1-A4774F239C23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7622609F-BB64-4A86-9A6F-C833B465C53A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18669B5E-F946-4EDE-9072-764D9406D4B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A958B7D-0B2D-47E1-BCF3-C5A340956B2C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ACDD687E-F74E-4871-AC3F-3E1B858094E5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61F7D3DD-94F7-4C09-983E-E4CDA0AB2866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E8583995-E0FB-44C0-9486-80A26EBA94DD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40015F2C-C8D1-4771-B175-FD312A8CDCA2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B01E4675-4752-4FF0-AB24-D887302AB199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95087671-1590-4FDF-BBE6-B3B426E85844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57922E2B-E013-4353-AEB6-9A7CF899A35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F343AC90-13ED-412A-86D8-068E35911A7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BE80B283-0497-4040-AA37-B878194A779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DB44000B-2F5A-45E3-8843-4510D0E1036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26ECA2F-2131-4D2D-B977-0D979CFA2BB0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21153DA1-E031-4463-984F-B9CD1BC9CEAA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01165A1-7E8F-4F48-AA1B-F73D5C3BEB5C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9D9CD35F-5C01-4640-99FD-778B46FEFCEA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8B035E89-5976-4FE1-AB99-B8147FA44650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A716CC3B-46E5-46E1-8D50-41B08F4D10AD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A194CBC1-0FCA-43A7-89BB-74D41943B089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A36038E6-5427-4FC5-8012-018FEA56D53A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7DD6D806-17FA-4722-90A0-1A49B8BDC553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003BD802-4EF0-4C74-A15A-4451EB6272F9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28421CF3-11FC-4CAD-92C4-9FA3BBE1B2C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7BD702E-6DE8-427D-8182-D14A58B9EF8B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1309AF7-4639-4366-BA5E-4FB4C802D55B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20FC06C5-ADAD-4A53-AA42-031F3510CC15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B2FED526-32B0-4205-B22C-2EB9C4EE55C0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1E23703-0B0A-444E-A0E8-75D8C80A7E7F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5E4F958B-5C86-4616-B229-36629290BC8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381BCF7F-9491-413B-B808-08E5EF6664C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D5C04F9D-6700-4D40-8D42-448034BD54AE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0B8EF835-B6BE-4AAF-91A1-C181FE70377C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99DDDD60-8623-4C98-90E7-AE94543B2743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67A52B7B-FD7D-4AF2-96BF-5FB044B1AC5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83EF2E97-9F4B-4253-A8AF-0CD8E39392D2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D6CFAF24-39E8-4503-BDA5-576B3FEFA3E6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68C3C6B0-DD59-4B11-9EA9-3C1E0E6497FD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2C30F7D6-0AF1-4953-B5A2-496A04CDA603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80E2D5C7-3D8B-403A-BCB2-BF04FC4751F3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6A04C27B-B9AB-40C4-AEF4-E81F126D301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DB294AB8-2201-4D97-8BCB-7523816741A0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D4BE65C2-4CDC-4698-A99A-8696F21B8D3B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DC346BC4-BD50-4417-B6B2-A5E915472B49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39E6144C-1D9A-4016-9E56-0D9A122D33B3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E679DE6B-3831-4316-9E54-FC2224381AF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0A6EA8D5-6644-4CF2-8C14-5671E6E703FA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8D69C9C-3BA6-4110-9478-FAC486385451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CC9A699E-ACE5-4B39-95AB-EC207B10DC53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0CCAAC47-55AA-442D-BB68-0A0BFED5975F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845E8F82-522B-4B06-9426-A38219A1B967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7C41F7B3-37A4-4866-9900-3F696CAC1D9C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4DED34F8-1DB1-4E1C-AD13-489231EF284F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E9FE466-5B8C-4744-8284-88586A43109B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290D9DA4-1261-4571-B442-B253C9FAEA11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A666FD44-9FD2-429E-9A84-DD05326439F6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9DD5D4DB-590B-4B7E-859F-696AF7229B9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B884D38-4224-4367-AA92-BA1D89AD92D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F998327-E9DE-484F-A9CD-03ACA5F5A47E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60003024-0A4F-4455-A9D4-D08557CC4199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64B8007C-B4AF-48B7-8580-9D1A6986D366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B71176C3-4E74-4CEF-A191-59D7B16E6C24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4A890ECD-65CD-43E9-A1C9-416FAE9B1C72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99916CE0-3334-4823-90B2-E26378713DB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1D452812-AF9E-4DBC-A645-99D8D90C17C5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705B37F9-2997-47B6-8AC6-85B5736FD559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92EB0194-C243-462F-A3D5-DCEE1AA17C2E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188095F5-C661-4F11-9A2B-54FFBDEA52DC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B2E88715-4E50-4D40-B584-FFB07AFB243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43936804-1923-4EE3-A3A4-2A64B8485F07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99A1773C-5A18-4031-8D6E-9998A7ACE344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6CD8B017-CFF1-4802-9DAD-05F1AAD04D69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E0B4BB30-C610-4E89-8B08-C9661C0EE9E8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BC823DF5-50C0-4054-BAAA-4E7F3148EA6B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40D1F1DA-93E3-4690-AC0F-9731120E73F3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104FD138-A288-4977-B9ED-594EFEE8E617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416EB8D3-4E21-4D6A-899F-48FB8FD8255F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1293FF3B-CF7D-459C-BD36-5E56032DB8E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DE6F88C3-7ECD-46BB-BA9E-2721C6136DC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3A2D8148-0CCC-4997-90CA-B9050BC50B59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E982FD4-DD9A-41BC-9266-BE96CCC6B394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433E7C0D-5B0F-45A2-B8AE-CBEFE8FC6912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B204ACEC-216F-4E68-B29A-A767CE10E3A9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AA6788B3-88A5-4439-893E-04F086B94233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42A70162-4235-44E2-80E6-8E7347C9179D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69FD921C-50BD-4AF9-A1A6-9282651C2AE6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DAF904B0-A553-4B8B-8BC8-3CEE9C4E871A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389A5DFC-16B5-404F-A3F4-656A8C968209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5038761F-EE50-41C9-9731-DD92F84EB541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76461686-8E52-4ACC-AE38-245F5FF54B66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FE2F9BBE-8D23-4ABF-B1F6-E04E9E31573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5E9BAB4F-E1EF-49C4-950A-4D91D5E6ACE0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684069AA-90C7-4A0A-BB8B-ADB0D372737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0F50C7EF-11B5-4BF5-AFFF-E49F2DC3C33F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2C38377D-D7E7-441C-9CD2-4A095DC21CDA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9E77FA61-25C0-473C-A177-F6D8FF12B69C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72157A54-9A4D-479C-8E34-9F65EC710FE2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9257BDF5-FB61-4233-B554-C19830F660BB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B7707B28-6E03-46CE-B5A4-A0512B7C2B91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24351F8E-4272-423B-AB1C-FE60DCD2D940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C5C3141C-E223-4311-B9CD-455A1C80A6AB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38A3DE39-E44B-4E50-8D4C-AF6D521F388B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0C395D49-26A6-4CB5-A308-954B185661FF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3098734-B355-46C4-BCD5-72E8403B2A07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C7770863-7734-44E8-B897-3B4D7A4EEFBB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95409F15-11DB-47BA-90F7-D813D2B175F3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C42B78C4-30E7-467F-A852-880E723B3A57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574AB03A-7A35-4910-9D56-FEB8F03F6D21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7E4741AC-3004-4612-B727-538F4AD5BDAF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93BEF233-6AB4-4A12-85D5-1CF6B1728522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06593930-59F1-4BB3-911C-46578E5FEB74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28E21F2D-5E95-4DA7-8B97-4506C8139E2D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D1799181-4F33-45B7-B37A-D69CD96CC01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2539421E-86AD-4FCE-9879-7AEE264489E6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D4AB35D3-F38D-4A8D-9945-BA7BEE3AE85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56379AD0-A434-4500-B1CD-2C39895064EF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660FDEBC-476D-4618-B92A-FA4C2B11F83B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CFAFE7DD-2CA6-42D5-AD7B-6FE584E398C8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CB71EC18-8758-4CE2-8916-D91AA71ED4F3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CA1753DB-1722-45C4-859D-AEDFE7513D92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091AEA6C-DBDD-460E-91C0-7CDEB105996C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CBDADA9F-8234-4270-A1BD-2B4C6EA9D1D0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769C00BE-7A5F-4779-A375-38449391ACCE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721A81EE-1579-45E8-B4BE-F05BBECF658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9097CFC3-EEB7-4CFD-A7EA-52DDB7CC57AA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BC1B6900-9C35-4E2C-8056-3E903F68BD03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BD8BA310-2494-4ECB-80F7-A0290C65A403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C56DDE98-2213-4C2E-B258-57BDBD44EAC6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58164071-011B-42CF-AA70-EB2C2E671628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7CCA3E17-AE9E-4E58-A074-843BD55292F2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8505FEC3-FADD-46C7-84C2-69807D65E560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7988846E-8662-498D-A6DC-D280E3CD5F97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4E78527F-D748-4A96-BFE1-C7143D81AD9B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05F9B151-1337-4AB0-B926-96226B7146EF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ABAF7ECC-A955-4007-A11E-0734237CF90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4A8ED79-A794-4EBC-BB65-9071AA9FC5E4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05BE6A8F-B497-4874-A6A7-AEAC744C8736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CFBC0F9D-DFE9-4A31-97CA-65C4F9EBA1FF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5375320F-332D-4135-B85B-E576F47D1C5E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47B0E6CF-B355-4928-866F-134DA611F3D2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8121CB92-ADBF-43C7-8769-E4D91DF9A46E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7515CFD8-753F-4666-A3C2-ED2A5A9408BE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3F89FF70-4647-46C2-B271-9A3746CC32D7}">
  <ds:schemaRefs>
    <ds:schemaRef ds:uri="http://schemas.microsoft.com/VisualStudio/2011/storyboarding/control"/>
  </ds:schemaRefs>
</ds:datastoreItem>
</file>

<file path=customXml/itemProps377.xml><?xml version="1.0" encoding="utf-8"?>
<ds:datastoreItem xmlns:ds="http://schemas.openxmlformats.org/officeDocument/2006/customXml" ds:itemID="{05ABCC60-9BAE-4FB2-8A7D-E988116E6A9B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5B7DFD2E-6375-4660-83D6-1ECFDDE61E8E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E418AD84-2F42-4034-A2C0-F4AEF108D8B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EB2A5D6C-B99A-4C5C-8984-D976792E33A0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EBFB7C66-B221-481F-AB0D-75C8508CB6E9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22FC9F2-63EA-4151-B09A-148A2B60E811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239196AA-4530-4F5B-A20B-96306D5CD881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1448B92F-75E1-405A-921D-DB9CA6224F87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1C5E0257-813A-4295-A991-BF87D20D833D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C8862C47-240D-477A-822C-862B66C09A94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96175173-3B81-4A7C-841E-D0F8129FD623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F081E5CF-483D-46A8-ADBA-CA6D24CE3EA6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2129C422-EABE-4413-9A9E-8B72FAFB23F1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8C2BF777-93E9-418F-BD78-361F7A7A419D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3F1917D-A3DB-4E85-B4AB-DA4F907AB53D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94AAD862-F776-48DD-984B-50F6186F46EA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575B6F16-13A3-4E7B-881C-0C1FBB81EB5C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46156AF1-4A71-49FA-97D1-8E97131C45E5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FCEC2CFD-F41A-4234-90C2-CA2F7E5C0F27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883A9824-9075-4F60-AB96-E22EEB9E3697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40FA94D2-3A70-4605-B11B-40344CD0E5DD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E78422D0-81DF-4DAE-81A8-FE82162A190D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08016C92-4DB1-4470-9E05-8FB69533E5A5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DEC69C0F-9162-456E-86B1-12FC33880F6B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7213CDC8-67D1-4E67-83C3-192FF1E9632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3D29D5F3-C68A-40C0-9C89-ACB432A0924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779B1B9-E78E-4765-AB0B-CC897F4412A9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76D1967A-C5F7-4DAC-8540-4CCAA45409F5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D32B167B-F34F-4CCA-9111-31C95F4D64E1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A5BCC6AE-C41E-458D-B4E6-DDAC822B695B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D427E2B2-9F76-4828-A919-228195CBEECF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EC532788-9D79-4A6A-B3E8-7FF75D45CD09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9BA47682-BBD7-4162-B4C2-4495B8F8D2D3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79A48F2E-1024-4EB1-98CB-7E43A4FB68BD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8ADE6851-076A-4EFE-A439-1E48CC0ACD45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15A63CF3-97D7-43A5-BDEF-2716B29FD588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31F07731-0AE8-4DD6-8B20-ED74C3C0B84B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B3E9B35-DC73-4610-8300-66C5A3E09D5B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07BC3F2F-CC6A-4779-971E-1E2ADB5CA429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32085B51-69E1-45A9-B0FF-3280021A771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7D5252A6-814C-469B-8520-1806AB97FC95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7115DD7-B41C-4CBC-8D77-E47E99DAD2E7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96F09C16-1A25-4E59-B510-B9A1F099805A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10853E20-F547-4D3D-8CF8-0F585477D868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9966EF95-1BD4-4A29-A6B0-DE0B94CE845F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D6680027-6CF8-419E-A2A1-D280B99032F6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8C6184B2-B7BE-4870-B898-BE1E29C7B7F9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AD42E60F-5816-4034-A2DF-C67D0CAF0C06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FC1D5136-464D-4BBA-9264-62D9604707DB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CB84045C-1094-43E0-A16E-4740BD813E6E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1BB539BF-72A8-4CDF-A145-B91B6F1C0CE3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E8DED1A0-EF19-45EF-BE6A-09762B64F7DB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BB15A795-6D47-4BBF-AA38-A6DB62F6347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D58F4547-8269-4BBE-8DE0-88C5CE0B24C2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705289A4-7001-44EC-86F7-F436D3DD8281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86D64DD6-10A7-420B-BB5C-549EBEF79542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D4D19E8C-8562-414F-8376-5E29B93AD215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B2EC594F-FACA-42AC-8876-F1765DA5F622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1853E03F-ACEB-462A-8CDC-60D83C8C7D5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EA43BC2-396C-43FC-A423-720CCEA9EC26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9BD00F3C-D52A-49DA-96A7-3BE4ABB77823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08B5E99B-497B-43A0-ABA7-D292E7C74FAE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EDE4534A-D730-401C-89AC-6D1737C8CBC2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0A281404-D458-45B9-B504-F097B327DCBC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C9879772-1D4F-4D3A-B94A-C5DF0FF127B4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056AB9C3-EDF8-4AC0-8417-4D932E6DCFE1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2CDFD1F1-9A90-4836-BEC7-F914F8814CBA}">
  <ds:schemaRefs>
    <ds:schemaRef ds:uri="http://schemas.microsoft.com/VisualStudio/2011/storyboarding/control"/>
  </ds:schemaRefs>
</ds:datastoreItem>
</file>

<file path=customXml/itemProps437.xml><?xml version="1.0" encoding="utf-8"?>
<ds:datastoreItem xmlns:ds="http://schemas.openxmlformats.org/officeDocument/2006/customXml" ds:itemID="{0B6D062C-C868-42EA-A332-46AF3AFD7EA0}">
  <ds:schemaRefs>
    <ds:schemaRef ds:uri="http://schemas.microsoft.com/VisualStudio/2011/storyboarding/control"/>
  </ds:schemaRefs>
</ds:datastoreItem>
</file>

<file path=customXml/itemProps438.xml><?xml version="1.0" encoding="utf-8"?>
<ds:datastoreItem xmlns:ds="http://schemas.openxmlformats.org/officeDocument/2006/customXml" ds:itemID="{1DF71A22-DBDC-459E-BF40-8B9F769ADB1B}">
  <ds:schemaRefs>
    <ds:schemaRef ds:uri="http://schemas.microsoft.com/VisualStudio/2011/storyboarding/control"/>
  </ds:schemaRefs>
</ds:datastoreItem>
</file>

<file path=customXml/itemProps439.xml><?xml version="1.0" encoding="utf-8"?>
<ds:datastoreItem xmlns:ds="http://schemas.openxmlformats.org/officeDocument/2006/customXml" ds:itemID="{D935682F-D953-4197-9756-9E44C68142C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3C71DDA-59D7-4A8D-A0BF-1BBEA331B500}">
  <ds:schemaRefs>
    <ds:schemaRef ds:uri="http://schemas.microsoft.com/VisualStudio/2011/storyboarding/control"/>
  </ds:schemaRefs>
</ds:datastoreItem>
</file>

<file path=customXml/itemProps440.xml><?xml version="1.0" encoding="utf-8"?>
<ds:datastoreItem xmlns:ds="http://schemas.openxmlformats.org/officeDocument/2006/customXml" ds:itemID="{9264C52C-8309-4F9D-B9F8-2701D321235E}">
  <ds:schemaRefs>
    <ds:schemaRef ds:uri="http://schemas.microsoft.com/VisualStudio/2011/storyboarding/control"/>
  </ds:schemaRefs>
</ds:datastoreItem>
</file>

<file path=customXml/itemProps441.xml><?xml version="1.0" encoding="utf-8"?>
<ds:datastoreItem xmlns:ds="http://schemas.openxmlformats.org/officeDocument/2006/customXml" ds:itemID="{722D3096-91CC-4DA4-901B-A40B28147F9D}">
  <ds:schemaRefs>
    <ds:schemaRef ds:uri="http://schemas.microsoft.com/VisualStudio/2011/storyboarding/control"/>
  </ds:schemaRefs>
</ds:datastoreItem>
</file>

<file path=customXml/itemProps442.xml><?xml version="1.0" encoding="utf-8"?>
<ds:datastoreItem xmlns:ds="http://schemas.openxmlformats.org/officeDocument/2006/customXml" ds:itemID="{73EF8AC2-93F1-49C3-841C-AD9121E360C9}">
  <ds:schemaRefs>
    <ds:schemaRef ds:uri="http://schemas.microsoft.com/VisualStudio/2011/storyboarding/control"/>
  </ds:schemaRefs>
</ds:datastoreItem>
</file>

<file path=customXml/itemProps443.xml><?xml version="1.0" encoding="utf-8"?>
<ds:datastoreItem xmlns:ds="http://schemas.openxmlformats.org/officeDocument/2006/customXml" ds:itemID="{FAE08FF6-C97D-4E14-A631-32806DF1A6E9}">
  <ds:schemaRefs>
    <ds:schemaRef ds:uri="http://schemas.microsoft.com/VisualStudio/2011/storyboarding/control"/>
  </ds:schemaRefs>
</ds:datastoreItem>
</file>

<file path=customXml/itemProps444.xml><?xml version="1.0" encoding="utf-8"?>
<ds:datastoreItem xmlns:ds="http://schemas.openxmlformats.org/officeDocument/2006/customXml" ds:itemID="{11B10CD9-89AF-4749-8E0E-C5DC92C8CE7A}">
  <ds:schemaRefs>
    <ds:schemaRef ds:uri="http://schemas.microsoft.com/VisualStudio/2011/storyboarding/control"/>
  </ds:schemaRefs>
</ds:datastoreItem>
</file>

<file path=customXml/itemProps445.xml><?xml version="1.0" encoding="utf-8"?>
<ds:datastoreItem xmlns:ds="http://schemas.openxmlformats.org/officeDocument/2006/customXml" ds:itemID="{0D729B16-1E8D-4065-8300-FC8877027370}">
  <ds:schemaRefs>
    <ds:schemaRef ds:uri="http://schemas.microsoft.com/VisualStudio/2011/storyboarding/control"/>
  </ds:schemaRefs>
</ds:datastoreItem>
</file>

<file path=customXml/itemProps446.xml><?xml version="1.0" encoding="utf-8"?>
<ds:datastoreItem xmlns:ds="http://schemas.openxmlformats.org/officeDocument/2006/customXml" ds:itemID="{B285763C-37B2-4472-A260-7278A76C248E}">
  <ds:schemaRefs>
    <ds:schemaRef ds:uri="http://schemas.microsoft.com/VisualStudio/2011/storyboarding/control"/>
  </ds:schemaRefs>
</ds:datastoreItem>
</file>

<file path=customXml/itemProps447.xml><?xml version="1.0" encoding="utf-8"?>
<ds:datastoreItem xmlns:ds="http://schemas.openxmlformats.org/officeDocument/2006/customXml" ds:itemID="{3F67BE71-5F12-4D3D-BEFE-0B91ADEC88B4}">
  <ds:schemaRefs>
    <ds:schemaRef ds:uri="http://schemas.microsoft.com/VisualStudio/2011/storyboarding/control"/>
  </ds:schemaRefs>
</ds:datastoreItem>
</file>

<file path=customXml/itemProps448.xml><?xml version="1.0" encoding="utf-8"?>
<ds:datastoreItem xmlns:ds="http://schemas.openxmlformats.org/officeDocument/2006/customXml" ds:itemID="{DE951788-8DA5-4E46-950D-24677F1B107F}">
  <ds:schemaRefs>
    <ds:schemaRef ds:uri="http://schemas.microsoft.com/VisualStudio/2011/storyboarding/control"/>
  </ds:schemaRefs>
</ds:datastoreItem>
</file>

<file path=customXml/itemProps449.xml><?xml version="1.0" encoding="utf-8"?>
<ds:datastoreItem xmlns:ds="http://schemas.openxmlformats.org/officeDocument/2006/customXml" ds:itemID="{6D942A2B-8EFD-4AC4-9628-A393E8AB6EA6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09CE776-9CCE-4567-BAA7-C310DA3F4F93}">
  <ds:schemaRefs>
    <ds:schemaRef ds:uri="http://schemas.microsoft.com/VisualStudio/2011/storyboarding/control"/>
  </ds:schemaRefs>
</ds:datastoreItem>
</file>

<file path=customXml/itemProps450.xml><?xml version="1.0" encoding="utf-8"?>
<ds:datastoreItem xmlns:ds="http://schemas.openxmlformats.org/officeDocument/2006/customXml" ds:itemID="{C92090CC-265C-45E7-8D90-A9CA8C516FDB}">
  <ds:schemaRefs>
    <ds:schemaRef ds:uri="http://schemas.microsoft.com/VisualStudio/2011/storyboarding/control"/>
  </ds:schemaRefs>
</ds:datastoreItem>
</file>

<file path=customXml/itemProps451.xml><?xml version="1.0" encoding="utf-8"?>
<ds:datastoreItem xmlns:ds="http://schemas.openxmlformats.org/officeDocument/2006/customXml" ds:itemID="{A76FF0D0-49E6-4AE0-8A16-7CDB4D2062E8}">
  <ds:schemaRefs>
    <ds:schemaRef ds:uri="http://schemas.microsoft.com/VisualStudio/2011/storyboarding/control"/>
  </ds:schemaRefs>
</ds:datastoreItem>
</file>

<file path=customXml/itemProps452.xml><?xml version="1.0" encoding="utf-8"?>
<ds:datastoreItem xmlns:ds="http://schemas.openxmlformats.org/officeDocument/2006/customXml" ds:itemID="{83E6242A-F943-4414-8D22-887AAE4DC4F4}">
  <ds:schemaRefs>
    <ds:schemaRef ds:uri="http://schemas.microsoft.com/VisualStudio/2011/storyboarding/control"/>
  </ds:schemaRefs>
</ds:datastoreItem>
</file>

<file path=customXml/itemProps453.xml><?xml version="1.0" encoding="utf-8"?>
<ds:datastoreItem xmlns:ds="http://schemas.openxmlformats.org/officeDocument/2006/customXml" ds:itemID="{1BF12E30-4370-4FE5-ABDB-24B3C9DD544C}">
  <ds:schemaRefs>
    <ds:schemaRef ds:uri="http://schemas.microsoft.com/VisualStudio/2011/storyboarding/control"/>
  </ds:schemaRefs>
</ds:datastoreItem>
</file>

<file path=customXml/itemProps454.xml><?xml version="1.0" encoding="utf-8"?>
<ds:datastoreItem xmlns:ds="http://schemas.openxmlformats.org/officeDocument/2006/customXml" ds:itemID="{718B34E2-56F8-468D-AEDA-6447F6156C95}">
  <ds:schemaRefs>
    <ds:schemaRef ds:uri="http://schemas.microsoft.com/VisualStudio/2011/storyboarding/control"/>
  </ds:schemaRefs>
</ds:datastoreItem>
</file>

<file path=customXml/itemProps455.xml><?xml version="1.0" encoding="utf-8"?>
<ds:datastoreItem xmlns:ds="http://schemas.openxmlformats.org/officeDocument/2006/customXml" ds:itemID="{34234AF7-439E-412F-ABC0-87441FA00758}">
  <ds:schemaRefs>
    <ds:schemaRef ds:uri="http://schemas.microsoft.com/VisualStudio/2011/storyboarding/control"/>
  </ds:schemaRefs>
</ds:datastoreItem>
</file>

<file path=customXml/itemProps456.xml><?xml version="1.0" encoding="utf-8"?>
<ds:datastoreItem xmlns:ds="http://schemas.openxmlformats.org/officeDocument/2006/customXml" ds:itemID="{1CCD1A6F-F98B-44D5-AE21-A267821E9D06}">
  <ds:schemaRefs>
    <ds:schemaRef ds:uri="http://schemas.microsoft.com/VisualStudio/2011/storyboarding/control"/>
  </ds:schemaRefs>
</ds:datastoreItem>
</file>

<file path=customXml/itemProps457.xml><?xml version="1.0" encoding="utf-8"?>
<ds:datastoreItem xmlns:ds="http://schemas.openxmlformats.org/officeDocument/2006/customXml" ds:itemID="{2BE11521-2078-4D0A-A7FA-D6F3247A553C}">
  <ds:schemaRefs>
    <ds:schemaRef ds:uri="http://schemas.microsoft.com/VisualStudio/2011/storyboarding/control"/>
  </ds:schemaRefs>
</ds:datastoreItem>
</file>

<file path=customXml/itemProps458.xml><?xml version="1.0" encoding="utf-8"?>
<ds:datastoreItem xmlns:ds="http://schemas.openxmlformats.org/officeDocument/2006/customXml" ds:itemID="{D8949FA1-AD83-45CC-9896-1EFFC42BE64E}">
  <ds:schemaRefs>
    <ds:schemaRef ds:uri="http://schemas.microsoft.com/VisualStudio/2011/storyboarding/control"/>
  </ds:schemaRefs>
</ds:datastoreItem>
</file>

<file path=customXml/itemProps459.xml><?xml version="1.0" encoding="utf-8"?>
<ds:datastoreItem xmlns:ds="http://schemas.openxmlformats.org/officeDocument/2006/customXml" ds:itemID="{7751A1F2-F7E7-4131-ACE4-1CAE8576FBC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3B83B4D1-C9F9-474C-AB6B-3CAEF523CEEB}">
  <ds:schemaRefs>
    <ds:schemaRef ds:uri="http://schemas.microsoft.com/VisualStudio/2011/storyboarding/control"/>
  </ds:schemaRefs>
</ds:datastoreItem>
</file>

<file path=customXml/itemProps460.xml><?xml version="1.0" encoding="utf-8"?>
<ds:datastoreItem xmlns:ds="http://schemas.openxmlformats.org/officeDocument/2006/customXml" ds:itemID="{EA64F19D-9770-49AC-8293-F131FAE075DC}">
  <ds:schemaRefs>
    <ds:schemaRef ds:uri="http://schemas.microsoft.com/VisualStudio/2011/storyboarding/control"/>
  </ds:schemaRefs>
</ds:datastoreItem>
</file>

<file path=customXml/itemProps461.xml><?xml version="1.0" encoding="utf-8"?>
<ds:datastoreItem xmlns:ds="http://schemas.openxmlformats.org/officeDocument/2006/customXml" ds:itemID="{41FD59E3-BD1E-4361-96DD-EF7AFC6CB76B}">
  <ds:schemaRefs>
    <ds:schemaRef ds:uri="http://schemas.microsoft.com/VisualStudio/2011/storyboarding/control"/>
  </ds:schemaRefs>
</ds:datastoreItem>
</file>

<file path=customXml/itemProps462.xml><?xml version="1.0" encoding="utf-8"?>
<ds:datastoreItem xmlns:ds="http://schemas.openxmlformats.org/officeDocument/2006/customXml" ds:itemID="{40396D84-81D4-499E-AB60-18306CB8E288}">
  <ds:schemaRefs>
    <ds:schemaRef ds:uri="http://schemas.microsoft.com/VisualStudio/2011/storyboarding/control"/>
  </ds:schemaRefs>
</ds:datastoreItem>
</file>

<file path=customXml/itemProps463.xml><?xml version="1.0" encoding="utf-8"?>
<ds:datastoreItem xmlns:ds="http://schemas.openxmlformats.org/officeDocument/2006/customXml" ds:itemID="{367CF090-7AB9-4238-9572-93046335E7FA}">
  <ds:schemaRefs>
    <ds:schemaRef ds:uri="http://schemas.microsoft.com/VisualStudio/2011/storyboarding/control"/>
  </ds:schemaRefs>
</ds:datastoreItem>
</file>

<file path=customXml/itemProps464.xml><?xml version="1.0" encoding="utf-8"?>
<ds:datastoreItem xmlns:ds="http://schemas.openxmlformats.org/officeDocument/2006/customXml" ds:itemID="{D743AB58-EC49-4825-A7B2-A02C96D66983}">
  <ds:schemaRefs>
    <ds:schemaRef ds:uri="http://schemas.microsoft.com/VisualStudio/2011/storyboarding/control"/>
  </ds:schemaRefs>
</ds:datastoreItem>
</file>

<file path=customXml/itemProps465.xml><?xml version="1.0" encoding="utf-8"?>
<ds:datastoreItem xmlns:ds="http://schemas.openxmlformats.org/officeDocument/2006/customXml" ds:itemID="{F4A39EC9-B9CF-4176-ACB8-A590BFEDACBE}">
  <ds:schemaRefs>
    <ds:schemaRef ds:uri="http://schemas.microsoft.com/VisualStudio/2011/storyboarding/control"/>
  </ds:schemaRefs>
</ds:datastoreItem>
</file>

<file path=customXml/itemProps466.xml><?xml version="1.0" encoding="utf-8"?>
<ds:datastoreItem xmlns:ds="http://schemas.openxmlformats.org/officeDocument/2006/customXml" ds:itemID="{085EF637-F3C2-493E-ABF5-1DBC51D8059D}">
  <ds:schemaRefs>
    <ds:schemaRef ds:uri="http://schemas.microsoft.com/VisualStudio/2011/storyboarding/control"/>
  </ds:schemaRefs>
</ds:datastoreItem>
</file>

<file path=customXml/itemProps467.xml><?xml version="1.0" encoding="utf-8"?>
<ds:datastoreItem xmlns:ds="http://schemas.openxmlformats.org/officeDocument/2006/customXml" ds:itemID="{0BB85A7A-FDD5-4A9D-9E19-35A9F69B3982}">
  <ds:schemaRefs>
    <ds:schemaRef ds:uri="http://schemas.microsoft.com/VisualStudio/2011/storyboarding/control"/>
  </ds:schemaRefs>
</ds:datastoreItem>
</file>

<file path=customXml/itemProps468.xml><?xml version="1.0" encoding="utf-8"?>
<ds:datastoreItem xmlns:ds="http://schemas.openxmlformats.org/officeDocument/2006/customXml" ds:itemID="{1212A457-8D25-4FF0-9A06-67B2BC73B94B}">
  <ds:schemaRefs>
    <ds:schemaRef ds:uri="http://schemas.microsoft.com/VisualStudio/2011/storyboarding/control"/>
  </ds:schemaRefs>
</ds:datastoreItem>
</file>

<file path=customXml/itemProps469.xml><?xml version="1.0" encoding="utf-8"?>
<ds:datastoreItem xmlns:ds="http://schemas.openxmlformats.org/officeDocument/2006/customXml" ds:itemID="{A4715068-C970-4FBE-BF99-9FBD9CFA6A7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AC326E0-D35C-4F7E-A398-00828A644C09}">
  <ds:schemaRefs>
    <ds:schemaRef ds:uri="http://schemas.microsoft.com/VisualStudio/2011/storyboarding/control"/>
  </ds:schemaRefs>
</ds:datastoreItem>
</file>

<file path=customXml/itemProps470.xml><?xml version="1.0" encoding="utf-8"?>
<ds:datastoreItem xmlns:ds="http://schemas.openxmlformats.org/officeDocument/2006/customXml" ds:itemID="{151C5B9D-307A-42DB-AEB7-3AB40A70A907}">
  <ds:schemaRefs>
    <ds:schemaRef ds:uri="http://schemas.microsoft.com/VisualStudio/2011/storyboarding/control"/>
  </ds:schemaRefs>
</ds:datastoreItem>
</file>

<file path=customXml/itemProps471.xml><?xml version="1.0" encoding="utf-8"?>
<ds:datastoreItem xmlns:ds="http://schemas.openxmlformats.org/officeDocument/2006/customXml" ds:itemID="{B77646B8-D9C3-43A7-AF94-6D27CC900922}">
  <ds:schemaRefs>
    <ds:schemaRef ds:uri="http://schemas.microsoft.com/VisualStudio/2011/storyboarding/control"/>
  </ds:schemaRefs>
</ds:datastoreItem>
</file>

<file path=customXml/itemProps472.xml><?xml version="1.0" encoding="utf-8"?>
<ds:datastoreItem xmlns:ds="http://schemas.openxmlformats.org/officeDocument/2006/customXml" ds:itemID="{A7697E20-3494-4CE8-BE1E-39E9AE44EC52}">
  <ds:schemaRefs>
    <ds:schemaRef ds:uri="http://schemas.microsoft.com/VisualStudio/2011/storyboarding/control"/>
  </ds:schemaRefs>
</ds:datastoreItem>
</file>

<file path=customXml/itemProps473.xml><?xml version="1.0" encoding="utf-8"?>
<ds:datastoreItem xmlns:ds="http://schemas.openxmlformats.org/officeDocument/2006/customXml" ds:itemID="{E655297D-266F-49DD-B9E2-5701B8B29F2E}">
  <ds:schemaRefs>
    <ds:schemaRef ds:uri="http://schemas.microsoft.com/VisualStudio/2011/storyboarding/control"/>
  </ds:schemaRefs>
</ds:datastoreItem>
</file>

<file path=customXml/itemProps474.xml><?xml version="1.0" encoding="utf-8"?>
<ds:datastoreItem xmlns:ds="http://schemas.openxmlformats.org/officeDocument/2006/customXml" ds:itemID="{20614841-9752-4700-84FC-5BD7FC274CD7}">
  <ds:schemaRefs>
    <ds:schemaRef ds:uri="http://schemas.microsoft.com/VisualStudio/2011/storyboarding/control"/>
  </ds:schemaRefs>
</ds:datastoreItem>
</file>

<file path=customXml/itemProps475.xml><?xml version="1.0" encoding="utf-8"?>
<ds:datastoreItem xmlns:ds="http://schemas.openxmlformats.org/officeDocument/2006/customXml" ds:itemID="{7A773E4B-8272-42F4-9D5C-472B65A03152}">
  <ds:schemaRefs>
    <ds:schemaRef ds:uri="http://schemas.microsoft.com/VisualStudio/2011/storyboarding/control"/>
  </ds:schemaRefs>
</ds:datastoreItem>
</file>

<file path=customXml/itemProps476.xml><?xml version="1.0" encoding="utf-8"?>
<ds:datastoreItem xmlns:ds="http://schemas.openxmlformats.org/officeDocument/2006/customXml" ds:itemID="{88BC2623-2DA1-420E-854D-E5B184C6ABA8}">
  <ds:schemaRefs>
    <ds:schemaRef ds:uri="http://schemas.microsoft.com/VisualStudio/2011/storyboarding/control"/>
  </ds:schemaRefs>
</ds:datastoreItem>
</file>

<file path=customXml/itemProps477.xml><?xml version="1.0" encoding="utf-8"?>
<ds:datastoreItem xmlns:ds="http://schemas.openxmlformats.org/officeDocument/2006/customXml" ds:itemID="{9111714C-BEA0-4023-AE70-0694BCDF3970}">
  <ds:schemaRefs>
    <ds:schemaRef ds:uri="http://schemas.microsoft.com/VisualStudio/2011/storyboarding/control"/>
  </ds:schemaRefs>
</ds:datastoreItem>
</file>

<file path=customXml/itemProps478.xml><?xml version="1.0" encoding="utf-8"?>
<ds:datastoreItem xmlns:ds="http://schemas.openxmlformats.org/officeDocument/2006/customXml" ds:itemID="{5632CC4D-80E8-471F-A657-7468AD7B0BF6}">
  <ds:schemaRefs>
    <ds:schemaRef ds:uri="http://schemas.microsoft.com/VisualStudio/2011/storyboarding/control"/>
  </ds:schemaRefs>
</ds:datastoreItem>
</file>

<file path=customXml/itemProps479.xml><?xml version="1.0" encoding="utf-8"?>
<ds:datastoreItem xmlns:ds="http://schemas.openxmlformats.org/officeDocument/2006/customXml" ds:itemID="{04CE6DC6-A21A-4133-A817-A229B62E8F2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224D691-730F-444F-B07A-049B5E725C2C}">
  <ds:schemaRefs>
    <ds:schemaRef ds:uri="http://schemas.microsoft.com/VisualStudio/2011/storyboarding/control"/>
  </ds:schemaRefs>
</ds:datastoreItem>
</file>

<file path=customXml/itemProps480.xml><?xml version="1.0" encoding="utf-8"?>
<ds:datastoreItem xmlns:ds="http://schemas.openxmlformats.org/officeDocument/2006/customXml" ds:itemID="{F82403C9-9CEE-45AC-974B-8D6CE358755C}">
  <ds:schemaRefs>
    <ds:schemaRef ds:uri="http://schemas.microsoft.com/VisualStudio/2011/storyboarding/control"/>
  </ds:schemaRefs>
</ds:datastoreItem>
</file>

<file path=customXml/itemProps481.xml><?xml version="1.0" encoding="utf-8"?>
<ds:datastoreItem xmlns:ds="http://schemas.openxmlformats.org/officeDocument/2006/customXml" ds:itemID="{30FA993B-9CB4-442D-9F8E-513507348C0D}">
  <ds:schemaRefs>
    <ds:schemaRef ds:uri="http://schemas.microsoft.com/VisualStudio/2011/storyboarding/control"/>
  </ds:schemaRefs>
</ds:datastoreItem>
</file>

<file path=customXml/itemProps482.xml><?xml version="1.0" encoding="utf-8"?>
<ds:datastoreItem xmlns:ds="http://schemas.openxmlformats.org/officeDocument/2006/customXml" ds:itemID="{38A33E79-84A6-497A-BAAA-5BBFBA3F2B98}">
  <ds:schemaRefs>
    <ds:schemaRef ds:uri="http://schemas.microsoft.com/VisualStudio/2011/storyboarding/control"/>
  </ds:schemaRefs>
</ds:datastoreItem>
</file>

<file path=customXml/itemProps483.xml><?xml version="1.0" encoding="utf-8"?>
<ds:datastoreItem xmlns:ds="http://schemas.openxmlformats.org/officeDocument/2006/customXml" ds:itemID="{CF82D353-8B54-44FC-9899-7B5FC14C7101}">
  <ds:schemaRefs>
    <ds:schemaRef ds:uri="http://schemas.microsoft.com/VisualStudio/2011/storyboarding/control"/>
  </ds:schemaRefs>
</ds:datastoreItem>
</file>

<file path=customXml/itemProps484.xml><?xml version="1.0" encoding="utf-8"?>
<ds:datastoreItem xmlns:ds="http://schemas.openxmlformats.org/officeDocument/2006/customXml" ds:itemID="{3CAF9340-2D1E-4E9B-BD93-EBC26D781F42}">
  <ds:schemaRefs>
    <ds:schemaRef ds:uri="http://schemas.microsoft.com/VisualStudio/2011/storyboarding/control"/>
  </ds:schemaRefs>
</ds:datastoreItem>
</file>

<file path=customXml/itemProps485.xml><?xml version="1.0" encoding="utf-8"?>
<ds:datastoreItem xmlns:ds="http://schemas.openxmlformats.org/officeDocument/2006/customXml" ds:itemID="{46F3D3F9-CB3A-4E39-A63A-0EB7A8E6F6A2}">
  <ds:schemaRefs>
    <ds:schemaRef ds:uri="http://schemas.microsoft.com/VisualStudio/2011/storyboarding/control"/>
  </ds:schemaRefs>
</ds:datastoreItem>
</file>

<file path=customXml/itemProps486.xml><?xml version="1.0" encoding="utf-8"?>
<ds:datastoreItem xmlns:ds="http://schemas.openxmlformats.org/officeDocument/2006/customXml" ds:itemID="{2B9D76DB-BF4C-46EB-BD90-3D34763B50D0}">
  <ds:schemaRefs>
    <ds:schemaRef ds:uri="http://schemas.microsoft.com/VisualStudio/2011/storyboarding/control"/>
  </ds:schemaRefs>
</ds:datastoreItem>
</file>

<file path=customXml/itemProps487.xml><?xml version="1.0" encoding="utf-8"?>
<ds:datastoreItem xmlns:ds="http://schemas.openxmlformats.org/officeDocument/2006/customXml" ds:itemID="{7D6754EF-A46B-469A-A506-07F3323C7D91}">
  <ds:schemaRefs>
    <ds:schemaRef ds:uri="http://schemas.microsoft.com/VisualStudio/2011/storyboarding/control"/>
  </ds:schemaRefs>
</ds:datastoreItem>
</file>

<file path=customXml/itemProps488.xml><?xml version="1.0" encoding="utf-8"?>
<ds:datastoreItem xmlns:ds="http://schemas.openxmlformats.org/officeDocument/2006/customXml" ds:itemID="{82800FE9-18B0-4723-B2E6-EEF8607EACC8}">
  <ds:schemaRefs>
    <ds:schemaRef ds:uri="http://schemas.microsoft.com/VisualStudio/2011/storyboarding/control"/>
  </ds:schemaRefs>
</ds:datastoreItem>
</file>

<file path=customXml/itemProps489.xml><?xml version="1.0" encoding="utf-8"?>
<ds:datastoreItem xmlns:ds="http://schemas.openxmlformats.org/officeDocument/2006/customXml" ds:itemID="{39E3F61F-3FE6-49EA-963A-DD4BD4BCEE17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633CC1C2-F25C-4410-B61F-C0BA17F20806}">
  <ds:schemaRefs>
    <ds:schemaRef ds:uri="http://schemas.microsoft.com/VisualStudio/2011/storyboarding/control"/>
  </ds:schemaRefs>
</ds:datastoreItem>
</file>

<file path=customXml/itemProps490.xml><?xml version="1.0" encoding="utf-8"?>
<ds:datastoreItem xmlns:ds="http://schemas.openxmlformats.org/officeDocument/2006/customXml" ds:itemID="{7184D2AA-DD60-4165-BB32-DFD943D27F94}">
  <ds:schemaRefs>
    <ds:schemaRef ds:uri="http://schemas.microsoft.com/VisualStudio/2011/storyboarding/control"/>
  </ds:schemaRefs>
</ds:datastoreItem>
</file>

<file path=customXml/itemProps491.xml><?xml version="1.0" encoding="utf-8"?>
<ds:datastoreItem xmlns:ds="http://schemas.openxmlformats.org/officeDocument/2006/customXml" ds:itemID="{1C0BE052-1B2E-4349-AC59-4199658F2659}">
  <ds:schemaRefs>
    <ds:schemaRef ds:uri="http://schemas.microsoft.com/VisualStudio/2011/storyboarding/control"/>
  </ds:schemaRefs>
</ds:datastoreItem>
</file>

<file path=customXml/itemProps492.xml><?xml version="1.0" encoding="utf-8"?>
<ds:datastoreItem xmlns:ds="http://schemas.openxmlformats.org/officeDocument/2006/customXml" ds:itemID="{8F02F48F-6936-4A3B-834C-1B6EA61B200F}">
  <ds:schemaRefs>
    <ds:schemaRef ds:uri="http://schemas.microsoft.com/VisualStudio/2011/storyboarding/control"/>
  </ds:schemaRefs>
</ds:datastoreItem>
</file>

<file path=customXml/itemProps493.xml><?xml version="1.0" encoding="utf-8"?>
<ds:datastoreItem xmlns:ds="http://schemas.openxmlformats.org/officeDocument/2006/customXml" ds:itemID="{AF3A5689-A84F-4CA2-9734-E6AB6905C778}">
  <ds:schemaRefs>
    <ds:schemaRef ds:uri="http://schemas.microsoft.com/VisualStudio/2011/storyboarding/control"/>
  </ds:schemaRefs>
</ds:datastoreItem>
</file>

<file path=customXml/itemProps494.xml><?xml version="1.0" encoding="utf-8"?>
<ds:datastoreItem xmlns:ds="http://schemas.openxmlformats.org/officeDocument/2006/customXml" ds:itemID="{D41D88D9-2313-4465-8589-83CC9B6B75D1}">
  <ds:schemaRefs>
    <ds:schemaRef ds:uri="http://schemas.microsoft.com/VisualStudio/2011/storyboarding/control"/>
  </ds:schemaRefs>
</ds:datastoreItem>
</file>

<file path=customXml/itemProps495.xml><?xml version="1.0" encoding="utf-8"?>
<ds:datastoreItem xmlns:ds="http://schemas.openxmlformats.org/officeDocument/2006/customXml" ds:itemID="{A965EC66-A75C-44F5-9C31-D4B2F2BEB2F5}">
  <ds:schemaRefs>
    <ds:schemaRef ds:uri="http://schemas.microsoft.com/VisualStudio/2011/storyboarding/control"/>
  </ds:schemaRefs>
</ds:datastoreItem>
</file>

<file path=customXml/itemProps496.xml><?xml version="1.0" encoding="utf-8"?>
<ds:datastoreItem xmlns:ds="http://schemas.openxmlformats.org/officeDocument/2006/customXml" ds:itemID="{99758E67-7232-4487-9529-4357A547304B}">
  <ds:schemaRefs>
    <ds:schemaRef ds:uri="http://schemas.microsoft.com/VisualStudio/2011/storyboarding/control"/>
  </ds:schemaRefs>
</ds:datastoreItem>
</file>

<file path=customXml/itemProps497.xml><?xml version="1.0" encoding="utf-8"?>
<ds:datastoreItem xmlns:ds="http://schemas.openxmlformats.org/officeDocument/2006/customXml" ds:itemID="{547CBAAE-1F1F-42D1-ABDD-F88EF0916DCD}">
  <ds:schemaRefs>
    <ds:schemaRef ds:uri="http://schemas.microsoft.com/VisualStudio/2011/storyboarding/control"/>
  </ds:schemaRefs>
</ds:datastoreItem>
</file>

<file path=customXml/itemProps498.xml><?xml version="1.0" encoding="utf-8"?>
<ds:datastoreItem xmlns:ds="http://schemas.openxmlformats.org/officeDocument/2006/customXml" ds:itemID="{345ECC32-062F-487D-8A2D-A9F02AC89CC6}">
  <ds:schemaRefs>
    <ds:schemaRef ds:uri="http://schemas.microsoft.com/VisualStudio/2011/storyboarding/control"/>
  </ds:schemaRefs>
</ds:datastoreItem>
</file>

<file path=customXml/itemProps499.xml><?xml version="1.0" encoding="utf-8"?>
<ds:datastoreItem xmlns:ds="http://schemas.openxmlformats.org/officeDocument/2006/customXml" ds:itemID="{564C2C3E-B3C6-4AC8-B884-CA3FB7CB0DF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8757528-ED3E-46DD-B1E8-6D3FDB37ADB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AB81CF1-FC11-44B8-8973-04991C6C6DD7}">
  <ds:schemaRefs>
    <ds:schemaRef ds:uri="http://schemas.microsoft.com/VisualStudio/2011/storyboarding/control"/>
  </ds:schemaRefs>
</ds:datastoreItem>
</file>

<file path=customXml/itemProps500.xml><?xml version="1.0" encoding="utf-8"?>
<ds:datastoreItem xmlns:ds="http://schemas.openxmlformats.org/officeDocument/2006/customXml" ds:itemID="{54CD1FF6-962F-45D3-A039-A6855A98FCE9}">
  <ds:schemaRefs>
    <ds:schemaRef ds:uri="http://schemas.microsoft.com/VisualStudio/2011/storyboarding/control"/>
  </ds:schemaRefs>
</ds:datastoreItem>
</file>

<file path=customXml/itemProps501.xml><?xml version="1.0" encoding="utf-8"?>
<ds:datastoreItem xmlns:ds="http://schemas.openxmlformats.org/officeDocument/2006/customXml" ds:itemID="{6FBE521A-3DBD-497D-8EF4-0CC48F1FAF14}">
  <ds:schemaRefs>
    <ds:schemaRef ds:uri="http://schemas.microsoft.com/VisualStudio/2011/storyboarding/control"/>
  </ds:schemaRefs>
</ds:datastoreItem>
</file>

<file path=customXml/itemProps502.xml><?xml version="1.0" encoding="utf-8"?>
<ds:datastoreItem xmlns:ds="http://schemas.openxmlformats.org/officeDocument/2006/customXml" ds:itemID="{3894FA3E-B557-4F3F-A4F6-46EFB35542E5}">
  <ds:schemaRefs>
    <ds:schemaRef ds:uri="http://schemas.microsoft.com/VisualStudio/2011/storyboarding/control"/>
  </ds:schemaRefs>
</ds:datastoreItem>
</file>

<file path=customXml/itemProps503.xml><?xml version="1.0" encoding="utf-8"?>
<ds:datastoreItem xmlns:ds="http://schemas.openxmlformats.org/officeDocument/2006/customXml" ds:itemID="{BCC39F15-D576-44E1-9988-06C9AA30D37E}">
  <ds:schemaRefs>
    <ds:schemaRef ds:uri="http://schemas.microsoft.com/VisualStudio/2011/storyboarding/control"/>
  </ds:schemaRefs>
</ds:datastoreItem>
</file>

<file path=customXml/itemProps504.xml><?xml version="1.0" encoding="utf-8"?>
<ds:datastoreItem xmlns:ds="http://schemas.openxmlformats.org/officeDocument/2006/customXml" ds:itemID="{3166897A-DF43-4992-BFEE-1F2A60BEE578}">
  <ds:schemaRefs>
    <ds:schemaRef ds:uri="http://schemas.microsoft.com/VisualStudio/2011/storyboarding/control"/>
  </ds:schemaRefs>
</ds:datastoreItem>
</file>

<file path=customXml/itemProps505.xml><?xml version="1.0" encoding="utf-8"?>
<ds:datastoreItem xmlns:ds="http://schemas.openxmlformats.org/officeDocument/2006/customXml" ds:itemID="{62AFDB2D-C172-45F9-B10F-A71B3B008C9D}">
  <ds:schemaRefs>
    <ds:schemaRef ds:uri="http://schemas.microsoft.com/VisualStudio/2011/storyboarding/control"/>
  </ds:schemaRefs>
</ds:datastoreItem>
</file>

<file path=customXml/itemProps506.xml><?xml version="1.0" encoding="utf-8"?>
<ds:datastoreItem xmlns:ds="http://schemas.openxmlformats.org/officeDocument/2006/customXml" ds:itemID="{0EE6459C-6D33-4B0F-9950-C0B78B5134F4}">
  <ds:schemaRefs>
    <ds:schemaRef ds:uri="http://schemas.microsoft.com/VisualStudio/2011/storyboarding/control"/>
  </ds:schemaRefs>
</ds:datastoreItem>
</file>

<file path=customXml/itemProps507.xml><?xml version="1.0" encoding="utf-8"?>
<ds:datastoreItem xmlns:ds="http://schemas.openxmlformats.org/officeDocument/2006/customXml" ds:itemID="{DACC34F0-EB1B-4697-A1F4-D6611B523D13}">
  <ds:schemaRefs>
    <ds:schemaRef ds:uri="http://schemas.microsoft.com/VisualStudio/2011/storyboarding/control"/>
  </ds:schemaRefs>
</ds:datastoreItem>
</file>

<file path=customXml/itemProps508.xml><?xml version="1.0" encoding="utf-8"?>
<ds:datastoreItem xmlns:ds="http://schemas.openxmlformats.org/officeDocument/2006/customXml" ds:itemID="{6706CFEB-A462-49FB-8298-6C1EC71B6B57}">
  <ds:schemaRefs>
    <ds:schemaRef ds:uri="http://schemas.microsoft.com/VisualStudio/2011/storyboarding/control"/>
  </ds:schemaRefs>
</ds:datastoreItem>
</file>

<file path=customXml/itemProps509.xml><?xml version="1.0" encoding="utf-8"?>
<ds:datastoreItem xmlns:ds="http://schemas.openxmlformats.org/officeDocument/2006/customXml" ds:itemID="{DE1986A8-ED34-4CFC-BFAB-4EC260CC646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566C1AA-9CFB-4577-A974-C181D486B99C}">
  <ds:schemaRefs>
    <ds:schemaRef ds:uri="http://schemas.microsoft.com/VisualStudio/2011/storyboarding/control"/>
  </ds:schemaRefs>
</ds:datastoreItem>
</file>

<file path=customXml/itemProps510.xml><?xml version="1.0" encoding="utf-8"?>
<ds:datastoreItem xmlns:ds="http://schemas.openxmlformats.org/officeDocument/2006/customXml" ds:itemID="{D5F2549D-06E3-450B-AF21-0F4BABAD5E67}">
  <ds:schemaRefs>
    <ds:schemaRef ds:uri="http://schemas.microsoft.com/VisualStudio/2011/storyboarding/control"/>
  </ds:schemaRefs>
</ds:datastoreItem>
</file>

<file path=customXml/itemProps511.xml><?xml version="1.0" encoding="utf-8"?>
<ds:datastoreItem xmlns:ds="http://schemas.openxmlformats.org/officeDocument/2006/customXml" ds:itemID="{BB56C849-469F-421F-93CA-0C08282CF8CA}">
  <ds:schemaRefs>
    <ds:schemaRef ds:uri="http://schemas.microsoft.com/VisualStudio/2011/storyboarding/control"/>
  </ds:schemaRefs>
</ds:datastoreItem>
</file>

<file path=customXml/itemProps512.xml><?xml version="1.0" encoding="utf-8"?>
<ds:datastoreItem xmlns:ds="http://schemas.openxmlformats.org/officeDocument/2006/customXml" ds:itemID="{7318B3E8-EFB9-46BD-810B-1161979C37C3}">
  <ds:schemaRefs>
    <ds:schemaRef ds:uri="http://schemas.microsoft.com/VisualStudio/2011/storyboarding/control"/>
  </ds:schemaRefs>
</ds:datastoreItem>
</file>

<file path=customXml/itemProps513.xml><?xml version="1.0" encoding="utf-8"?>
<ds:datastoreItem xmlns:ds="http://schemas.openxmlformats.org/officeDocument/2006/customXml" ds:itemID="{C3E91105-66C2-4279-9A62-C102DD9F85AB}">
  <ds:schemaRefs>
    <ds:schemaRef ds:uri="http://schemas.microsoft.com/VisualStudio/2011/storyboarding/control"/>
  </ds:schemaRefs>
</ds:datastoreItem>
</file>

<file path=customXml/itemProps514.xml><?xml version="1.0" encoding="utf-8"?>
<ds:datastoreItem xmlns:ds="http://schemas.openxmlformats.org/officeDocument/2006/customXml" ds:itemID="{5A3FFD11-5DF7-4536-968D-5F5E779C7ACB}">
  <ds:schemaRefs>
    <ds:schemaRef ds:uri="http://schemas.microsoft.com/VisualStudio/2011/storyboarding/control"/>
  </ds:schemaRefs>
</ds:datastoreItem>
</file>

<file path=customXml/itemProps515.xml><?xml version="1.0" encoding="utf-8"?>
<ds:datastoreItem xmlns:ds="http://schemas.openxmlformats.org/officeDocument/2006/customXml" ds:itemID="{16B98BAF-EBD8-435C-A7F0-B8D54F5DB3A8}">
  <ds:schemaRefs>
    <ds:schemaRef ds:uri="http://schemas.microsoft.com/VisualStudio/2011/storyboarding/control"/>
  </ds:schemaRefs>
</ds:datastoreItem>
</file>

<file path=customXml/itemProps516.xml><?xml version="1.0" encoding="utf-8"?>
<ds:datastoreItem xmlns:ds="http://schemas.openxmlformats.org/officeDocument/2006/customXml" ds:itemID="{DC08A566-C151-4D1B-977A-C94275F306B2}">
  <ds:schemaRefs>
    <ds:schemaRef ds:uri="http://schemas.microsoft.com/VisualStudio/2011/storyboarding/control"/>
  </ds:schemaRefs>
</ds:datastoreItem>
</file>

<file path=customXml/itemProps517.xml><?xml version="1.0" encoding="utf-8"?>
<ds:datastoreItem xmlns:ds="http://schemas.openxmlformats.org/officeDocument/2006/customXml" ds:itemID="{FF7EA02E-7A97-4F5B-821C-4FB98B73117C}">
  <ds:schemaRefs>
    <ds:schemaRef ds:uri="http://schemas.microsoft.com/VisualStudio/2011/storyboarding/control"/>
  </ds:schemaRefs>
</ds:datastoreItem>
</file>

<file path=customXml/itemProps518.xml><?xml version="1.0" encoding="utf-8"?>
<ds:datastoreItem xmlns:ds="http://schemas.openxmlformats.org/officeDocument/2006/customXml" ds:itemID="{735E5EC3-2607-4A23-B3F8-87DDB87912AB}">
  <ds:schemaRefs>
    <ds:schemaRef ds:uri="http://schemas.microsoft.com/VisualStudio/2011/storyboarding/control"/>
  </ds:schemaRefs>
</ds:datastoreItem>
</file>

<file path=customXml/itemProps519.xml><?xml version="1.0" encoding="utf-8"?>
<ds:datastoreItem xmlns:ds="http://schemas.openxmlformats.org/officeDocument/2006/customXml" ds:itemID="{D45AC8CA-CDF6-4397-AA22-B6D1EF771D6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57D0CA4-5B89-4E68-B91C-004AC523CFD2}">
  <ds:schemaRefs>
    <ds:schemaRef ds:uri="http://schemas.microsoft.com/VisualStudio/2011/storyboarding/control"/>
  </ds:schemaRefs>
</ds:datastoreItem>
</file>

<file path=customXml/itemProps520.xml><?xml version="1.0" encoding="utf-8"?>
<ds:datastoreItem xmlns:ds="http://schemas.openxmlformats.org/officeDocument/2006/customXml" ds:itemID="{600B6938-0878-4F09-A4EE-4F136B2ECE04}">
  <ds:schemaRefs>
    <ds:schemaRef ds:uri="http://schemas.microsoft.com/VisualStudio/2011/storyboarding/control"/>
  </ds:schemaRefs>
</ds:datastoreItem>
</file>

<file path=customXml/itemProps521.xml><?xml version="1.0" encoding="utf-8"?>
<ds:datastoreItem xmlns:ds="http://schemas.openxmlformats.org/officeDocument/2006/customXml" ds:itemID="{0E11E298-B313-4B67-A413-88A0E60E989E}">
  <ds:schemaRefs>
    <ds:schemaRef ds:uri="http://schemas.microsoft.com/VisualStudio/2011/storyboarding/control"/>
  </ds:schemaRefs>
</ds:datastoreItem>
</file>

<file path=customXml/itemProps522.xml><?xml version="1.0" encoding="utf-8"?>
<ds:datastoreItem xmlns:ds="http://schemas.openxmlformats.org/officeDocument/2006/customXml" ds:itemID="{BCC3437A-7198-4376-B2ED-BE2B105AC8AC}">
  <ds:schemaRefs>
    <ds:schemaRef ds:uri="http://schemas.microsoft.com/VisualStudio/2011/storyboarding/control"/>
  </ds:schemaRefs>
</ds:datastoreItem>
</file>

<file path=customXml/itemProps523.xml><?xml version="1.0" encoding="utf-8"?>
<ds:datastoreItem xmlns:ds="http://schemas.openxmlformats.org/officeDocument/2006/customXml" ds:itemID="{73735D3D-18E2-49C9-8E3B-9E3D32BC942B}">
  <ds:schemaRefs>
    <ds:schemaRef ds:uri="http://schemas.microsoft.com/VisualStudio/2011/storyboarding/control"/>
  </ds:schemaRefs>
</ds:datastoreItem>
</file>

<file path=customXml/itemProps524.xml><?xml version="1.0" encoding="utf-8"?>
<ds:datastoreItem xmlns:ds="http://schemas.openxmlformats.org/officeDocument/2006/customXml" ds:itemID="{00E1D901-1194-4863-AC7E-5BB68D207CED}">
  <ds:schemaRefs>
    <ds:schemaRef ds:uri="http://schemas.microsoft.com/VisualStudio/2011/storyboarding/control"/>
  </ds:schemaRefs>
</ds:datastoreItem>
</file>

<file path=customXml/itemProps525.xml><?xml version="1.0" encoding="utf-8"?>
<ds:datastoreItem xmlns:ds="http://schemas.openxmlformats.org/officeDocument/2006/customXml" ds:itemID="{7107D3F1-E8BE-4C42-B2CF-F3E6B0B95B28}">
  <ds:schemaRefs>
    <ds:schemaRef ds:uri="http://schemas.microsoft.com/VisualStudio/2011/storyboarding/control"/>
  </ds:schemaRefs>
</ds:datastoreItem>
</file>

<file path=customXml/itemProps526.xml><?xml version="1.0" encoding="utf-8"?>
<ds:datastoreItem xmlns:ds="http://schemas.openxmlformats.org/officeDocument/2006/customXml" ds:itemID="{ADA22717-BE66-411C-98B0-F5E1C3014633}">
  <ds:schemaRefs>
    <ds:schemaRef ds:uri="http://schemas.microsoft.com/VisualStudio/2011/storyboarding/control"/>
  </ds:schemaRefs>
</ds:datastoreItem>
</file>

<file path=customXml/itemProps527.xml><?xml version="1.0" encoding="utf-8"?>
<ds:datastoreItem xmlns:ds="http://schemas.openxmlformats.org/officeDocument/2006/customXml" ds:itemID="{82BC4133-A919-4829-87D3-175ED9AAAC81}">
  <ds:schemaRefs>
    <ds:schemaRef ds:uri="http://schemas.microsoft.com/VisualStudio/2011/storyboarding/control"/>
  </ds:schemaRefs>
</ds:datastoreItem>
</file>

<file path=customXml/itemProps528.xml><?xml version="1.0" encoding="utf-8"?>
<ds:datastoreItem xmlns:ds="http://schemas.openxmlformats.org/officeDocument/2006/customXml" ds:itemID="{2D20BBBE-EC89-4510-A251-157C7A3F759E}">
  <ds:schemaRefs>
    <ds:schemaRef ds:uri="http://schemas.microsoft.com/VisualStudio/2011/storyboarding/control"/>
  </ds:schemaRefs>
</ds:datastoreItem>
</file>

<file path=customXml/itemProps529.xml><?xml version="1.0" encoding="utf-8"?>
<ds:datastoreItem xmlns:ds="http://schemas.openxmlformats.org/officeDocument/2006/customXml" ds:itemID="{6B66FBE6-A390-4C4E-BE32-A817D735B72E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32FC5F6-2277-4948-AC29-8D4C33D0B151}">
  <ds:schemaRefs>
    <ds:schemaRef ds:uri="http://schemas.microsoft.com/VisualStudio/2011/storyboarding/control"/>
  </ds:schemaRefs>
</ds:datastoreItem>
</file>

<file path=customXml/itemProps530.xml><?xml version="1.0" encoding="utf-8"?>
<ds:datastoreItem xmlns:ds="http://schemas.openxmlformats.org/officeDocument/2006/customXml" ds:itemID="{9A6480CA-1687-484E-8287-612C3A1B1E79}">
  <ds:schemaRefs>
    <ds:schemaRef ds:uri="http://schemas.microsoft.com/VisualStudio/2011/storyboarding/control"/>
  </ds:schemaRefs>
</ds:datastoreItem>
</file>

<file path=customXml/itemProps531.xml><?xml version="1.0" encoding="utf-8"?>
<ds:datastoreItem xmlns:ds="http://schemas.openxmlformats.org/officeDocument/2006/customXml" ds:itemID="{2C5D6AB4-E6D2-4503-80B4-82E9BCE75BDE}">
  <ds:schemaRefs>
    <ds:schemaRef ds:uri="http://schemas.microsoft.com/VisualStudio/2011/storyboarding/control"/>
  </ds:schemaRefs>
</ds:datastoreItem>
</file>

<file path=customXml/itemProps532.xml><?xml version="1.0" encoding="utf-8"?>
<ds:datastoreItem xmlns:ds="http://schemas.openxmlformats.org/officeDocument/2006/customXml" ds:itemID="{6F301A85-B79F-4792-8692-E44565A8ADD1}">
  <ds:schemaRefs>
    <ds:schemaRef ds:uri="http://schemas.microsoft.com/VisualStudio/2011/storyboarding/control"/>
  </ds:schemaRefs>
</ds:datastoreItem>
</file>

<file path=customXml/itemProps533.xml><?xml version="1.0" encoding="utf-8"?>
<ds:datastoreItem xmlns:ds="http://schemas.openxmlformats.org/officeDocument/2006/customXml" ds:itemID="{DD2091E2-C8F5-4590-AC0A-80222B906232}">
  <ds:schemaRefs>
    <ds:schemaRef ds:uri="http://schemas.microsoft.com/VisualStudio/2011/storyboarding/control"/>
  </ds:schemaRefs>
</ds:datastoreItem>
</file>

<file path=customXml/itemProps534.xml><?xml version="1.0" encoding="utf-8"?>
<ds:datastoreItem xmlns:ds="http://schemas.openxmlformats.org/officeDocument/2006/customXml" ds:itemID="{920D2CAC-EC7D-4F89-8DEE-98E759326695}">
  <ds:schemaRefs>
    <ds:schemaRef ds:uri="http://schemas.microsoft.com/VisualStudio/2011/storyboarding/control"/>
  </ds:schemaRefs>
</ds:datastoreItem>
</file>

<file path=customXml/itemProps535.xml><?xml version="1.0" encoding="utf-8"?>
<ds:datastoreItem xmlns:ds="http://schemas.openxmlformats.org/officeDocument/2006/customXml" ds:itemID="{996FA352-DF73-4CDE-83AD-F0CA808EC553}">
  <ds:schemaRefs>
    <ds:schemaRef ds:uri="http://schemas.microsoft.com/VisualStudio/2011/storyboarding/control"/>
  </ds:schemaRefs>
</ds:datastoreItem>
</file>

<file path=customXml/itemProps536.xml><?xml version="1.0" encoding="utf-8"?>
<ds:datastoreItem xmlns:ds="http://schemas.openxmlformats.org/officeDocument/2006/customXml" ds:itemID="{372CE00F-5A7E-429A-B4EC-D93C9F75A916}">
  <ds:schemaRefs>
    <ds:schemaRef ds:uri="http://schemas.microsoft.com/VisualStudio/2011/storyboarding/control"/>
  </ds:schemaRefs>
</ds:datastoreItem>
</file>

<file path=customXml/itemProps537.xml><?xml version="1.0" encoding="utf-8"?>
<ds:datastoreItem xmlns:ds="http://schemas.openxmlformats.org/officeDocument/2006/customXml" ds:itemID="{A81AEBA3-3C43-40A1-8012-B9372B48FA7F}">
  <ds:schemaRefs>
    <ds:schemaRef ds:uri="http://schemas.microsoft.com/VisualStudio/2011/storyboarding/control"/>
  </ds:schemaRefs>
</ds:datastoreItem>
</file>

<file path=customXml/itemProps538.xml><?xml version="1.0" encoding="utf-8"?>
<ds:datastoreItem xmlns:ds="http://schemas.openxmlformats.org/officeDocument/2006/customXml" ds:itemID="{A12320DF-DC73-4CA1-9DD7-19CF393F7EA2}">
  <ds:schemaRefs>
    <ds:schemaRef ds:uri="http://schemas.microsoft.com/VisualStudio/2011/storyboarding/control"/>
  </ds:schemaRefs>
</ds:datastoreItem>
</file>

<file path=customXml/itemProps539.xml><?xml version="1.0" encoding="utf-8"?>
<ds:datastoreItem xmlns:ds="http://schemas.openxmlformats.org/officeDocument/2006/customXml" ds:itemID="{1766722A-2E9D-44CA-ADBF-FA9664B50EA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3217F1B6-A05E-481E-BEA0-32F4D6F0CEA5}">
  <ds:schemaRefs>
    <ds:schemaRef ds:uri="http://schemas.microsoft.com/VisualStudio/2011/storyboarding/control"/>
  </ds:schemaRefs>
</ds:datastoreItem>
</file>

<file path=customXml/itemProps540.xml><?xml version="1.0" encoding="utf-8"?>
<ds:datastoreItem xmlns:ds="http://schemas.openxmlformats.org/officeDocument/2006/customXml" ds:itemID="{5F330D85-4134-42E4-A1F5-276FA94C83D2}">
  <ds:schemaRefs>
    <ds:schemaRef ds:uri="http://schemas.microsoft.com/VisualStudio/2011/storyboarding/control"/>
  </ds:schemaRefs>
</ds:datastoreItem>
</file>

<file path=customXml/itemProps541.xml><?xml version="1.0" encoding="utf-8"?>
<ds:datastoreItem xmlns:ds="http://schemas.openxmlformats.org/officeDocument/2006/customXml" ds:itemID="{DEA91AA8-9860-4B8C-B4C2-197FFD945B74}">
  <ds:schemaRefs>
    <ds:schemaRef ds:uri="http://schemas.microsoft.com/VisualStudio/2011/storyboarding/control"/>
  </ds:schemaRefs>
</ds:datastoreItem>
</file>

<file path=customXml/itemProps542.xml><?xml version="1.0" encoding="utf-8"?>
<ds:datastoreItem xmlns:ds="http://schemas.openxmlformats.org/officeDocument/2006/customXml" ds:itemID="{8663E97D-CF25-4B58-A2D2-374E0148D721}">
  <ds:schemaRefs>
    <ds:schemaRef ds:uri="http://schemas.microsoft.com/VisualStudio/2011/storyboarding/control"/>
  </ds:schemaRefs>
</ds:datastoreItem>
</file>

<file path=customXml/itemProps543.xml><?xml version="1.0" encoding="utf-8"?>
<ds:datastoreItem xmlns:ds="http://schemas.openxmlformats.org/officeDocument/2006/customXml" ds:itemID="{70921665-CCF0-43F3-BFC5-BB99BBB7D5B0}">
  <ds:schemaRefs>
    <ds:schemaRef ds:uri="http://schemas.microsoft.com/VisualStudio/2011/storyboarding/control"/>
  </ds:schemaRefs>
</ds:datastoreItem>
</file>

<file path=customXml/itemProps544.xml><?xml version="1.0" encoding="utf-8"?>
<ds:datastoreItem xmlns:ds="http://schemas.openxmlformats.org/officeDocument/2006/customXml" ds:itemID="{F5D07906-0005-462B-81E3-7244777CFD09}">
  <ds:schemaRefs>
    <ds:schemaRef ds:uri="http://schemas.microsoft.com/VisualStudio/2011/storyboarding/control"/>
  </ds:schemaRefs>
</ds:datastoreItem>
</file>

<file path=customXml/itemProps545.xml><?xml version="1.0" encoding="utf-8"?>
<ds:datastoreItem xmlns:ds="http://schemas.openxmlformats.org/officeDocument/2006/customXml" ds:itemID="{E93C9882-0544-419F-8E02-D0E37C9CC3F7}">
  <ds:schemaRefs>
    <ds:schemaRef ds:uri="http://schemas.microsoft.com/VisualStudio/2011/storyboarding/control"/>
  </ds:schemaRefs>
</ds:datastoreItem>
</file>

<file path=customXml/itemProps546.xml><?xml version="1.0" encoding="utf-8"?>
<ds:datastoreItem xmlns:ds="http://schemas.openxmlformats.org/officeDocument/2006/customXml" ds:itemID="{05BB5ACD-F692-4187-8CE5-20E1A408FFFB}">
  <ds:schemaRefs>
    <ds:schemaRef ds:uri="http://schemas.microsoft.com/VisualStudio/2011/storyboarding/control"/>
  </ds:schemaRefs>
</ds:datastoreItem>
</file>

<file path=customXml/itemProps547.xml><?xml version="1.0" encoding="utf-8"?>
<ds:datastoreItem xmlns:ds="http://schemas.openxmlformats.org/officeDocument/2006/customXml" ds:itemID="{492C5BC3-8737-4108-B0EC-65D4AF8B18A2}">
  <ds:schemaRefs>
    <ds:schemaRef ds:uri="http://schemas.microsoft.com/VisualStudio/2011/storyboarding/control"/>
  </ds:schemaRefs>
</ds:datastoreItem>
</file>

<file path=customXml/itemProps548.xml><?xml version="1.0" encoding="utf-8"?>
<ds:datastoreItem xmlns:ds="http://schemas.openxmlformats.org/officeDocument/2006/customXml" ds:itemID="{9A49F8DD-F404-40D2-BA45-72FE5B725C11}">
  <ds:schemaRefs>
    <ds:schemaRef ds:uri="http://schemas.microsoft.com/VisualStudio/2011/storyboarding/control"/>
  </ds:schemaRefs>
</ds:datastoreItem>
</file>

<file path=customXml/itemProps549.xml><?xml version="1.0" encoding="utf-8"?>
<ds:datastoreItem xmlns:ds="http://schemas.openxmlformats.org/officeDocument/2006/customXml" ds:itemID="{6B89BFF3-866B-45E7-9717-775B207D569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0812009-3B0A-4656-9FAF-93A2D74FC560}">
  <ds:schemaRefs>
    <ds:schemaRef ds:uri="http://schemas.microsoft.com/VisualStudio/2011/storyboarding/control"/>
  </ds:schemaRefs>
</ds:datastoreItem>
</file>

<file path=customXml/itemProps550.xml><?xml version="1.0" encoding="utf-8"?>
<ds:datastoreItem xmlns:ds="http://schemas.openxmlformats.org/officeDocument/2006/customXml" ds:itemID="{07AE1D5E-97E0-4112-A2AE-601F87757523}">
  <ds:schemaRefs>
    <ds:schemaRef ds:uri="http://schemas.microsoft.com/VisualStudio/2011/storyboarding/control"/>
  </ds:schemaRefs>
</ds:datastoreItem>
</file>

<file path=customXml/itemProps551.xml><?xml version="1.0" encoding="utf-8"?>
<ds:datastoreItem xmlns:ds="http://schemas.openxmlformats.org/officeDocument/2006/customXml" ds:itemID="{CA463455-0B92-4875-84EC-111814E233EB}">
  <ds:schemaRefs>
    <ds:schemaRef ds:uri="http://schemas.microsoft.com/VisualStudio/2011/storyboarding/control"/>
  </ds:schemaRefs>
</ds:datastoreItem>
</file>

<file path=customXml/itemProps552.xml><?xml version="1.0" encoding="utf-8"?>
<ds:datastoreItem xmlns:ds="http://schemas.openxmlformats.org/officeDocument/2006/customXml" ds:itemID="{090EAD21-E453-48FE-9573-BF6517C5D52B}">
  <ds:schemaRefs>
    <ds:schemaRef ds:uri="http://schemas.microsoft.com/VisualStudio/2011/storyboarding/control"/>
  </ds:schemaRefs>
</ds:datastoreItem>
</file>

<file path=customXml/itemProps553.xml><?xml version="1.0" encoding="utf-8"?>
<ds:datastoreItem xmlns:ds="http://schemas.openxmlformats.org/officeDocument/2006/customXml" ds:itemID="{C5145C58-D235-43B6-8E4A-BFF31284A84B}">
  <ds:schemaRefs>
    <ds:schemaRef ds:uri="http://schemas.microsoft.com/VisualStudio/2011/storyboarding/control"/>
  </ds:schemaRefs>
</ds:datastoreItem>
</file>

<file path=customXml/itemProps554.xml><?xml version="1.0" encoding="utf-8"?>
<ds:datastoreItem xmlns:ds="http://schemas.openxmlformats.org/officeDocument/2006/customXml" ds:itemID="{F9C1DB4D-E5E6-4788-B9BD-6CA9697AA2BE}">
  <ds:schemaRefs>
    <ds:schemaRef ds:uri="http://schemas.microsoft.com/VisualStudio/2011/storyboarding/control"/>
  </ds:schemaRefs>
</ds:datastoreItem>
</file>

<file path=customXml/itemProps555.xml><?xml version="1.0" encoding="utf-8"?>
<ds:datastoreItem xmlns:ds="http://schemas.openxmlformats.org/officeDocument/2006/customXml" ds:itemID="{D05DED43-3D1F-4A80-A78F-B1CEEB89C7CE}">
  <ds:schemaRefs>
    <ds:schemaRef ds:uri="http://schemas.microsoft.com/VisualStudio/2011/storyboarding/control"/>
  </ds:schemaRefs>
</ds:datastoreItem>
</file>

<file path=customXml/itemProps556.xml><?xml version="1.0" encoding="utf-8"?>
<ds:datastoreItem xmlns:ds="http://schemas.openxmlformats.org/officeDocument/2006/customXml" ds:itemID="{794A4674-E93E-49AD-9B37-DA93B4B0CD5F}">
  <ds:schemaRefs>
    <ds:schemaRef ds:uri="http://schemas.microsoft.com/VisualStudio/2011/storyboarding/control"/>
  </ds:schemaRefs>
</ds:datastoreItem>
</file>

<file path=customXml/itemProps557.xml><?xml version="1.0" encoding="utf-8"?>
<ds:datastoreItem xmlns:ds="http://schemas.openxmlformats.org/officeDocument/2006/customXml" ds:itemID="{080B1FA6-72C6-43AA-B9D5-965A82D705C3}">
  <ds:schemaRefs>
    <ds:schemaRef ds:uri="http://schemas.microsoft.com/VisualStudio/2011/storyboarding/control"/>
  </ds:schemaRefs>
</ds:datastoreItem>
</file>

<file path=customXml/itemProps558.xml><?xml version="1.0" encoding="utf-8"?>
<ds:datastoreItem xmlns:ds="http://schemas.openxmlformats.org/officeDocument/2006/customXml" ds:itemID="{61C1FE6F-2E9C-46ED-92ED-A52F614D053C}">
  <ds:schemaRefs>
    <ds:schemaRef ds:uri="http://schemas.microsoft.com/VisualStudio/2011/storyboarding/control"/>
  </ds:schemaRefs>
</ds:datastoreItem>
</file>

<file path=customXml/itemProps559.xml><?xml version="1.0" encoding="utf-8"?>
<ds:datastoreItem xmlns:ds="http://schemas.openxmlformats.org/officeDocument/2006/customXml" ds:itemID="{5974E284-8B4B-4904-B68F-A6C9ADC6DA54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450B56F-0BFE-4548-91E3-B40732A40DB5}">
  <ds:schemaRefs>
    <ds:schemaRef ds:uri="http://schemas.microsoft.com/VisualStudio/2011/storyboarding/control"/>
  </ds:schemaRefs>
</ds:datastoreItem>
</file>

<file path=customXml/itemProps560.xml><?xml version="1.0" encoding="utf-8"?>
<ds:datastoreItem xmlns:ds="http://schemas.openxmlformats.org/officeDocument/2006/customXml" ds:itemID="{DD55F0A0-3BF6-4A27-9E0E-DFDE45D338C3}">
  <ds:schemaRefs>
    <ds:schemaRef ds:uri="http://schemas.microsoft.com/VisualStudio/2011/storyboarding/control"/>
  </ds:schemaRefs>
</ds:datastoreItem>
</file>

<file path=customXml/itemProps561.xml><?xml version="1.0" encoding="utf-8"?>
<ds:datastoreItem xmlns:ds="http://schemas.openxmlformats.org/officeDocument/2006/customXml" ds:itemID="{CEBEEF34-271D-4EE0-97E9-9607A7C36EB7}">
  <ds:schemaRefs>
    <ds:schemaRef ds:uri="http://schemas.microsoft.com/VisualStudio/2011/storyboarding/control"/>
  </ds:schemaRefs>
</ds:datastoreItem>
</file>

<file path=customXml/itemProps562.xml><?xml version="1.0" encoding="utf-8"?>
<ds:datastoreItem xmlns:ds="http://schemas.openxmlformats.org/officeDocument/2006/customXml" ds:itemID="{BA1E1A43-4310-458C-88DA-23FAB63B1DE1}">
  <ds:schemaRefs>
    <ds:schemaRef ds:uri="http://schemas.microsoft.com/VisualStudio/2011/storyboarding/control"/>
  </ds:schemaRefs>
</ds:datastoreItem>
</file>

<file path=customXml/itemProps563.xml><?xml version="1.0" encoding="utf-8"?>
<ds:datastoreItem xmlns:ds="http://schemas.openxmlformats.org/officeDocument/2006/customXml" ds:itemID="{F045E3E9-F39C-432E-82F8-15A9AFE152E9}">
  <ds:schemaRefs>
    <ds:schemaRef ds:uri="http://schemas.microsoft.com/VisualStudio/2011/storyboarding/control"/>
  </ds:schemaRefs>
</ds:datastoreItem>
</file>

<file path=customXml/itemProps564.xml><?xml version="1.0" encoding="utf-8"?>
<ds:datastoreItem xmlns:ds="http://schemas.openxmlformats.org/officeDocument/2006/customXml" ds:itemID="{EE4D5D60-0F7B-49F4-8824-972A96FB53CC}">
  <ds:schemaRefs>
    <ds:schemaRef ds:uri="http://schemas.microsoft.com/VisualStudio/2011/storyboarding/control"/>
  </ds:schemaRefs>
</ds:datastoreItem>
</file>

<file path=customXml/itemProps565.xml><?xml version="1.0" encoding="utf-8"?>
<ds:datastoreItem xmlns:ds="http://schemas.openxmlformats.org/officeDocument/2006/customXml" ds:itemID="{5BE954A6-BEEE-4A19-BD2F-1E31179351D2}">
  <ds:schemaRefs>
    <ds:schemaRef ds:uri="http://schemas.microsoft.com/VisualStudio/2011/storyboarding/control"/>
  </ds:schemaRefs>
</ds:datastoreItem>
</file>

<file path=customXml/itemProps566.xml><?xml version="1.0" encoding="utf-8"?>
<ds:datastoreItem xmlns:ds="http://schemas.openxmlformats.org/officeDocument/2006/customXml" ds:itemID="{1C1025C0-E58F-4414-A412-F94D6332B713}">
  <ds:schemaRefs>
    <ds:schemaRef ds:uri="http://schemas.microsoft.com/VisualStudio/2011/storyboarding/control"/>
  </ds:schemaRefs>
</ds:datastoreItem>
</file>

<file path=customXml/itemProps567.xml><?xml version="1.0" encoding="utf-8"?>
<ds:datastoreItem xmlns:ds="http://schemas.openxmlformats.org/officeDocument/2006/customXml" ds:itemID="{004D8631-E044-49CC-82EB-1C7F03CD9DF4}">
  <ds:schemaRefs>
    <ds:schemaRef ds:uri="http://schemas.microsoft.com/VisualStudio/2011/storyboarding/control"/>
  </ds:schemaRefs>
</ds:datastoreItem>
</file>

<file path=customXml/itemProps568.xml><?xml version="1.0" encoding="utf-8"?>
<ds:datastoreItem xmlns:ds="http://schemas.openxmlformats.org/officeDocument/2006/customXml" ds:itemID="{AC49AD09-4A43-42ED-83B8-61D5CA8F3157}">
  <ds:schemaRefs>
    <ds:schemaRef ds:uri="http://schemas.microsoft.com/VisualStudio/2011/storyboarding/control"/>
  </ds:schemaRefs>
</ds:datastoreItem>
</file>

<file path=customXml/itemProps569.xml><?xml version="1.0" encoding="utf-8"?>
<ds:datastoreItem xmlns:ds="http://schemas.openxmlformats.org/officeDocument/2006/customXml" ds:itemID="{1DCB3EB8-EF32-4EF9-9104-D342439E2C0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8AF411B8-D195-488E-B8B1-1D1726D4D49D}">
  <ds:schemaRefs>
    <ds:schemaRef ds:uri="http://schemas.microsoft.com/VisualStudio/2011/storyboarding/control"/>
  </ds:schemaRefs>
</ds:datastoreItem>
</file>

<file path=customXml/itemProps570.xml><?xml version="1.0" encoding="utf-8"?>
<ds:datastoreItem xmlns:ds="http://schemas.openxmlformats.org/officeDocument/2006/customXml" ds:itemID="{D78CD5EF-75DF-425B-A4C8-0423B403785B}">
  <ds:schemaRefs>
    <ds:schemaRef ds:uri="http://schemas.microsoft.com/VisualStudio/2011/storyboarding/control"/>
  </ds:schemaRefs>
</ds:datastoreItem>
</file>

<file path=customXml/itemProps571.xml><?xml version="1.0" encoding="utf-8"?>
<ds:datastoreItem xmlns:ds="http://schemas.openxmlformats.org/officeDocument/2006/customXml" ds:itemID="{E56FB886-BC02-465E-A336-006B6F45B726}">
  <ds:schemaRefs>
    <ds:schemaRef ds:uri="http://schemas.microsoft.com/VisualStudio/2011/storyboarding/control"/>
  </ds:schemaRefs>
</ds:datastoreItem>
</file>

<file path=customXml/itemProps572.xml><?xml version="1.0" encoding="utf-8"?>
<ds:datastoreItem xmlns:ds="http://schemas.openxmlformats.org/officeDocument/2006/customXml" ds:itemID="{14FECADB-FC07-4C40-9A8B-33F0A6B7B597}">
  <ds:schemaRefs>
    <ds:schemaRef ds:uri="http://schemas.microsoft.com/VisualStudio/2011/storyboarding/control"/>
  </ds:schemaRefs>
</ds:datastoreItem>
</file>

<file path=customXml/itemProps573.xml><?xml version="1.0" encoding="utf-8"?>
<ds:datastoreItem xmlns:ds="http://schemas.openxmlformats.org/officeDocument/2006/customXml" ds:itemID="{10807198-281F-47D3-87C8-168BA9327F16}">
  <ds:schemaRefs>
    <ds:schemaRef ds:uri="http://schemas.microsoft.com/VisualStudio/2011/storyboarding/control"/>
  </ds:schemaRefs>
</ds:datastoreItem>
</file>

<file path=customXml/itemProps574.xml><?xml version="1.0" encoding="utf-8"?>
<ds:datastoreItem xmlns:ds="http://schemas.openxmlformats.org/officeDocument/2006/customXml" ds:itemID="{E7946761-5290-4560-83B3-3FCA38671A1C}">
  <ds:schemaRefs>
    <ds:schemaRef ds:uri="http://schemas.microsoft.com/VisualStudio/2011/storyboarding/control"/>
  </ds:schemaRefs>
</ds:datastoreItem>
</file>

<file path=customXml/itemProps575.xml><?xml version="1.0" encoding="utf-8"?>
<ds:datastoreItem xmlns:ds="http://schemas.openxmlformats.org/officeDocument/2006/customXml" ds:itemID="{1A0BB6C0-A695-4EEA-A249-85CE7F40F7FB}">
  <ds:schemaRefs>
    <ds:schemaRef ds:uri="http://schemas.microsoft.com/VisualStudio/2011/storyboarding/control"/>
  </ds:schemaRefs>
</ds:datastoreItem>
</file>

<file path=customXml/itemProps576.xml><?xml version="1.0" encoding="utf-8"?>
<ds:datastoreItem xmlns:ds="http://schemas.openxmlformats.org/officeDocument/2006/customXml" ds:itemID="{3818BABD-531D-4624-A7B2-27780F934436}">
  <ds:schemaRefs>
    <ds:schemaRef ds:uri="http://schemas.microsoft.com/VisualStudio/2011/storyboarding/control"/>
  </ds:schemaRefs>
</ds:datastoreItem>
</file>

<file path=customXml/itemProps577.xml><?xml version="1.0" encoding="utf-8"?>
<ds:datastoreItem xmlns:ds="http://schemas.openxmlformats.org/officeDocument/2006/customXml" ds:itemID="{841DFA03-7A96-4383-9F8F-D7E58FBA3A6A}">
  <ds:schemaRefs>
    <ds:schemaRef ds:uri="http://schemas.microsoft.com/VisualStudio/2011/storyboarding/control"/>
  </ds:schemaRefs>
</ds:datastoreItem>
</file>

<file path=customXml/itemProps578.xml><?xml version="1.0" encoding="utf-8"?>
<ds:datastoreItem xmlns:ds="http://schemas.openxmlformats.org/officeDocument/2006/customXml" ds:itemID="{DD381FE9-D58C-4B70-866C-C4D6375AA41F}">
  <ds:schemaRefs>
    <ds:schemaRef ds:uri="http://schemas.microsoft.com/VisualStudio/2011/storyboarding/control"/>
  </ds:schemaRefs>
</ds:datastoreItem>
</file>

<file path=customXml/itemProps579.xml><?xml version="1.0" encoding="utf-8"?>
<ds:datastoreItem xmlns:ds="http://schemas.openxmlformats.org/officeDocument/2006/customXml" ds:itemID="{AC19C2CB-1359-4552-A793-8FC66D1B33DE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8913A24-1735-4DCE-919C-31BB872B6962}">
  <ds:schemaRefs>
    <ds:schemaRef ds:uri="http://schemas.microsoft.com/VisualStudio/2011/storyboarding/control"/>
  </ds:schemaRefs>
</ds:datastoreItem>
</file>

<file path=customXml/itemProps580.xml><?xml version="1.0" encoding="utf-8"?>
<ds:datastoreItem xmlns:ds="http://schemas.openxmlformats.org/officeDocument/2006/customXml" ds:itemID="{97329C17-60B7-4889-863C-97F04AADA260}">
  <ds:schemaRefs>
    <ds:schemaRef ds:uri="http://schemas.microsoft.com/VisualStudio/2011/storyboarding/control"/>
  </ds:schemaRefs>
</ds:datastoreItem>
</file>

<file path=customXml/itemProps581.xml><?xml version="1.0" encoding="utf-8"?>
<ds:datastoreItem xmlns:ds="http://schemas.openxmlformats.org/officeDocument/2006/customXml" ds:itemID="{52038E17-ADBE-4A5A-84BE-EE589EAAA1FD}">
  <ds:schemaRefs>
    <ds:schemaRef ds:uri="http://schemas.microsoft.com/VisualStudio/2011/storyboarding/control"/>
  </ds:schemaRefs>
</ds:datastoreItem>
</file>

<file path=customXml/itemProps582.xml><?xml version="1.0" encoding="utf-8"?>
<ds:datastoreItem xmlns:ds="http://schemas.openxmlformats.org/officeDocument/2006/customXml" ds:itemID="{763BA86A-3D01-40F6-BBDC-ABD9356900C0}">
  <ds:schemaRefs>
    <ds:schemaRef ds:uri="http://schemas.microsoft.com/VisualStudio/2011/storyboarding/control"/>
  </ds:schemaRefs>
</ds:datastoreItem>
</file>

<file path=customXml/itemProps583.xml><?xml version="1.0" encoding="utf-8"?>
<ds:datastoreItem xmlns:ds="http://schemas.openxmlformats.org/officeDocument/2006/customXml" ds:itemID="{70B43BC5-27EA-412F-8050-3259125BA457}">
  <ds:schemaRefs>
    <ds:schemaRef ds:uri="http://schemas.microsoft.com/VisualStudio/2011/storyboarding/control"/>
  </ds:schemaRefs>
</ds:datastoreItem>
</file>

<file path=customXml/itemProps584.xml><?xml version="1.0" encoding="utf-8"?>
<ds:datastoreItem xmlns:ds="http://schemas.openxmlformats.org/officeDocument/2006/customXml" ds:itemID="{CD8965A4-1618-484C-A38C-66AE73A5E103}">
  <ds:schemaRefs>
    <ds:schemaRef ds:uri="http://schemas.microsoft.com/VisualStudio/2011/storyboarding/control"/>
  </ds:schemaRefs>
</ds:datastoreItem>
</file>

<file path=customXml/itemProps585.xml><?xml version="1.0" encoding="utf-8"?>
<ds:datastoreItem xmlns:ds="http://schemas.openxmlformats.org/officeDocument/2006/customXml" ds:itemID="{B068E353-7949-4D24-9ECD-78BFD42217B8}">
  <ds:schemaRefs>
    <ds:schemaRef ds:uri="http://schemas.microsoft.com/VisualStudio/2011/storyboarding/control"/>
  </ds:schemaRefs>
</ds:datastoreItem>
</file>

<file path=customXml/itemProps586.xml><?xml version="1.0" encoding="utf-8"?>
<ds:datastoreItem xmlns:ds="http://schemas.openxmlformats.org/officeDocument/2006/customXml" ds:itemID="{97691575-9EE9-49E4-BEA0-63A39A12AB84}">
  <ds:schemaRefs>
    <ds:schemaRef ds:uri="http://schemas.microsoft.com/VisualStudio/2011/storyboarding/control"/>
  </ds:schemaRefs>
</ds:datastoreItem>
</file>

<file path=customXml/itemProps587.xml><?xml version="1.0" encoding="utf-8"?>
<ds:datastoreItem xmlns:ds="http://schemas.openxmlformats.org/officeDocument/2006/customXml" ds:itemID="{64B27B1E-E4C1-455B-8821-9E6891364B18}">
  <ds:schemaRefs>
    <ds:schemaRef ds:uri="http://schemas.microsoft.com/VisualStudio/2011/storyboarding/control"/>
  </ds:schemaRefs>
</ds:datastoreItem>
</file>

<file path=customXml/itemProps588.xml><?xml version="1.0" encoding="utf-8"?>
<ds:datastoreItem xmlns:ds="http://schemas.openxmlformats.org/officeDocument/2006/customXml" ds:itemID="{0CA949E9-7364-478D-9F1B-CE2527B6B479}">
  <ds:schemaRefs>
    <ds:schemaRef ds:uri="http://schemas.microsoft.com/VisualStudio/2011/storyboarding/control"/>
  </ds:schemaRefs>
</ds:datastoreItem>
</file>

<file path=customXml/itemProps589.xml><?xml version="1.0" encoding="utf-8"?>
<ds:datastoreItem xmlns:ds="http://schemas.openxmlformats.org/officeDocument/2006/customXml" ds:itemID="{D82E732B-C7CA-4A08-A8CB-E23CA01009C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1ACA9C9-BE4F-4EB6-B52D-E980ED1C8F2A}">
  <ds:schemaRefs>
    <ds:schemaRef ds:uri="http://schemas.microsoft.com/VisualStudio/2011/storyboarding/control"/>
  </ds:schemaRefs>
</ds:datastoreItem>
</file>

<file path=customXml/itemProps590.xml><?xml version="1.0" encoding="utf-8"?>
<ds:datastoreItem xmlns:ds="http://schemas.openxmlformats.org/officeDocument/2006/customXml" ds:itemID="{63D4566E-EA85-4B5E-9EBA-84ABA4922CEB}">
  <ds:schemaRefs>
    <ds:schemaRef ds:uri="http://schemas.microsoft.com/VisualStudio/2011/storyboarding/control"/>
  </ds:schemaRefs>
</ds:datastoreItem>
</file>

<file path=customXml/itemProps591.xml><?xml version="1.0" encoding="utf-8"?>
<ds:datastoreItem xmlns:ds="http://schemas.openxmlformats.org/officeDocument/2006/customXml" ds:itemID="{2D9E4BE5-A98B-473F-8F8C-F33B26295E57}">
  <ds:schemaRefs>
    <ds:schemaRef ds:uri="http://schemas.microsoft.com/VisualStudio/2011/storyboarding/control"/>
  </ds:schemaRefs>
</ds:datastoreItem>
</file>

<file path=customXml/itemProps592.xml><?xml version="1.0" encoding="utf-8"?>
<ds:datastoreItem xmlns:ds="http://schemas.openxmlformats.org/officeDocument/2006/customXml" ds:itemID="{E99A7AFA-94F7-4DF7-B8E6-225F00C9B313}">
  <ds:schemaRefs>
    <ds:schemaRef ds:uri="http://schemas.microsoft.com/VisualStudio/2011/storyboarding/control"/>
  </ds:schemaRefs>
</ds:datastoreItem>
</file>

<file path=customXml/itemProps593.xml><?xml version="1.0" encoding="utf-8"?>
<ds:datastoreItem xmlns:ds="http://schemas.openxmlformats.org/officeDocument/2006/customXml" ds:itemID="{227AB852-07C0-48BB-94D0-4E60B40C8D72}">
  <ds:schemaRefs>
    <ds:schemaRef ds:uri="http://schemas.microsoft.com/VisualStudio/2011/storyboarding/control"/>
  </ds:schemaRefs>
</ds:datastoreItem>
</file>

<file path=customXml/itemProps594.xml><?xml version="1.0" encoding="utf-8"?>
<ds:datastoreItem xmlns:ds="http://schemas.openxmlformats.org/officeDocument/2006/customXml" ds:itemID="{5570C531-F482-4BD2-A31C-44B75EA85C42}">
  <ds:schemaRefs>
    <ds:schemaRef ds:uri="http://schemas.microsoft.com/VisualStudio/2011/storyboarding/control"/>
  </ds:schemaRefs>
</ds:datastoreItem>
</file>

<file path=customXml/itemProps595.xml><?xml version="1.0" encoding="utf-8"?>
<ds:datastoreItem xmlns:ds="http://schemas.openxmlformats.org/officeDocument/2006/customXml" ds:itemID="{6D13819B-6EC6-4116-8911-A172E04A23DA}">
  <ds:schemaRefs>
    <ds:schemaRef ds:uri="http://schemas.microsoft.com/VisualStudio/2011/storyboarding/control"/>
  </ds:schemaRefs>
</ds:datastoreItem>
</file>

<file path=customXml/itemProps596.xml><?xml version="1.0" encoding="utf-8"?>
<ds:datastoreItem xmlns:ds="http://schemas.openxmlformats.org/officeDocument/2006/customXml" ds:itemID="{735286F7-F0AA-4E18-B13F-0D955EA997E0}">
  <ds:schemaRefs>
    <ds:schemaRef ds:uri="http://schemas.microsoft.com/VisualStudio/2011/storyboarding/control"/>
  </ds:schemaRefs>
</ds:datastoreItem>
</file>

<file path=customXml/itemProps597.xml><?xml version="1.0" encoding="utf-8"?>
<ds:datastoreItem xmlns:ds="http://schemas.openxmlformats.org/officeDocument/2006/customXml" ds:itemID="{C55C2843-0724-4D8A-8BE0-BF5ACF12297B}">
  <ds:schemaRefs>
    <ds:schemaRef ds:uri="http://schemas.microsoft.com/VisualStudio/2011/storyboarding/control"/>
  </ds:schemaRefs>
</ds:datastoreItem>
</file>

<file path=customXml/itemProps598.xml><?xml version="1.0" encoding="utf-8"?>
<ds:datastoreItem xmlns:ds="http://schemas.openxmlformats.org/officeDocument/2006/customXml" ds:itemID="{B2125A46-7285-4F40-95D7-F2DD8FBCC5FE}">
  <ds:schemaRefs>
    <ds:schemaRef ds:uri="http://schemas.microsoft.com/VisualStudio/2011/storyboarding/control"/>
  </ds:schemaRefs>
</ds:datastoreItem>
</file>

<file path=customXml/itemProps599.xml><?xml version="1.0" encoding="utf-8"?>
<ds:datastoreItem xmlns:ds="http://schemas.openxmlformats.org/officeDocument/2006/customXml" ds:itemID="{DD028409-D714-4D2A-A7ED-E5BB90195BB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25C1C2A-7BCD-4DB4-A290-455C6E40C73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B90E4AF-EC9A-4BC9-B674-D3E7A2BB7932}">
  <ds:schemaRefs>
    <ds:schemaRef ds:uri="http://schemas.microsoft.com/VisualStudio/2011/storyboarding/control"/>
  </ds:schemaRefs>
</ds:datastoreItem>
</file>

<file path=customXml/itemProps600.xml><?xml version="1.0" encoding="utf-8"?>
<ds:datastoreItem xmlns:ds="http://schemas.openxmlformats.org/officeDocument/2006/customXml" ds:itemID="{10CFCC9A-8FC0-4319-BA65-10C90B4EECF3}">
  <ds:schemaRefs>
    <ds:schemaRef ds:uri="http://schemas.microsoft.com/VisualStudio/2011/storyboarding/control"/>
  </ds:schemaRefs>
</ds:datastoreItem>
</file>

<file path=customXml/itemProps601.xml><?xml version="1.0" encoding="utf-8"?>
<ds:datastoreItem xmlns:ds="http://schemas.openxmlformats.org/officeDocument/2006/customXml" ds:itemID="{60FF9953-D423-49C2-A0CA-7C034E18D860}">
  <ds:schemaRefs>
    <ds:schemaRef ds:uri="http://schemas.microsoft.com/VisualStudio/2011/storyboarding/control"/>
  </ds:schemaRefs>
</ds:datastoreItem>
</file>

<file path=customXml/itemProps602.xml><?xml version="1.0" encoding="utf-8"?>
<ds:datastoreItem xmlns:ds="http://schemas.openxmlformats.org/officeDocument/2006/customXml" ds:itemID="{49C05075-6816-40D2-A14A-6DE4CD845049}">
  <ds:schemaRefs>
    <ds:schemaRef ds:uri="http://schemas.microsoft.com/VisualStudio/2011/storyboarding/control"/>
  </ds:schemaRefs>
</ds:datastoreItem>
</file>

<file path=customXml/itemProps603.xml><?xml version="1.0" encoding="utf-8"?>
<ds:datastoreItem xmlns:ds="http://schemas.openxmlformats.org/officeDocument/2006/customXml" ds:itemID="{25F13079-5D5D-4DB4-BDCD-7342069A6D6A}">
  <ds:schemaRefs>
    <ds:schemaRef ds:uri="http://schemas.microsoft.com/VisualStudio/2011/storyboarding/control"/>
  </ds:schemaRefs>
</ds:datastoreItem>
</file>

<file path=customXml/itemProps604.xml><?xml version="1.0" encoding="utf-8"?>
<ds:datastoreItem xmlns:ds="http://schemas.openxmlformats.org/officeDocument/2006/customXml" ds:itemID="{4B46F883-A950-40DF-AD42-520B09D39940}">
  <ds:schemaRefs>
    <ds:schemaRef ds:uri="http://schemas.microsoft.com/VisualStudio/2011/storyboarding/control"/>
  </ds:schemaRefs>
</ds:datastoreItem>
</file>

<file path=customXml/itemProps605.xml><?xml version="1.0" encoding="utf-8"?>
<ds:datastoreItem xmlns:ds="http://schemas.openxmlformats.org/officeDocument/2006/customXml" ds:itemID="{04B608AE-1114-4333-BA7C-DB461EB496C7}">
  <ds:schemaRefs>
    <ds:schemaRef ds:uri="http://schemas.microsoft.com/VisualStudio/2011/storyboarding/control"/>
  </ds:schemaRefs>
</ds:datastoreItem>
</file>

<file path=customXml/itemProps606.xml><?xml version="1.0" encoding="utf-8"?>
<ds:datastoreItem xmlns:ds="http://schemas.openxmlformats.org/officeDocument/2006/customXml" ds:itemID="{3E254761-105B-4191-BE7A-82271CE9B5AB}">
  <ds:schemaRefs>
    <ds:schemaRef ds:uri="http://schemas.microsoft.com/VisualStudio/2011/storyboarding/control"/>
  </ds:schemaRefs>
</ds:datastoreItem>
</file>

<file path=customXml/itemProps607.xml><?xml version="1.0" encoding="utf-8"?>
<ds:datastoreItem xmlns:ds="http://schemas.openxmlformats.org/officeDocument/2006/customXml" ds:itemID="{F8C6D856-6341-457C-ACF0-10DF8DD8D3E1}">
  <ds:schemaRefs>
    <ds:schemaRef ds:uri="http://schemas.microsoft.com/VisualStudio/2011/storyboarding/control"/>
  </ds:schemaRefs>
</ds:datastoreItem>
</file>

<file path=customXml/itemProps608.xml><?xml version="1.0" encoding="utf-8"?>
<ds:datastoreItem xmlns:ds="http://schemas.openxmlformats.org/officeDocument/2006/customXml" ds:itemID="{2FE4709E-79C3-4708-9273-D110290A6A35}">
  <ds:schemaRefs>
    <ds:schemaRef ds:uri="http://schemas.microsoft.com/VisualStudio/2011/storyboarding/control"/>
  </ds:schemaRefs>
</ds:datastoreItem>
</file>

<file path=customXml/itemProps609.xml><?xml version="1.0" encoding="utf-8"?>
<ds:datastoreItem xmlns:ds="http://schemas.openxmlformats.org/officeDocument/2006/customXml" ds:itemID="{6EBEE444-23A3-4802-833F-223D90E8CF1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AEC0556B-51F2-461B-8CEC-BA0FD336E2F6}">
  <ds:schemaRefs>
    <ds:schemaRef ds:uri="http://schemas.microsoft.com/VisualStudio/2011/storyboarding/control"/>
  </ds:schemaRefs>
</ds:datastoreItem>
</file>

<file path=customXml/itemProps610.xml><?xml version="1.0" encoding="utf-8"?>
<ds:datastoreItem xmlns:ds="http://schemas.openxmlformats.org/officeDocument/2006/customXml" ds:itemID="{E66DE604-FC0C-45A6-974F-FD5EBABCABBC}">
  <ds:schemaRefs>
    <ds:schemaRef ds:uri="http://schemas.microsoft.com/VisualStudio/2011/storyboarding/control"/>
  </ds:schemaRefs>
</ds:datastoreItem>
</file>

<file path=customXml/itemProps611.xml><?xml version="1.0" encoding="utf-8"?>
<ds:datastoreItem xmlns:ds="http://schemas.openxmlformats.org/officeDocument/2006/customXml" ds:itemID="{C5C4616A-A770-453E-BBF1-2B014D623A82}">
  <ds:schemaRefs>
    <ds:schemaRef ds:uri="http://schemas.microsoft.com/VisualStudio/2011/storyboarding/control"/>
  </ds:schemaRefs>
</ds:datastoreItem>
</file>

<file path=customXml/itemProps612.xml><?xml version="1.0" encoding="utf-8"?>
<ds:datastoreItem xmlns:ds="http://schemas.openxmlformats.org/officeDocument/2006/customXml" ds:itemID="{4A73B959-73F5-472B-A9C5-FC24CD58DCE0}">
  <ds:schemaRefs>
    <ds:schemaRef ds:uri="http://schemas.microsoft.com/VisualStudio/2011/storyboarding/control"/>
  </ds:schemaRefs>
</ds:datastoreItem>
</file>

<file path=customXml/itemProps613.xml><?xml version="1.0" encoding="utf-8"?>
<ds:datastoreItem xmlns:ds="http://schemas.openxmlformats.org/officeDocument/2006/customXml" ds:itemID="{79823690-9441-4720-9D28-7CD3BA5C260B}">
  <ds:schemaRefs>
    <ds:schemaRef ds:uri="http://schemas.microsoft.com/VisualStudio/2011/storyboarding/control"/>
  </ds:schemaRefs>
</ds:datastoreItem>
</file>

<file path=customXml/itemProps614.xml><?xml version="1.0" encoding="utf-8"?>
<ds:datastoreItem xmlns:ds="http://schemas.openxmlformats.org/officeDocument/2006/customXml" ds:itemID="{5C8600B4-B5AD-4682-AC91-0DCC9F2AFB13}">
  <ds:schemaRefs>
    <ds:schemaRef ds:uri="http://schemas.microsoft.com/VisualStudio/2011/storyboarding/control"/>
  </ds:schemaRefs>
</ds:datastoreItem>
</file>

<file path=customXml/itemProps615.xml><?xml version="1.0" encoding="utf-8"?>
<ds:datastoreItem xmlns:ds="http://schemas.openxmlformats.org/officeDocument/2006/customXml" ds:itemID="{5777FC8E-6464-4A41-B67B-23CC0B9041C1}">
  <ds:schemaRefs>
    <ds:schemaRef ds:uri="http://schemas.microsoft.com/VisualStudio/2011/storyboarding/control"/>
  </ds:schemaRefs>
</ds:datastoreItem>
</file>

<file path=customXml/itemProps616.xml><?xml version="1.0" encoding="utf-8"?>
<ds:datastoreItem xmlns:ds="http://schemas.openxmlformats.org/officeDocument/2006/customXml" ds:itemID="{DA16F349-CAE3-4BFF-A4BC-29827D748E8D}">
  <ds:schemaRefs>
    <ds:schemaRef ds:uri="http://schemas.microsoft.com/VisualStudio/2011/storyboarding/control"/>
  </ds:schemaRefs>
</ds:datastoreItem>
</file>

<file path=customXml/itemProps617.xml><?xml version="1.0" encoding="utf-8"?>
<ds:datastoreItem xmlns:ds="http://schemas.openxmlformats.org/officeDocument/2006/customXml" ds:itemID="{02062A24-58A8-4729-8E23-F593D54D79F8}">
  <ds:schemaRefs>
    <ds:schemaRef ds:uri="http://schemas.microsoft.com/VisualStudio/2011/storyboarding/control"/>
  </ds:schemaRefs>
</ds:datastoreItem>
</file>

<file path=customXml/itemProps618.xml><?xml version="1.0" encoding="utf-8"?>
<ds:datastoreItem xmlns:ds="http://schemas.openxmlformats.org/officeDocument/2006/customXml" ds:itemID="{5E19D97B-C7F5-4A80-90E2-D6CE065BBAF5}">
  <ds:schemaRefs>
    <ds:schemaRef ds:uri="http://schemas.microsoft.com/VisualStudio/2011/storyboarding/control"/>
  </ds:schemaRefs>
</ds:datastoreItem>
</file>

<file path=customXml/itemProps619.xml><?xml version="1.0" encoding="utf-8"?>
<ds:datastoreItem xmlns:ds="http://schemas.openxmlformats.org/officeDocument/2006/customXml" ds:itemID="{BE026971-75DD-4560-946D-1D3A18BA8B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A353A33-CD50-4C90-8F98-05CEDD1787FD}">
  <ds:schemaRefs>
    <ds:schemaRef ds:uri="http://schemas.microsoft.com/VisualStudio/2011/storyboarding/control"/>
  </ds:schemaRefs>
</ds:datastoreItem>
</file>

<file path=customXml/itemProps620.xml><?xml version="1.0" encoding="utf-8"?>
<ds:datastoreItem xmlns:ds="http://schemas.openxmlformats.org/officeDocument/2006/customXml" ds:itemID="{4D5768D9-1270-4822-8C28-85AD3F773021}">
  <ds:schemaRefs>
    <ds:schemaRef ds:uri="http://schemas.microsoft.com/VisualStudio/2011/storyboarding/control"/>
  </ds:schemaRefs>
</ds:datastoreItem>
</file>

<file path=customXml/itemProps621.xml><?xml version="1.0" encoding="utf-8"?>
<ds:datastoreItem xmlns:ds="http://schemas.openxmlformats.org/officeDocument/2006/customXml" ds:itemID="{4A03EFF8-275F-4FB5-B6CC-A6FD54ACF339}">
  <ds:schemaRefs>
    <ds:schemaRef ds:uri="http://schemas.microsoft.com/VisualStudio/2011/storyboarding/control"/>
  </ds:schemaRefs>
</ds:datastoreItem>
</file>

<file path=customXml/itemProps622.xml><?xml version="1.0" encoding="utf-8"?>
<ds:datastoreItem xmlns:ds="http://schemas.openxmlformats.org/officeDocument/2006/customXml" ds:itemID="{2909E453-ABB7-4B38-B726-B2D0DBFF1B46}">
  <ds:schemaRefs>
    <ds:schemaRef ds:uri="http://schemas.microsoft.com/VisualStudio/2011/storyboarding/control"/>
  </ds:schemaRefs>
</ds:datastoreItem>
</file>

<file path=customXml/itemProps623.xml><?xml version="1.0" encoding="utf-8"?>
<ds:datastoreItem xmlns:ds="http://schemas.openxmlformats.org/officeDocument/2006/customXml" ds:itemID="{153120ED-EB46-4D2E-AB51-0924AECE31EA}">
  <ds:schemaRefs>
    <ds:schemaRef ds:uri="http://schemas.microsoft.com/VisualStudio/2011/storyboarding/control"/>
  </ds:schemaRefs>
</ds:datastoreItem>
</file>

<file path=customXml/itemProps624.xml><?xml version="1.0" encoding="utf-8"?>
<ds:datastoreItem xmlns:ds="http://schemas.openxmlformats.org/officeDocument/2006/customXml" ds:itemID="{54B2266C-1683-4D3C-B8E9-C26F82693F4E}">
  <ds:schemaRefs>
    <ds:schemaRef ds:uri="http://schemas.microsoft.com/VisualStudio/2011/storyboarding/control"/>
  </ds:schemaRefs>
</ds:datastoreItem>
</file>

<file path=customXml/itemProps625.xml><?xml version="1.0" encoding="utf-8"?>
<ds:datastoreItem xmlns:ds="http://schemas.openxmlformats.org/officeDocument/2006/customXml" ds:itemID="{8D89E64B-E823-4CB4-9B4A-01FC6190BDF1}">
  <ds:schemaRefs>
    <ds:schemaRef ds:uri="http://schemas.microsoft.com/VisualStudio/2011/storyboarding/control"/>
  </ds:schemaRefs>
</ds:datastoreItem>
</file>

<file path=customXml/itemProps626.xml><?xml version="1.0" encoding="utf-8"?>
<ds:datastoreItem xmlns:ds="http://schemas.openxmlformats.org/officeDocument/2006/customXml" ds:itemID="{0E7EABBC-D5EE-455D-8B20-FB13224AED7B}">
  <ds:schemaRefs>
    <ds:schemaRef ds:uri="http://schemas.microsoft.com/VisualStudio/2011/storyboarding/control"/>
  </ds:schemaRefs>
</ds:datastoreItem>
</file>

<file path=customXml/itemProps627.xml><?xml version="1.0" encoding="utf-8"?>
<ds:datastoreItem xmlns:ds="http://schemas.openxmlformats.org/officeDocument/2006/customXml" ds:itemID="{89C51741-9397-4E9F-9553-B3D00515EE3D}">
  <ds:schemaRefs>
    <ds:schemaRef ds:uri="http://schemas.microsoft.com/VisualStudio/2011/storyboarding/control"/>
  </ds:schemaRefs>
</ds:datastoreItem>
</file>

<file path=customXml/itemProps628.xml><?xml version="1.0" encoding="utf-8"?>
<ds:datastoreItem xmlns:ds="http://schemas.openxmlformats.org/officeDocument/2006/customXml" ds:itemID="{69E4A060-519D-456C-8C84-026887B07AD2}">
  <ds:schemaRefs>
    <ds:schemaRef ds:uri="http://schemas.microsoft.com/VisualStudio/2011/storyboarding/control"/>
  </ds:schemaRefs>
</ds:datastoreItem>
</file>

<file path=customXml/itemProps629.xml><?xml version="1.0" encoding="utf-8"?>
<ds:datastoreItem xmlns:ds="http://schemas.openxmlformats.org/officeDocument/2006/customXml" ds:itemID="{FFCD0857-FC9F-4130-AC0B-443D91B38C6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0BF7B99-9471-4D74-84BA-4C2DD946253D}">
  <ds:schemaRefs>
    <ds:schemaRef ds:uri="http://schemas.microsoft.com/VisualStudio/2011/storyboarding/control"/>
  </ds:schemaRefs>
</ds:datastoreItem>
</file>

<file path=customXml/itemProps630.xml><?xml version="1.0" encoding="utf-8"?>
<ds:datastoreItem xmlns:ds="http://schemas.openxmlformats.org/officeDocument/2006/customXml" ds:itemID="{40B45B2D-E389-48EB-9CB7-D41772DE19BC}">
  <ds:schemaRefs>
    <ds:schemaRef ds:uri="http://schemas.microsoft.com/VisualStudio/2011/storyboarding/control"/>
  </ds:schemaRefs>
</ds:datastoreItem>
</file>

<file path=customXml/itemProps631.xml><?xml version="1.0" encoding="utf-8"?>
<ds:datastoreItem xmlns:ds="http://schemas.openxmlformats.org/officeDocument/2006/customXml" ds:itemID="{E1130553-F75D-4582-9E8D-C5CD3B6C7822}">
  <ds:schemaRefs>
    <ds:schemaRef ds:uri="http://schemas.microsoft.com/VisualStudio/2011/storyboarding/control"/>
  </ds:schemaRefs>
</ds:datastoreItem>
</file>

<file path=customXml/itemProps632.xml><?xml version="1.0" encoding="utf-8"?>
<ds:datastoreItem xmlns:ds="http://schemas.openxmlformats.org/officeDocument/2006/customXml" ds:itemID="{6B660C73-E0AA-4AA4-96FB-78854CFED7B4}">
  <ds:schemaRefs>
    <ds:schemaRef ds:uri="http://schemas.microsoft.com/VisualStudio/2011/storyboarding/control"/>
  </ds:schemaRefs>
</ds:datastoreItem>
</file>

<file path=customXml/itemProps633.xml><?xml version="1.0" encoding="utf-8"?>
<ds:datastoreItem xmlns:ds="http://schemas.openxmlformats.org/officeDocument/2006/customXml" ds:itemID="{BD390183-BAB9-4D1C-9B8B-A8D9A8F1D404}">
  <ds:schemaRefs>
    <ds:schemaRef ds:uri="http://schemas.microsoft.com/VisualStudio/2011/storyboarding/control"/>
  </ds:schemaRefs>
</ds:datastoreItem>
</file>

<file path=customXml/itemProps634.xml><?xml version="1.0" encoding="utf-8"?>
<ds:datastoreItem xmlns:ds="http://schemas.openxmlformats.org/officeDocument/2006/customXml" ds:itemID="{35435FD9-20B1-4DDF-ABB6-5C0B9C7BA2FB}">
  <ds:schemaRefs>
    <ds:schemaRef ds:uri="http://schemas.microsoft.com/VisualStudio/2011/storyboarding/control"/>
  </ds:schemaRefs>
</ds:datastoreItem>
</file>

<file path=customXml/itemProps635.xml><?xml version="1.0" encoding="utf-8"?>
<ds:datastoreItem xmlns:ds="http://schemas.openxmlformats.org/officeDocument/2006/customXml" ds:itemID="{EFBFCF74-0177-47DE-9FA0-5E72D1D83F7D}">
  <ds:schemaRefs>
    <ds:schemaRef ds:uri="http://schemas.microsoft.com/VisualStudio/2011/storyboarding/control"/>
  </ds:schemaRefs>
</ds:datastoreItem>
</file>

<file path=customXml/itemProps636.xml><?xml version="1.0" encoding="utf-8"?>
<ds:datastoreItem xmlns:ds="http://schemas.openxmlformats.org/officeDocument/2006/customXml" ds:itemID="{58A4C4DB-1FAA-43D3-8655-A175136AB8CA}">
  <ds:schemaRefs>
    <ds:schemaRef ds:uri="http://schemas.microsoft.com/VisualStudio/2011/storyboarding/control"/>
  </ds:schemaRefs>
</ds:datastoreItem>
</file>

<file path=customXml/itemProps637.xml><?xml version="1.0" encoding="utf-8"?>
<ds:datastoreItem xmlns:ds="http://schemas.openxmlformats.org/officeDocument/2006/customXml" ds:itemID="{AB5A40E7-E971-4043-A578-520A43117681}">
  <ds:schemaRefs>
    <ds:schemaRef ds:uri="http://schemas.microsoft.com/VisualStudio/2011/storyboarding/control"/>
  </ds:schemaRefs>
</ds:datastoreItem>
</file>

<file path=customXml/itemProps638.xml><?xml version="1.0" encoding="utf-8"?>
<ds:datastoreItem xmlns:ds="http://schemas.openxmlformats.org/officeDocument/2006/customXml" ds:itemID="{DA91177B-06BD-408B-9AEE-8B60EA862C71}">
  <ds:schemaRefs>
    <ds:schemaRef ds:uri="http://schemas.microsoft.com/VisualStudio/2011/storyboarding/control"/>
  </ds:schemaRefs>
</ds:datastoreItem>
</file>

<file path=customXml/itemProps639.xml><?xml version="1.0" encoding="utf-8"?>
<ds:datastoreItem xmlns:ds="http://schemas.openxmlformats.org/officeDocument/2006/customXml" ds:itemID="{6DDDF63E-7FF8-4079-86DF-39191F656752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7908653-F2DD-4A03-976E-C9869A6F32B3}">
  <ds:schemaRefs>
    <ds:schemaRef ds:uri="http://schemas.microsoft.com/VisualStudio/2011/storyboarding/control"/>
  </ds:schemaRefs>
</ds:datastoreItem>
</file>

<file path=customXml/itemProps640.xml><?xml version="1.0" encoding="utf-8"?>
<ds:datastoreItem xmlns:ds="http://schemas.openxmlformats.org/officeDocument/2006/customXml" ds:itemID="{96C4F39A-3945-45D3-9CA8-BD4CBC8B0632}">
  <ds:schemaRefs>
    <ds:schemaRef ds:uri="http://schemas.microsoft.com/VisualStudio/2011/storyboarding/control"/>
  </ds:schemaRefs>
</ds:datastoreItem>
</file>

<file path=customXml/itemProps641.xml><?xml version="1.0" encoding="utf-8"?>
<ds:datastoreItem xmlns:ds="http://schemas.openxmlformats.org/officeDocument/2006/customXml" ds:itemID="{1EA3AFE6-4186-42BF-B52E-10A2629646A2}">
  <ds:schemaRefs>
    <ds:schemaRef ds:uri="http://schemas.microsoft.com/VisualStudio/2011/storyboarding/control"/>
  </ds:schemaRefs>
</ds:datastoreItem>
</file>

<file path=customXml/itemProps642.xml><?xml version="1.0" encoding="utf-8"?>
<ds:datastoreItem xmlns:ds="http://schemas.openxmlformats.org/officeDocument/2006/customXml" ds:itemID="{27995129-F6AB-4C82-B37C-4498EF5BF48B}">
  <ds:schemaRefs>
    <ds:schemaRef ds:uri="http://schemas.microsoft.com/VisualStudio/2011/storyboarding/control"/>
  </ds:schemaRefs>
</ds:datastoreItem>
</file>

<file path=customXml/itemProps643.xml><?xml version="1.0" encoding="utf-8"?>
<ds:datastoreItem xmlns:ds="http://schemas.openxmlformats.org/officeDocument/2006/customXml" ds:itemID="{D6809EBB-3347-4960-B3E1-A77AE098E9ED}">
  <ds:schemaRefs>
    <ds:schemaRef ds:uri="http://schemas.microsoft.com/VisualStudio/2011/storyboarding/control"/>
  </ds:schemaRefs>
</ds:datastoreItem>
</file>

<file path=customXml/itemProps644.xml><?xml version="1.0" encoding="utf-8"?>
<ds:datastoreItem xmlns:ds="http://schemas.openxmlformats.org/officeDocument/2006/customXml" ds:itemID="{4E005BBF-1BE1-47DD-9A42-C34DC9D2B3BD}">
  <ds:schemaRefs>
    <ds:schemaRef ds:uri="http://schemas.microsoft.com/VisualStudio/2011/storyboarding/control"/>
  </ds:schemaRefs>
</ds:datastoreItem>
</file>

<file path=customXml/itemProps645.xml><?xml version="1.0" encoding="utf-8"?>
<ds:datastoreItem xmlns:ds="http://schemas.openxmlformats.org/officeDocument/2006/customXml" ds:itemID="{D85AB527-D946-4585-AADF-4E6E2467F17E}">
  <ds:schemaRefs>
    <ds:schemaRef ds:uri="http://schemas.microsoft.com/VisualStudio/2011/storyboarding/control"/>
  </ds:schemaRefs>
</ds:datastoreItem>
</file>

<file path=customXml/itemProps646.xml><?xml version="1.0" encoding="utf-8"?>
<ds:datastoreItem xmlns:ds="http://schemas.openxmlformats.org/officeDocument/2006/customXml" ds:itemID="{C0089700-7D94-4257-A6C4-C2FF04361AD1}">
  <ds:schemaRefs>
    <ds:schemaRef ds:uri="http://schemas.microsoft.com/VisualStudio/2011/storyboarding/control"/>
  </ds:schemaRefs>
</ds:datastoreItem>
</file>

<file path=customXml/itemProps647.xml><?xml version="1.0" encoding="utf-8"?>
<ds:datastoreItem xmlns:ds="http://schemas.openxmlformats.org/officeDocument/2006/customXml" ds:itemID="{F04165DA-807F-4513-9F78-580B31F0FB86}">
  <ds:schemaRefs>
    <ds:schemaRef ds:uri="http://schemas.microsoft.com/VisualStudio/2011/storyboarding/control"/>
  </ds:schemaRefs>
</ds:datastoreItem>
</file>

<file path=customXml/itemProps648.xml><?xml version="1.0" encoding="utf-8"?>
<ds:datastoreItem xmlns:ds="http://schemas.openxmlformats.org/officeDocument/2006/customXml" ds:itemID="{047FEDE1-C91C-4A72-80E9-4982231A30E1}">
  <ds:schemaRefs>
    <ds:schemaRef ds:uri="http://schemas.microsoft.com/VisualStudio/2011/storyboarding/control"/>
  </ds:schemaRefs>
</ds:datastoreItem>
</file>

<file path=customXml/itemProps649.xml><?xml version="1.0" encoding="utf-8"?>
<ds:datastoreItem xmlns:ds="http://schemas.openxmlformats.org/officeDocument/2006/customXml" ds:itemID="{FD8D77C3-DFB5-4612-A481-BA9C26C1577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70B6E3A-C80E-48BA-96D8-7A0D6FBDD00F}">
  <ds:schemaRefs>
    <ds:schemaRef ds:uri="http://schemas.microsoft.com/VisualStudio/2011/storyboarding/control"/>
  </ds:schemaRefs>
</ds:datastoreItem>
</file>

<file path=customXml/itemProps650.xml><?xml version="1.0" encoding="utf-8"?>
<ds:datastoreItem xmlns:ds="http://schemas.openxmlformats.org/officeDocument/2006/customXml" ds:itemID="{6E5A28D0-D8F6-4794-B48E-DE7C2B7DFCF5}">
  <ds:schemaRefs>
    <ds:schemaRef ds:uri="http://schemas.microsoft.com/VisualStudio/2011/storyboarding/control"/>
  </ds:schemaRefs>
</ds:datastoreItem>
</file>

<file path=customXml/itemProps651.xml><?xml version="1.0" encoding="utf-8"?>
<ds:datastoreItem xmlns:ds="http://schemas.openxmlformats.org/officeDocument/2006/customXml" ds:itemID="{19F185AD-76E3-45F3-AF87-1C37177839D1}">
  <ds:schemaRefs>
    <ds:schemaRef ds:uri="http://schemas.microsoft.com/VisualStudio/2011/storyboarding/control"/>
  </ds:schemaRefs>
</ds:datastoreItem>
</file>

<file path=customXml/itemProps652.xml><?xml version="1.0" encoding="utf-8"?>
<ds:datastoreItem xmlns:ds="http://schemas.openxmlformats.org/officeDocument/2006/customXml" ds:itemID="{0410C76D-8676-47B8-A205-6721F60F3BE3}">
  <ds:schemaRefs>
    <ds:schemaRef ds:uri="http://schemas.microsoft.com/VisualStudio/2011/storyboarding/control"/>
  </ds:schemaRefs>
</ds:datastoreItem>
</file>

<file path=customXml/itemProps653.xml><?xml version="1.0" encoding="utf-8"?>
<ds:datastoreItem xmlns:ds="http://schemas.openxmlformats.org/officeDocument/2006/customXml" ds:itemID="{F77C850D-AA1A-4B64-A69B-DEF4C95F6A3D}">
  <ds:schemaRefs>
    <ds:schemaRef ds:uri="http://schemas.microsoft.com/VisualStudio/2011/storyboarding/control"/>
  </ds:schemaRefs>
</ds:datastoreItem>
</file>

<file path=customXml/itemProps654.xml><?xml version="1.0" encoding="utf-8"?>
<ds:datastoreItem xmlns:ds="http://schemas.openxmlformats.org/officeDocument/2006/customXml" ds:itemID="{31AC2B76-1264-45DC-BEFF-6C6879482E78}">
  <ds:schemaRefs>
    <ds:schemaRef ds:uri="http://schemas.microsoft.com/VisualStudio/2011/storyboarding/control"/>
  </ds:schemaRefs>
</ds:datastoreItem>
</file>

<file path=customXml/itemProps655.xml><?xml version="1.0" encoding="utf-8"?>
<ds:datastoreItem xmlns:ds="http://schemas.openxmlformats.org/officeDocument/2006/customXml" ds:itemID="{7680C322-8BA2-49C7-9A95-7CAB8A012B55}">
  <ds:schemaRefs>
    <ds:schemaRef ds:uri="http://schemas.microsoft.com/VisualStudio/2011/storyboarding/control"/>
  </ds:schemaRefs>
</ds:datastoreItem>
</file>

<file path=customXml/itemProps656.xml><?xml version="1.0" encoding="utf-8"?>
<ds:datastoreItem xmlns:ds="http://schemas.openxmlformats.org/officeDocument/2006/customXml" ds:itemID="{7DEDF469-784D-4985-A748-B5113B08EDA4}">
  <ds:schemaRefs>
    <ds:schemaRef ds:uri="http://schemas.microsoft.com/VisualStudio/2011/storyboarding/control"/>
  </ds:schemaRefs>
</ds:datastoreItem>
</file>

<file path=customXml/itemProps657.xml><?xml version="1.0" encoding="utf-8"?>
<ds:datastoreItem xmlns:ds="http://schemas.openxmlformats.org/officeDocument/2006/customXml" ds:itemID="{CBCDF034-C03C-4B17-959E-41C737B1565D}">
  <ds:schemaRefs>
    <ds:schemaRef ds:uri="http://schemas.microsoft.com/VisualStudio/2011/storyboarding/control"/>
  </ds:schemaRefs>
</ds:datastoreItem>
</file>

<file path=customXml/itemProps658.xml><?xml version="1.0" encoding="utf-8"?>
<ds:datastoreItem xmlns:ds="http://schemas.openxmlformats.org/officeDocument/2006/customXml" ds:itemID="{1A443967-A1AD-42E3-B491-DBE2389A089D}">
  <ds:schemaRefs>
    <ds:schemaRef ds:uri="http://schemas.microsoft.com/VisualStudio/2011/storyboarding/control"/>
  </ds:schemaRefs>
</ds:datastoreItem>
</file>

<file path=customXml/itemProps659.xml><?xml version="1.0" encoding="utf-8"?>
<ds:datastoreItem xmlns:ds="http://schemas.openxmlformats.org/officeDocument/2006/customXml" ds:itemID="{622F9724-BCEA-4FF2-9CCA-F4C95D0D073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8843E84B-26CE-402B-B961-C3E0E6146F67}">
  <ds:schemaRefs>
    <ds:schemaRef ds:uri="http://schemas.microsoft.com/VisualStudio/2011/storyboarding/control"/>
  </ds:schemaRefs>
</ds:datastoreItem>
</file>

<file path=customXml/itemProps660.xml><?xml version="1.0" encoding="utf-8"?>
<ds:datastoreItem xmlns:ds="http://schemas.openxmlformats.org/officeDocument/2006/customXml" ds:itemID="{EB34F97E-A09E-4348-B30A-C076E7895B44}">
  <ds:schemaRefs>
    <ds:schemaRef ds:uri="http://schemas.microsoft.com/VisualStudio/2011/storyboarding/control"/>
  </ds:schemaRefs>
</ds:datastoreItem>
</file>

<file path=customXml/itemProps661.xml><?xml version="1.0" encoding="utf-8"?>
<ds:datastoreItem xmlns:ds="http://schemas.openxmlformats.org/officeDocument/2006/customXml" ds:itemID="{55413AA0-211D-4802-B03A-82FBAE141A8E}">
  <ds:schemaRefs>
    <ds:schemaRef ds:uri="http://schemas.microsoft.com/VisualStudio/2011/storyboarding/control"/>
  </ds:schemaRefs>
</ds:datastoreItem>
</file>

<file path=customXml/itemProps662.xml><?xml version="1.0" encoding="utf-8"?>
<ds:datastoreItem xmlns:ds="http://schemas.openxmlformats.org/officeDocument/2006/customXml" ds:itemID="{A7982785-FF8D-4EF2-9398-C23887C5A2C6}">
  <ds:schemaRefs>
    <ds:schemaRef ds:uri="http://schemas.microsoft.com/VisualStudio/2011/storyboarding/control"/>
  </ds:schemaRefs>
</ds:datastoreItem>
</file>

<file path=customXml/itemProps663.xml><?xml version="1.0" encoding="utf-8"?>
<ds:datastoreItem xmlns:ds="http://schemas.openxmlformats.org/officeDocument/2006/customXml" ds:itemID="{35056AB4-2B12-46EE-A685-6405278C7736}">
  <ds:schemaRefs>
    <ds:schemaRef ds:uri="http://schemas.microsoft.com/VisualStudio/2011/storyboarding/control"/>
  </ds:schemaRefs>
</ds:datastoreItem>
</file>

<file path=customXml/itemProps664.xml><?xml version="1.0" encoding="utf-8"?>
<ds:datastoreItem xmlns:ds="http://schemas.openxmlformats.org/officeDocument/2006/customXml" ds:itemID="{9F1B23EE-65AF-4C99-BAC2-751D31C8FB8F}">
  <ds:schemaRefs>
    <ds:schemaRef ds:uri="http://schemas.microsoft.com/VisualStudio/2011/storyboarding/control"/>
  </ds:schemaRefs>
</ds:datastoreItem>
</file>

<file path=customXml/itemProps665.xml><?xml version="1.0" encoding="utf-8"?>
<ds:datastoreItem xmlns:ds="http://schemas.openxmlformats.org/officeDocument/2006/customXml" ds:itemID="{9C154C1D-9E63-4CB3-95AD-EB064BE7871D}">
  <ds:schemaRefs>
    <ds:schemaRef ds:uri="http://schemas.microsoft.com/VisualStudio/2011/storyboarding/control"/>
  </ds:schemaRefs>
</ds:datastoreItem>
</file>

<file path=customXml/itemProps666.xml><?xml version="1.0" encoding="utf-8"?>
<ds:datastoreItem xmlns:ds="http://schemas.openxmlformats.org/officeDocument/2006/customXml" ds:itemID="{8EB42300-6A4D-48B7-82EC-1B125BF5C5DC}">
  <ds:schemaRefs>
    <ds:schemaRef ds:uri="http://schemas.microsoft.com/VisualStudio/2011/storyboarding/control"/>
  </ds:schemaRefs>
</ds:datastoreItem>
</file>

<file path=customXml/itemProps667.xml><?xml version="1.0" encoding="utf-8"?>
<ds:datastoreItem xmlns:ds="http://schemas.openxmlformats.org/officeDocument/2006/customXml" ds:itemID="{35AF81A7-9D58-4E43-9E32-4354D15E7F03}">
  <ds:schemaRefs>
    <ds:schemaRef ds:uri="http://schemas.microsoft.com/VisualStudio/2011/storyboarding/control"/>
  </ds:schemaRefs>
</ds:datastoreItem>
</file>

<file path=customXml/itemProps668.xml><?xml version="1.0" encoding="utf-8"?>
<ds:datastoreItem xmlns:ds="http://schemas.openxmlformats.org/officeDocument/2006/customXml" ds:itemID="{F0FD24EA-AF4E-4ADC-8E91-2C979E269856}">
  <ds:schemaRefs>
    <ds:schemaRef ds:uri="http://schemas.microsoft.com/VisualStudio/2011/storyboarding/control"/>
  </ds:schemaRefs>
</ds:datastoreItem>
</file>

<file path=customXml/itemProps669.xml><?xml version="1.0" encoding="utf-8"?>
<ds:datastoreItem xmlns:ds="http://schemas.openxmlformats.org/officeDocument/2006/customXml" ds:itemID="{654805F4-974F-441D-9B8F-DA105A4BC4FC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444745DE-E2C8-48A0-9708-5AFE590022E4}">
  <ds:schemaRefs>
    <ds:schemaRef ds:uri="http://schemas.microsoft.com/VisualStudio/2011/storyboarding/control"/>
  </ds:schemaRefs>
</ds:datastoreItem>
</file>

<file path=customXml/itemProps670.xml><?xml version="1.0" encoding="utf-8"?>
<ds:datastoreItem xmlns:ds="http://schemas.openxmlformats.org/officeDocument/2006/customXml" ds:itemID="{0DA06CFE-7C14-42A2-9CD3-E2213E2CD42C}">
  <ds:schemaRefs>
    <ds:schemaRef ds:uri="http://schemas.microsoft.com/VisualStudio/2011/storyboarding/control"/>
  </ds:schemaRefs>
</ds:datastoreItem>
</file>

<file path=customXml/itemProps671.xml><?xml version="1.0" encoding="utf-8"?>
<ds:datastoreItem xmlns:ds="http://schemas.openxmlformats.org/officeDocument/2006/customXml" ds:itemID="{0F917219-0B54-478B-8623-04EAF0B5757F}">
  <ds:schemaRefs>
    <ds:schemaRef ds:uri="http://schemas.microsoft.com/VisualStudio/2011/storyboarding/control"/>
  </ds:schemaRefs>
</ds:datastoreItem>
</file>

<file path=customXml/itemProps672.xml><?xml version="1.0" encoding="utf-8"?>
<ds:datastoreItem xmlns:ds="http://schemas.openxmlformats.org/officeDocument/2006/customXml" ds:itemID="{C60F7882-6902-4F6D-876F-CFDC7A5BDE73}">
  <ds:schemaRefs>
    <ds:schemaRef ds:uri="http://schemas.microsoft.com/VisualStudio/2011/storyboarding/control"/>
  </ds:schemaRefs>
</ds:datastoreItem>
</file>

<file path=customXml/itemProps673.xml><?xml version="1.0" encoding="utf-8"?>
<ds:datastoreItem xmlns:ds="http://schemas.openxmlformats.org/officeDocument/2006/customXml" ds:itemID="{458CC5A2-85B7-4B05-ACD1-543C42C05086}">
  <ds:schemaRefs>
    <ds:schemaRef ds:uri="http://schemas.microsoft.com/VisualStudio/2011/storyboarding/control"/>
  </ds:schemaRefs>
</ds:datastoreItem>
</file>

<file path=customXml/itemProps674.xml><?xml version="1.0" encoding="utf-8"?>
<ds:datastoreItem xmlns:ds="http://schemas.openxmlformats.org/officeDocument/2006/customXml" ds:itemID="{38B79A76-FE30-4E2E-80DD-61CCB60C0722}">
  <ds:schemaRefs>
    <ds:schemaRef ds:uri="http://schemas.microsoft.com/VisualStudio/2011/storyboarding/control"/>
  </ds:schemaRefs>
</ds:datastoreItem>
</file>

<file path=customXml/itemProps675.xml><?xml version="1.0" encoding="utf-8"?>
<ds:datastoreItem xmlns:ds="http://schemas.openxmlformats.org/officeDocument/2006/customXml" ds:itemID="{06DB5DD5-6A50-4155-9860-99560CC84CD4}">
  <ds:schemaRefs>
    <ds:schemaRef ds:uri="http://schemas.microsoft.com/VisualStudio/2011/storyboarding/control"/>
  </ds:schemaRefs>
</ds:datastoreItem>
</file>

<file path=customXml/itemProps676.xml><?xml version="1.0" encoding="utf-8"?>
<ds:datastoreItem xmlns:ds="http://schemas.openxmlformats.org/officeDocument/2006/customXml" ds:itemID="{5DC88977-8FE2-46EE-B733-A6A4B10D84FB}">
  <ds:schemaRefs>
    <ds:schemaRef ds:uri="http://schemas.microsoft.com/VisualStudio/2011/storyboarding/control"/>
  </ds:schemaRefs>
</ds:datastoreItem>
</file>

<file path=customXml/itemProps677.xml><?xml version="1.0" encoding="utf-8"?>
<ds:datastoreItem xmlns:ds="http://schemas.openxmlformats.org/officeDocument/2006/customXml" ds:itemID="{CB7F0553-E86E-4004-8E0F-D094E78422EA}">
  <ds:schemaRefs>
    <ds:schemaRef ds:uri="http://schemas.microsoft.com/VisualStudio/2011/storyboarding/control"/>
  </ds:schemaRefs>
</ds:datastoreItem>
</file>

<file path=customXml/itemProps678.xml><?xml version="1.0" encoding="utf-8"?>
<ds:datastoreItem xmlns:ds="http://schemas.openxmlformats.org/officeDocument/2006/customXml" ds:itemID="{CDF6C9FF-E95E-4CAE-826A-A5A4D586B18B}">
  <ds:schemaRefs>
    <ds:schemaRef ds:uri="http://schemas.microsoft.com/VisualStudio/2011/storyboarding/control"/>
  </ds:schemaRefs>
</ds:datastoreItem>
</file>

<file path=customXml/itemProps679.xml><?xml version="1.0" encoding="utf-8"?>
<ds:datastoreItem xmlns:ds="http://schemas.openxmlformats.org/officeDocument/2006/customXml" ds:itemID="{2920713E-6B7E-4119-8C92-8A7415558AEE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038C709F-739C-49AA-895E-1389AA2B8966}">
  <ds:schemaRefs>
    <ds:schemaRef ds:uri="http://schemas.microsoft.com/VisualStudio/2011/storyboarding/control"/>
  </ds:schemaRefs>
</ds:datastoreItem>
</file>

<file path=customXml/itemProps680.xml><?xml version="1.0" encoding="utf-8"?>
<ds:datastoreItem xmlns:ds="http://schemas.openxmlformats.org/officeDocument/2006/customXml" ds:itemID="{5BC977CD-A44D-4ACA-AD97-145612F79EA7}">
  <ds:schemaRefs>
    <ds:schemaRef ds:uri="http://schemas.microsoft.com/VisualStudio/2011/storyboarding/control"/>
  </ds:schemaRefs>
</ds:datastoreItem>
</file>

<file path=customXml/itemProps681.xml><?xml version="1.0" encoding="utf-8"?>
<ds:datastoreItem xmlns:ds="http://schemas.openxmlformats.org/officeDocument/2006/customXml" ds:itemID="{DF97E1F3-5D9E-4A3F-854B-6CD60DC16617}">
  <ds:schemaRefs>
    <ds:schemaRef ds:uri="http://schemas.microsoft.com/VisualStudio/2011/storyboarding/control"/>
  </ds:schemaRefs>
</ds:datastoreItem>
</file>

<file path=customXml/itemProps682.xml><?xml version="1.0" encoding="utf-8"?>
<ds:datastoreItem xmlns:ds="http://schemas.openxmlformats.org/officeDocument/2006/customXml" ds:itemID="{89A05F61-4044-4636-9308-ABC4468931F8}">
  <ds:schemaRefs>
    <ds:schemaRef ds:uri="http://schemas.microsoft.com/VisualStudio/2011/storyboarding/control"/>
  </ds:schemaRefs>
</ds:datastoreItem>
</file>

<file path=customXml/itemProps683.xml><?xml version="1.0" encoding="utf-8"?>
<ds:datastoreItem xmlns:ds="http://schemas.openxmlformats.org/officeDocument/2006/customXml" ds:itemID="{1EB8BFAC-C972-4712-94E6-8406E89A246E}">
  <ds:schemaRefs>
    <ds:schemaRef ds:uri="http://schemas.microsoft.com/VisualStudio/2011/storyboarding/control"/>
  </ds:schemaRefs>
</ds:datastoreItem>
</file>

<file path=customXml/itemProps684.xml><?xml version="1.0" encoding="utf-8"?>
<ds:datastoreItem xmlns:ds="http://schemas.openxmlformats.org/officeDocument/2006/customXml" ds:itemID="{805C3F25-4999-4DDA-A677-6F1920B926D8}">
  <ds:schemaRefs>
    <ds:schemaRef ds:uri="http://schemas.microsoft.com/VisualStudio/2011/storyboarding/control"/>
  </ds:schemaRefs>
</ds:datastoreItem>
</file>

<file path=customXml/itemProps685.xml><?xml version="1.0" encoding="utf-8"?>
<ds:datastoreItem xmlns:ds="http://schemas.openxmlformats.org/officeDocument/2006/customXml" ds:itemID="{1B2D757F-6C5B-4BE7-AC66-6E4A20986893}">
  <ds:schemaRefs>
    <ds:schemaRef ds:uri="http://schemas.microsoft.com/VisualStudio/2011/storyboarding/control"/>
  </ds:schemaRefs>
</ds:datastoreItem>
</file>

<file path=customXml/itemProps686.xml><?xml version="1.0" encoding="utf-8"?>
<ds:datastoreItem xmlns:ds="http://schemas.openxmlformats.org/officeDocument/2006/customXml" ds:itemID="{4A494842-DFFB-43E7-9352-378380E5C905}">
  <ds:schemaRefs>
    <ds:schemaRef ds:uri="http://schemas.microsoft.com/VisualStudio/2011/storyboarding/control"/>
  </ds:schemaRefs>
</ds:datastoreItem>
</file>

<file path=customXml/itemProps687.xml><?xml version="1.0" encoding="utf-8"?>
<ds:datastoreItem xmlns:ds="http://schemas.openxmlformats.org/officeDocument/2006/customXml" ds:itemID="{64711317-BE83-4CB8-BC8A-08FF62DE0B83}">
  <ds:schemaRefs>
    <ds:schemaRef ds:uri="http://schemas.microsoft.com/VisualStudio/2011/storyboarding/control"/>
  </ds:schemaRefs>
</ds:datastoreItem>
</file>

<file path=customXml/itemProps688.xml><?xml version="1.0" encoding="utf-8"?>
<ds:datastoreItem xmlns:ds="http://schemas.openxmlformats.org/officeDocument/2006/customXml" ds:itemID="{CEBD4445-7C9D-4176-A1F7-E8F698BC609C}">
  <ds:schemaRefs>
    <ds:schemaRef ds:uri="http://schemas.microsoft.com/VisualStudio/2011/storyboarding/control"/>
  </ds:schemaRefs>
</ds:datastoreItem>
</file>

<file path=customXml/itemProps689.xml><?xml version="1.0" encoding="utf-8"?>
<ds:datastoreItem xmlns:ds="http://schemas.openxmlformats.org/officeDocument/2006/customXml" ds:itemID="{BA7EAA4D-F8C7-4EE9-995D-4E23749FF59B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480A4169-24F0-47AF-AB37-380AA184A8B6}">
  <ds:schemaRefs>
    <ds:schemaRef ds:uri="http://schemas.microsoft.com/VisualStudio/2011/storyboarding/control"/>
  </ds:schemaRefs>
</ds:datastoreItem>
</file>

<file path=customXml/itemProps690.xml><?xml version="1.0" encoding="utf-8"?>
<ds:datastoreItem xmlns:ds="http://schemas.openxmlformats.org/officeDocument/2006/customXml" ds:itemID="{35CB7EC4-0A4C-421D-9117-C0857454755A}">
  <ds:schemaRefs>
    <ds:schemaRef ds:uri="http://schemas.microsoft.com/VisualStudio/2011/storyboarding/control"/>
  </ds:schemaRefs>
</ds:datastoreItem>
</file>

<file path=customXml/itemProps691.xml><?xml version="1.0" encoding="utf-8"?>
<ds:datastoreItem xmlns:ds="http://schemas.openxmlformats.org/officeDocument/2006/customXml" ds:itemID="{26FACEA1-8754-41BF-A83E-41DCA47EC383}">
  <ds:schemaRefs>
    <ds:schemaRef ds:uri="http://schemas.microsoft.com/VisualStudio/2011/storyboarding/control"/>
  </ds:schemaRefs>
</ds:datastoreItem>
</file>

<file path=customXml/itemProps692.xml><?xml version="1.0" encoding="utf-8"?>
<ds:datastoreItem xmlns:ds="http://schemas.openxmlformats.org/officeDocument/2006/customXml" ds:itemID="{DC276ED0-61F2-40F8-869F-0099CF856C5D}">
  <ds:schemaRefs>
    <ds:schemaRef ds:uri="http://schemas.microsoft.com/VisualStudio/2011/storyboarding/control"/>
  </ds:schemaRefs>
</ds:datastoreItem>
</file>

<file path=customXml/itemProps693.xml><?xml version="1.0" encoding="utf-8"?>
<ds:datastoreItem xmlns:ds="http://schemas.openxmlformats.org/officeDocument/2006/customXml" ds:itemID="{14F37CB7-AF20-4DED-A432-A6803576E683}">
  <ds:schemaRefs>
    <ds:schemaRef ds:uri="http://schemas.microsoft.com/VisualStudio/2011/storyboarding/control"/>
  </ds:schemaRefs>
</ds:datastoreItem>
</file>

<file path=customXml/itemProps694.xml><?xml version="1.0" encoding="utf-8"?>
<ds:datastoreItem xmlns:ds="http://schemas.openxmlformats.org/officeDocument/2006/customXml" ds:itemID="{1EFF2E04-3F15-4F42-AB87-A19BD1596837}">
  <ds:schemaRefs>
    <ds:schemaRef ds:uri="http://schemas.microsoft.com/VisualStudio/2011/storyboarding/control"/>
  </ds:schemaRefs>
</ds:datastoreItem>
</file>

<file path=customXml/itemProps695.xml><?xml version="1.0" encoding="utf-8"?>
<ds:datastoreItem xmlns:ds="http://schemas.openxmlformats.org/officeDocument/2006/customXml" ds:itemID="{34F67C7B-D232-46B2-AFF0-6F08654AFF7B}">
  <ds:schemaRefs>
    <ds:schemaRef ds:uri="http://schemas.microsoft.com/VisualStudio/2011/storyboarding/control"/>
  </ds:schemaRefs>
</ds:datastoreItem>
</file>

<file path=customXml/itemProps696.xml><?xml version="1.0" encoding="utf-8"?>
<ds:datastoreItem xmlns:ds="http://schemas.openxmlformats.org/officeDocument/2006/customXml" ds:itemID="{D57306BC-10E0-4583-859D-32A7DAA805D3}">
  <ds:schemaRefs>
    <ds:schemaRef ds:uri="http://schemas.microsoft.com/VisualStudio/2011/storyboarding/control"/>
  </ds:schemaRefs>
</ds:datastoreItem>
</file>

<file path=customXml/itemProps697.xml><?xml version="1.0" encoding="utf-8"?>
<ds:datastoreItem xmlns:ds="http://schemas.openxmlformats.org/officeDocument/2006/customXml" ds:itemID="{E54C2C54-CF48-4670-BCBD-A766F6AC8DF8}">
  <ds:schemaRefs>
    <ds:schemaRef ds:uri="http://schemas.microsoft.com/VisualStudio/2011/storyboarding/control"/>
  </ds:schemaRefs>
</ds:datastoreItem>
</file>

<file path=customXml/itemProps698.xml><?xml version="1.0" encoding="utf-8"?>
<ds:datastoreItem xmlns:ds="http://schemas.openxmlformats.org/officeDocument/2006/customXml" ds:itemID="{D2A2CAB7-85EA-4F65-820B-96302C30101B}">
  <ds:schemaRefs>
    <ds:schemaRef ds:uri="http://schemas.microsoft.com/VisualStudio/2011/storyboarding/control"/>
  </ds:schemaRefs>
</ds:datastoreItem>
</file>

<file path=customXml/itemProps699.xml><?xml version="1.0" encoding="utf-8"?>
<ds:datastoreItem xmlns:ds="http://schemas.openxmlformats.org/officeDocument/2006/customXml" ds:itemID="{77538554-F608-4B42-8D22-56F00B1E84A1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522657CF-3AD0-4CD0-AD4F-22235DACF7FF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04FB9A27-1C61-4B5B-BE4D-1946259EF374}">
  <ds:schemaRefs>
    <ds:schemaRef ds:uri="http://schemas.microsoft.com/VisualStudio/2011/storyboarding/control"/>
  </ds:schemaRefs>
</ds:datastoreItem>
</file>

<file path=customXml/itemProps700.xml><?xml version="1.0" encoding="utf-8"?>
<ds:datastoreItem xmlns:ds="http://schemas.openxmlformats.org/officeDocument/2006/customXml" ds:itemID="{72C140A8-A7AF-4F34-BBE6-AFF7E4B9CF75}">
  <ds:schemaRefs>
    <ds:schemaRef ds:uri="http://schemas.microsoft.com/VisualStudio/2011/storyboarding/control"/>
  </ds:schemaRefs>
</ds:datastoreItem>
</file>

<file path=customXml/itemProps701.xml><?xml version="1.0" encoding="utf-8"?>
<ds:datastoreItem xmlns:ds="http://schemas.openxmlformats.org/officeDocument/2006/customXml" ds:itemID="{35DA7D6C-96DD-420B-BB49-CB2BD7268BD1}">
  <ds:schemaRefs>
    <ds:schemaRef ds:uri="http://schemas.microsoft.com/VisualStudio/2011/storyboarding/control"/>
  </ds:schemaRefs>
</ds:datastoreItem>
</file>

<file path=customXml/itemProps702.xml><?xml version="1.0" encoding="utf-8"?>
<ds:datastoreItem xmlns:ds="http://schemas.openxmlformats.org/officeDocument/2006/customXml" ds:itemID="{D48D8538-5CB2-447C-A127-AE693A892609}">
  <ds:schemaRefs>
    <ds:schemaRef ds:uri="http://schemas.microsoft.com/VisualStudio/2011/storyboarding/control"/>
  </ds:schemaRefs>
</ds:datastoreItem>
</file>

<file path=customXml/itemProps703.xml><?xml version="1.0" encoding="utf-8"?>
<ds:datastoreItem xmlns:ds="http://schemas.openxmlformats.org/officeDocument/2006/customXml" ds:itemID="{A5AF04E8-AB4C-4A2B-AF9D-BE70019C9A67}">
  <ds:schemaRefs>
    <ds:schemaRef ds:uri="http://schemas.microsoft.com/VisualStudio/2011/storyboarding/control"/>
  </ds:schemaRefs>
</ds:datastoreItem>
</file>

<file path=customXml/itemProps704.xml><?xml version="1.0" encoding="utf-8"?>
<ds:datastoreItem xmlns:ds="http://schemas.openxmlformats.org/officeDocument/2006/customXml" ds:itemID="{858C5F25-561F-4837-9396-253254C1F141}">
  <ds:schemaRefs>
    <ds:schemaRef ds:uri="http://schemas.microsoft.com/VisualStudio/2011/storyboarding/control"/>
  </ds:schemaRefs>
</ds:datastoreItem>
</file>

<file path=customXml/itemProps705.xml><?xml version="1.0" encoding="utf-8"?>
<ds:datastoreItem xmlns:ds="http://schemas.openxmlformats.org/officeDocument/2006/customXml" ds:itemID="{908DEFE9-D82D-4228-8E9A-11CA282237E2}">
  <ds:schemaRefs>
    <ds:schemaRef ds:uri="http://schemas.microsoft.com/VisualStudio/2011/storyboarding/control"/>
  </ds:schemaRefs>
</ds:datastoreItem>
</file>

<file path=customXml/itemProps706.xml><?xml version="1.0" encoding="utf-8"?>
<ds:datastoreItem xmlns:ds="http://schemas.openxmlformats.org/officeDocument/2006/customXml" ds:itemID="{35657276-0ACD-42F8-AF99-CD2B20C08BD6}">
  <ds:schemaRefs>
    <ds:schemaRef ds:uri="http://schemas.microsoft.com/VisualStudio/2011/storyboarding/control"/>
  </ds:schemaRefs>
</ds:datastoreItem>
</file>

<file path=customXml/itemProps707.xml><?xml version="1.0" encoding="utf-8"?>
<ds:datastoreItem xmlns:ds="http://schemas.openxmlformats.org/officeDocument/2006/customXml" ds:itemID="{9512D3EA-B77F-4BD0-BF0D-A9F3FB73634C}">
  <ds:schemaRefs>
    <ds:schemaRef ds:uri="http://schemas.microsoft.com/VisualStudio/2011/storyboarding/control"/>
  </ds:schemaRefs>
</ds:datastoreItem>
</file>

<file path=customXml/itemProps708.xml><?xml version="1.0" encoding="utf-8"?>
<ds:datastoreItem xmlns:ds="http://schemas.openxmlformats.org/officeDocument/2006/customXml" ds:itemID="{397A4E68-6D9B-4453-AE56-FA0136F5C544}">
  <ds:schemaRefs>
    <ds:schemaRef ds:uri="http://schemas.microsoft.com/VisualStudio/2011/storyboarding/control"/>
  </ds:schemaRefs>
</ds:datastoreItem>
</file>

<file path=customXml/itemProps709.xml><?xml version="1.0" encoding="utf-8"?>
<ds:datastoreItem xmlns:ds="http://schemas.openxmlformats.org/officeDocument/2006/customXml" ds:itemID="{C6498DF1-95A0-4AEA-86E9-7071C43B382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A1E06CC-1EDC-40C4-8F76-0216B4BCC12D}">
  <ds:schemaRefs>
    <ds:schemaRef ds:uri="http://schemas.microsoft.com/VisualStudio/2011/storyboarding/control"/>
  </ds:schemaRefs>
</ds:datastoreItem>
</file>

<file path=customXml/itemProps710.xml><?xml version="1.0" encoding="utf-8"?>
<ds:datastoreItem xmlns:ds="http://schemas.openxmlformats.org/officeDocument/2006/customXml" ds:itemID="{FEFE26DC-DD50-4752-A81E-DCFFC35E4839}">
  <ds:schemaRefs>
    <ds:schemaRef ds:uri="http://schemas.microsoft.com/VisualStudio/2011/storyboarding/control"/>
  </ds:schemaRefs>
</ds:datastoreItem>
</file>

<file path=customXml/itemProps711.xml><?xml version="1.0" encoding="utf-8"?>
<ds:datastoreItem xmlns:ds="http://schemas.openxmlformats.org/officeDocument/2006/customXml" ds:itemID="{92DBE2C4-D41B-4CBA-9473-B57FBEECD757}">
  <ds:schemaRefs>
    <ds:schemaRef ds:uri="http://schemas.microsoft.com/VisualStudio/2011/storyboarding/control"/>
  </ds:schemaRefs>
</ds:datastoreItem>
</file>

<file path=customXml/itemProps712.xml><?xml version="1.0" encoding="utf-8"?>
<ds:datastoreItem xmlns:ds="http://schemas.openxmlformats.org/officeDocument/2006/customXml" ds:itemID="{59B9E5CE-0D61-46CB-A0A6-D783C8DC76A7}">
  <ds:schemaRefs>
    <ds:schemaRef ds:uri="http://schemas.microsoft.com/VisualStudio/2011/storyboarding/control"/>
  </ds:schemaRefs>
</ds:datastoreItem>
</file>

<file path=customXml/itemProps713.xml><?xml version="1.0" encoding="utf-8"?>
<ds:datastoreItem xmlns:ds="http://schemas.openxmlformats.org/officeDocument/2006/customXml" ds:itemID="{42C3BCE4-8AC1-4C1C-BEA1-3762E0889F47}">
  <ds:schemaRefs>
    <ds:schemaRef ds:uri="http://schemas.microsoft.com/VisualStudio/2011/storyboarding/control"/>
  </ds:schemaRefs>
</ds:datastoreItem>
</file>

<file path=customXml/itemProps714.xml><?xml version="1.0" encoding="utf-8"?>
<ds:datastoreItem xmlns:ds="http://schemas.openxmlformats.org/officeDocument/2006/customXml" ds:itemID="{BA2223BD-FE1D-49E4-B811-9212F04F2916}">
  <ds:schemaRefs>
    <ds:schemaRef ds:uri="http://schemas.microsoft.com/VisualStudio/2011/storyboarding/control"/>
  </ds:schemaRefs>
</ds:datastoreItem>
</file>

<file path=customXml/itemProps715.xml><?xml version="1.0" encoding="utf-8"?>
<ds:datastoreItem xmlns:ds="http://schemas.openxmlformats.org/officeDocument/2006/customXml" ds:itemID="{276B685C-649D-4107-B852-739AC1383A6D}">
  <ds:schemaRefs>
    <ds:schemaRef ds:uri="http://schemas.microsoft.com/VisualStudio/2011/storyboarding/control"/>
  </ds:schemaRefs>
</ds:datastoreItem>
</file>

<file path=customXml/itemProps716.xml><?xml version="1.0" encoding="utf-8"?>
<ds:datastoreItem xmlns:ds="http://schemas.openxmlformats.org/officeDocument/2006/customXml" ds:itemID="{87D608A8-74E8-442B-911A-25051E3AA468}">
  <ds:schemaRefs>
    <ds:schemaRef ds:uri="http://schemas.microsoft.com/VisualStudio/2011/storyboarding/control"/>
  </ds:schemaRefs>
</ds:datastoreItem>
</file>

<file path=customXml/itemProps717.xml><?xml version="1.0" encoding="utf-8"?>
<ds:datastoreItem xmlns:ds="http://schemas.openxmlformats.org/officeDocument/2006/customXml" ds:itemID="{7AEF4504-AC2D-4CD6-BDA4-75EF3705B440}">
  <ds:schemaRefs>
    <ds:schemaRef ds:uri="http://schemas.microsoft.com/VisualStudio/2011/storyboarding/control"/>
  </ds:schemaRefs>
</ds:datastoreItem>
</file>

<file path=customXml/itemProps718.xml><?xml version="1.0" encoding="utf-8"?>
<ds:datastoreItem xmlns:ds="http://schemas.openxmlformats.org/officeDocument/2006/customXml" ds:itemID="{8F4C1628-EEC4-4C88-837F-02F5874285AB}">
  <ds:schemaRefs>
    <ds:schemaRef ds:uri="http://schemas.microsoft.com/VisualStudio/2011/storyboarding/control"/>
  </ds:schemaRefs>
</ds:datastoreItem>
</file>

<file path=customXml/itemProps719.xml><?xml version="1.0" encoding="utf-8"?>
<ds:datastoreItem xmlns:ds="http://schemas.openxmlformats.org/officeDocument/2006/customXml" ds:itemID="{58D3F0FB-BD65-49AE-8B58-7273CC2F935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37F9188-7703-40AA-B4D0-35D4F68529E6}">
  <ds:schemaRefs>
    <ds:schemaRef ds:uri="http://schemas.microsoft.com/VisualStudio/2011/storyboarding/control"/>
  </ds:schemaRefs>
</ds:datastoreItem>
</file>

<file path=customXml/itemProps720.xml><?xml version="1.0" encoding="utf-8"?>
<ds:datastoreItem xmlns:ds="http://schemas.openxmlformats.org/officeDocument/2006/customXml" ds:itemID="{C6E8C470-6CB4-4E40-89F6-21AF4CFE6B3B}">
  <ds:schemaRefs>
    <ds:schemaRef ds:uri="http://schemas.microsoft.com/VisualStudio/2011/storyboarding/control"/>
  </ds:schemaRefs>
</ds:datastoreItem>
</file>

<file path=customXml/itemProps721.xml><?xml version="1.0" encoding="utf-8"?>
<ds:datastoreItem xmlns:ds="http://schemas.openxmlformats.org/officeDocument/2006/customXml" ds:itemID="{4616F623-B690-4990-B8A7-32D20FB2873F}">
  <ds:schemaRefs>
    <ds:schemaRef ds:uri="http://schemas.microsoft.com/VisualStudio/2011/storyboarding/control"/>
  </ds:schemaRefs>
</ds:datastoreItem>
</file>

<file path=customXml/itemProps722.xml><?xml version="1.0" encoding="utf-8"?>
<ds:datastoreItem xmlns:ds="http://schemas.openxmlformats.org/officeDocument/2006/customXml" ds:itemID="{244EF67C-1146-48A9-856A-13A176149532}">
  <ds:schemaRefs>
    <ds:schemaRef ds:uri="http://schemas.microsoft.com/VisualStudio/2011/storyboarding/control"/>
  </ds:schemaRefs>
</ds:datastoreItem>
</file>

<file path=customXml/itemProps723.xml><?xml version="1.0" encoding="utf-8"?>
<ds:datastoreItem xmlns:ds="http://schemas.openxmlformats.org/officeDocument/2006/customXml" ds:itemID="{812D23BB-67D5-4D16-A45E-19EFD20A98F3}">
  <ds:schemaRefs>
    <ds:schemaRef ds:uri="http://schemas.microsoft.com/VisualStudio/2011/storyboarding/control"/>
  </ds:schemaRefs>
</ds:datastoreItem>
</file>

<file path=customXml/itemProps724.xml><?xml version="1.0" encoding="utf-8"?>
<ds:datastoreItem xmlns:ds="http://schemas.openxmlformats.org/officeDocument/2006/customXml" ds:itemID="{309EC883-78AC-49EA-908C-68624AA23C3F}">
  <ds:schemaRefs>
    <ds:schemaRef ds:uri="http://schemas.microsoft.com/VisualStudio/2011/storyboarding/control"/>
  </ds:schemaRefs>
</ds:datastoreItem>
</file>

<file path=customXml/itemProps725.xml><?xml version="1.0" encoding="utf-8"?>
<ds:datastoreItem xmlns:ds="http://schemas.openxmlformats.org/officeDocument/2006/customXml" ds:itemID="{1273327B-2B42-46CA-A6F4-8AD49D5F62ED}">
  <ds:schemaRefs>
    <ds:schemaRef ds:uri="http://schemas.microsoft.com/VisualStudio/2011/storyboarding/control"/>
  </ds:schemaRefs>
</ds:datastoreItem>
</file>

<file path=customXml/itemProps726.xml><?xml version="1.0" encoding="utf-8"?>
<ds:datastoreItem xmlns:ds="http://schemas.openxmlformats.org/officeDocument/2006/customXml" ds:itemID="{7C8F1904-FD6E-4D71-80D1-D2F572AE583A}">
  <ds:schemaRefs>
    <ds:schemaRef ds:uri="http://schemas.microsoft.com/VisualStudio/2011/storyboarding/control"/>
  </ds:schemaRefs>
</ds:datastoreItem>
</file>

<file path=customXml/itemProps727.xml><?xml version="1.0" encoding="utf-8"?>
<ds:datastoreItem xmlns:ds="http://schemas.openxmlformats.org/officeDocument/2006/customXml" ds:itemID="{24A440AA-925A-40DB-80F5-D2ABB70DC89A}">
  <ds:schemaRefs>
    <ds:schemaRef ds:uri="http://schemas.microsoft.com/VisualStudio/2011/storyboarding/control"/>
  </ds:schemaRefs>
</ds:datastoreItem>
</file>

<file path=customXml/itemProps728.xml><?xml version="1.0" encoding="utf-8"?>
<ds:datastoreItem xmlns:ds="http://schemas.openxmlformats.org/officeDocument/2006/customXml" ds:itemID="{929A39DD-2FFA-42CE-B0F1-4F7BCA65EDB8}">
  <ds:schemaRefs>
    <ds:schemaRef ds:uri="http://schemas.microsoft.com/VisualStudio/2011/storyboarding/control"/>
  </ds:schemaRefs>
</ds:datastoreItem>
</file>

<file path=customXml/itemProps729.xml><?xml version="1.0" encoding="utf-8"?>
<ds:datastoreItem xmlns:ds="http://schemas.openxmlformats.org/officeDocument/2006/customXml" ds:itemID="{38013CE8-BC28-439A-A80A-A40023017FA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4712233E-CC83-44EC-A4BD-A2180EAF179D}">
  <ds:schemaRefs>
    <ds:schemaRef ds:uri="http://schemas.microsoft.com/VisualStudio/2011/storyboarding/control"/>
  </ds:schemaRefs>
</ds:datastoreItem>
</file>

<file path=customXml/itemProps730.xml><?xml version="1.0" encoding="utf-8"?>
<ds:datastoreItem xmlns:ds="http://schemas.openxmlformats.org/officeDocument/2006/customXml" ds:itemID="{766AB231-D836-4117-AFA5-9DD8EC7F26AB}">
  <ds:schemaRefs>
    <ds:schemaRef ds:uri="http://schemas.microsoft.com/VisualStudio/2011/storyboarding/control"/>
  </ds:schemaRefs>
</ds:datastoreItem>
</file>

<file path=customXml/itemProps731.xml><?xml version="1.0" encoding="utf-8"?>
<ds:datastoreItem xmlns:ds="http://schemas.openxmlformats.org/officeDocument/2006/customXml" ds:itemID="{AFF1E9DC-FA0B-464F-86E8-6AEAD0331A9B}">
  <ds:schemaRefs>
    <ds:schemaRef ds:uri="http://schemas.microsoft.com/VisualStudio/2011/storyboarding/control"/>
  </ds:schemaRefs>
</ds:datastoreItem>
</file>

<file path=customXml/itemProps732.xml><?xml version="1.0" encoding="utf-8"?>
<ds:datastoreItem xmlns:ds="http://schemas.openxmlformats.org/officeDocument/2006/customXml" ds:itemID="{38914036-5834-4B1E-BC93-99AD4A77DC29}">
  <ds:schemaRefs>
    <ds:schemaRef ds:uri="http://schemas.microsoft.com/VisualStudio/2011/storyboarding/control"/>
  </ds:schemaRefs>
</ds:datastoreItem>
</file>

<file path=customXml/itemProps733.xml><?xml version="1.0" encoding="utf-8"?>
<ds:datastoreItem xmlns:ds="http://schemas.openxmlformats.org/officeDocument/2006/customXml" ds:itemID="{E6A13FB2-3AEA-4CD3-94E0-0B313A46A980}">
  <ds:schemaRefs>
    <ds:schemaRef ds:uri="http://schemas.microsoft.com/VisualStudio/2011/storyboarding/control"/>
  </ds:schemaRefs>
</ds:datastoreItem>
</file>

<file path=customXml/itemProps734.xml><?xml version="1.0" encoding="utf-8"?>
<ds:datastoreItem xmlns:ds="http://schemas.openxmlformats.org/officeDocument/2006/customXml" ds:itemID="{A982E242-7A36-44D2-872B-2B4FD1F651E1}">
  <ds:schemaRefs>
    <ds:schemaRef ds:uri="http://schemas.microsoft.com/VisualStudio/2011/storyboarding/control"/>
  </ds:schemaRefs>
</ds:datastoreItem>
</file>

<file path=customXml/itemProps735.xml><?xml version="1.0" encoding="utf-8"?>
<ds:datastoreItem xmlns:ds="http://schemas.openxmlformats.org/officeDocument/2006/customXml" ds:itemID="{372B0FC1-7E3F-4584-BFCA-8F3316F31302}">
  <ds:schemaRefs>
    <ds:schemaRef ds:uri="http://schemas.microsoft.com/VisualStudio/2011/storyboarding/control"/>
  </ds:schemaRefs>
</ds:datastoreItem>
</file>

<file path=customXml/itemProps736.xml><?xml version="1.0" encoding="utf-8"?>
<ds:datastoreItem xmlns:ds="http://schemas.openxmlformats.org/officeDocument/2006/customXml" ds:itemID="{BA09F9FF-D6DF-416E-9F6B-029F4A395407}">
  <ds:schemaRefs>
    <ds:schemaRef ds:uri="http://schemas.microsoft.com/VisualStudio/2011/storyboarding/control"/>
  </ds:schemaRefs>
</ds:datastoreItem>
</file>

<file path=customXml/itemProps737.xml><?xml version="1.0" encoding="utf-8"?>
<ds:datastoreItem xmlns:ds="http://schemas.openxmlformats.org/officeDocument/2006/customXml" ds:itemID="{6356F580-2E14-4466-B678-757DB10212B3}">
  <ds:schemaRefs>
    <ds:schemaRef ds:uri="http://schemas.microsoft.com/VisualStudio/2011/storyboarding/control"/>
  </ds:schemaRefs>
</ds:datastoreItem>
</file>

<file path=customXml/itemProps738.xml><?xml version="1.0" encoding="utf-8"?>
<ds:datastoreItem xmlns:ds="http://schemas.openxmlformats.org/officeDocument/2006/customXml" ds:itemID="{D698821C-FACC-4792-BBED-7012F6E9D2F2}">
  <ds:schemaRefs>
    <ds:schemaRef ds:uri="http://schemas.microsoft.com/VisualStudio/2011/storyboarding/control"/>
  </ds:schemaRefs>
</ds:datastoreItem>
</file>

<file path=customXml/itemProps739.xml><?xml version="1.0" encoding="utf-8"?>
<ds:datastoreItem xmlns:ds="http://schemas.openxmlformats.org/officeDocument/2006/customXml" ds:itemID="{3FAB1016-22F6-4F57-AC1E-7679F3F00C8F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2ADF6A79-C9DB-4B14-A9AD-898C785F38F9}">
  <ds:schemaRefs>
    <ds:schemaRef ds:uri="http://schemas.microsoft.com/VisualStudio/2011/storyboarding/control"/>
  </ds:schemaRefs>
</ds:datastoreItem>
</file>

<file path=customXml/itemProps740.xml><?xml version="1.0" encoding="utf-8"?>
<ds:datastoreItem xmlns:ds="http://schemas.openxmlformats.org/officeDocument/2006/customXml" ds:itemID="{30A1A70F-11F0-450B-B944-0AF29BB5690D}">
  <ds:schemaRefs>
    <ds:schemaRef ds:uri="http://schemas.microsoft.com/VisualStudio/2011/storyboarding/control"/>
  </ds:schemaRefs>
</ds:datastoreItem>
</file>

<file path=customXml/itemProps741.xml><?xml version="1.0" encoding="utf-8"?>
<ds:datastoreItem xmlns:ds="http://schemas.openxmlformats.org/officeDocument/2006/customXml" ds:itemID="{896A03F9-1782-4B65-8B07-5CE37A29A748}">
  <ds:schemaRefs>
    <ds:schemaRef ds:uri="http://schemas.microsoft.com/VisualStudio/2011/storyboarding/control"/>
  </ds:schemaRefs>
</ds:datastoreItem>
</file>

<file path=customXml/itemProps742.xml><?xml version="1.0" encoding="utf-8"?>
<ds:datastoreItem xmlns:ds="http://schemas.openxmlformats.org/officeDocument/2006/customXml" ds:itemID="{E6934081-C574-4B56-8EF8-DB15CEAA978A}">
  <ds:schemaRefs>
    <ds:schemaRef ds:uri="http://schemas.microsoft.com/VisualStudio/2011/storyboarding/control"/>
  </ds:schemaRefs>
</ds:datastoreItem>
</file>

<file path=customXml/itemProps743.xml><?xml version="1.0" encoding="utf-8"?>
<ds:datastoreItem xmlns:ds="http://schemas.openxmlformats.org/officeDocument/2006/customXml" ds:itemID="{D70310F4-D27A-42B5-A903-B2C2FC7B7A5A}">
  <ds:schemaRefs>
    <ds:schemaRef ds:uri="http://schemas.microsoft.com/VisualStudio/2011/storyboarding/control"/>
  </ds:schemaRefs>
</ds:datastoreItem>
</file>

<file path=customXml/itemProps744.xml><?xml version="1.0" encoding="utf-8"?>
<ds:datastoreItem xmlns:ds="http://schemas.openxmlformats.org/officeDocument/2006/customXml" ds:itemID="{4F5AEFB6-94AF-4C4C-805D-3F57E15AB144}">
  <ds:schemaRefs>
    <ds:schemaRef ds:uri="http://schemas.microsoft.com/VisualStudio/2011/storyboarding/control"/>
  </ds:schemaRefs>
</ds:datastoreItem>
</file>

<file path=customXml/itemProps745.xml><?xml version="1.0" encoding="utf-8"?>
<ds:datastoreItem xmlns:ds="http://schemas.openxmlformats.org/officeDocument/2006/customXml" ds:itemID="{4FA6996D-FD26-4F62-8954-ABC440280B14}">
  <ds:schemaRefs>
    <ds:schemaRef ds:uri="http://schemas.microsoft.com/VisualStudio/2011/storyboarding/control"/>
  </ds:schemaRefs>
</ds:datastoreItem>
</file>

<file path=customXml/itemProps746.xml><?xml version="1.0" encoding="utf-8"?>
<ds:datastoreItem xmlns:ds="http://schemas.openxmlformats.org/officeDocument/2006/customXml" ds:itemID="{1F01C679-82DC-4C5B-88B1-B9FABDDB7B1A}">
  <ds:schemaRefs>
    <ds:schemaRef ds:uri="http://schemas.microsoft.com/VisualStudio/2011/storyboarding/control"/>
  </ds:schemaRefs>
</ds:datastoreItem>
</file>

<file path=customXml/itemProps747.xml><?xml version="1.0" encoding="utf-8"?>
<ds:datastoreItem xmlns:ds="http://schemas.openxmlformats.org/officeDocument/2006/customXml" ds:itemID="{F9C01D7B-8E40-4587-B4E7-CC695617B7B5}">
  <ds:schemaRefs>
    <ds:schemaRef ds:uri="http://schemas.microsoft.com/VisualStudio/2011/storyboarding/control"/>
  </ds:schemaRefs>
</ds:datastoreItem>
</file>

<file path=customXml/itemProps748.xml><?xml version="1.0" encoding="utf-8"?>
<ds:datastoreItem xmlns:ds="http://schemas.openxmlformats.org/officeDocument/2006/customXml" ds:itemID="{44479111-47E1-4427-BA48-145A32B9CCF3}">
  <ds:schemaRefs>
    <ds:schemaRef ds:uri="http://schemas.microsoft.com/VisualStudio/2011/storyboarding/control"/>
  </ds:schemaRefs>
</ds:datastoreItem>
</file>

<file path=customXml/itemProps749.xml><?xml version="1.0" encoding="utf-8"?>
<ds:datastoreItem xmlns:ds="http://schemas.openxmlformats.org/officeDocument/2006/customXml" ds:itemID="{9075126B-D6A5-46E2-B20C-C9F07F918C1B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FD95D0F-A403-4FB0-9424-5E6546087673}">
  <ds:schemaRefs>
    <ds:schemaRef ds:uri="http://schemas.microsoft.com/VisualStudio/2011/storyboarding/control"/>
  </ds:schemaRefs>
</ds:datastoreItem>
</file>

<file path=customXml/itemProps750.xml><?xml version="1.0" encoding="utf-8"?>
<ds:datastoreItem xmlns:ds="http://schemas.openxmlformats.org/officeDocument/2006/customXml" ds:itemID="{C1320530-604A-48CA-BAFF-0C748CEBFDB2}">
  <ds:schemaRefs>
    <ds:schemaRef ds:uri="http://schemas.microsoft.com/VisualStudio/2011/storyboarding/control"/>
  </ds:schemaRefs>
</ds:datastoreItem>
</file>

<file path=customXml/itemProps751.xml><?xml version="1.0" encoding="utf-8"?>
<ds:datastoreItem xmlns:ds="http://schemas.openxmlformats.org/officeDocument/2006/customXml" ds:itemID="{D7FD3F91-5550-4217-BD65-1961721BDEE6}">
  <ds:schemaRefs>
    <ds:schemaRef ds:uri="http://schemas.microsoft.com/VisualStudio/2011/storyboarding/control"/>
  </ds:schemaRefs>
</ds:datastoreItem>
</file>

<file path=customXml/itemProps752.xml><?xml version="1.0" encoding="utf-8"?>
<ds:datastoreItem xmlns:ds="http://schemas.openxmlformats.org/officeDocument/2006/customXml" ds:itemID="{B68382CA-3B2E-4A58-90A7-C5F5DD75E59D}">
  <ds:schemaRefs>
    <ds:schemaRef ds:uri="http://schemas.microsoft.com/VisualStudio/2011/storyboarding/control"/>
  </ds:schemaRefs>
</ds:datastoreItem>
</file>

<file path=customXml/itemProps753.xml><?xml version="1.0" encoding="utf-8"?>
<ds:datastoreItem xmlns:ds="http://schemas.openxmlformats.org/officeDocument/2006/customXml" ds:itemID="{665978FD-EFC1-48CB-9B06-316F9D3E9070}">
  <ds:schemaRefs>
    <ds:schemaRef ds:uri="http://schemas.microsoft.com/VisualStudio/2011/storyboarding/control"/>
  </ds:schemaRefs>
</ds:datastoreItem>
</file>

<file path=customXml/itemProps754.xml><?xml version="1.0" encoding="utf-8"?>
<ds:datastoreItem xmlns:ds="http://schemas.openxmlformats.org/officeDocument/2006/customXml" ds:itemID="{AA3A24C6-2FA2-42C8-946F-1BD068A9D004}">
  <ds:schemaRefs>
    <ds:schemaRef ds:uri="http://schemas.microsoft.com/VisualStudio/2011/storyboarding/control"/>
  </ds:schemaRefs>
</ds:datastoreItem>
</file>

<file path=customXml/itemProps755.xml><?xml version="1.0" encoding="utf-8"?>
<ds:datastoreItem xmlns:ds="http://schemas.openxmlformats.org/officeDocument/2006/customXml" ds:itemID="{E1F790F9-88ED-4A2B-8309-DC03F3B08A1A}">
  <ds:schemaRefs>
    <ds:schemaRef ds:uri="http://schemas.microsoft.com/VisualStudio/2011/storyboarding/control"/>
  </ds:schemaRefs>
</ds:datastoreItem>
</file>

<file path=customXml/itemProps756.xml><?xml version="1.0" encoding="utf-8"?>
<ds:datastoreItem xmlns:ds="http://schemas.openxmlformats.org/officeDocument/2006/customXml" ds:itemID="{C03F1821-2B63-480B-BD43-DBE2EB7573C2}">
  <ds:schemaRefs>
    <ds:schemaRef ds:uri="http://schemas.microsoft.com/VisualStudio/2011/storyboarding/control"/>
  </ds:schemaRefs>
</ds:datastoreItem>
</file>

<file path=customXml/itemProps757.xml><?xml version="1.0" encoding="utf-8"?>
<ds:datastoreItem xmlns:ds="http://schemas.openxmlformats.org/officeDocument/2006/customXml" ds:itemID="{6A861614-D325-4FC7-94F4-4B8779D9EF6C}">
  <ds:schemaRefs>
    <ds:schemaRef ds:uri="http://schemas.microsoft.com/VisualStudio/2011/storyboarding/control"/>
  </ds:schemaRefs>
</ds:datastoreItem>
</file>

<file path=customXml/itemProps758.xml><?xml version="1.0" encoding="utf-8"?>
<ds:datastoreItem xmlns:ds="http://schemas.openxmlformats.org/officeDocument/2006/customXml" ds:itemID="{E07BF9A1-B91B-4BF2-B9BA-D6B10E480766}">
  <ds:schemaRefs>
    <ds:schemaRef ds:uri="http://schemas.microsoft.com/VisualStudio/2011/storyboarding/control"/>
  </ds:schemaRefs>
</ds:datastoreItem>
</file>

<file path=customXml/itemProps759.xml><?xml version="1.0" encoding="utf-8"?>
<ds:datastoreItem xmlns:ds="http://schemas.openxmlformats.org/officeDocument/2006/customXml" ds:itemID="{7D81141D-2923-4B10-8D66-A0706D69283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C90CB672-B12B-4E61-8631-413B936564D7}">
  <ds:schemaRefs>
    <ds:schemaRef ds:uri="http://schemas.microsoft.com/VisualStudio/2011/storyboarding/control"/>
  </ds:schemaRefs>
</ds:datastoreItem>
</file>

<file path=customXml/itemProps760.xml><?xml version="1.0" encoding="utf-8"?>
<ds:datastoreItem xmlns:ds="http://schemas.openxmlformats.org/officeDocument/2006/customXml" ds:itemID="{711B33F0-7176-48E5-973A-B47F249F7335}">
  <ds:schemaRefs>
    <ds:schemaRef ds:uri="http://schemas.microsoft.com/VisualStudio/2011/storyboarding/control"/>
  </ds:schemaRefs>
</ds:datastoreItem>
</file>

<file path=customXml/itemProps761.xml><?xml version="1.0" encoding="utf-8"?>
<ds:datastoreItem xmlns:ds="http://schemas.openxmlformats.org/officeDocument/2006/customXml" ds:itemID="{45054EF1-0515-4A9D-81A1-5CA03ACAC943}">
  <ds:schemaRefs>
    <ds:schemaRef ds:uri="http://schemas.microsoft.com/VisualStudio/2011/storyboarding/control"/>
  </ds:schemaRefs>
</ds:datastoreItem>
</file>

<file path=customXml/itemProps762.xml><?xml version="1.0" encoding="utf-8"?>
<ds:datastoreItem xmlns:ds="http://schemas.openxmlformats.org/officeDocument/2006/customXml" ds:itemID="{88914CDF-039A-434A-B740-1810C969A17D}">
  <ds:schemaRefs>
    <ds:schemaRef ds:uri="http://schemas.microsoft.com/VisualStudio/2011/storyboarding/control"/>
  </ds:schemaRefs>
</ds:datastoreItem>
</file>

<file path=customXml/itemProps763.xml><?xml version="1.0" encoding="utf-8"?>
<ds:datastoreItem xmlns:ds="http://schemas.openxmlformats.org/officeDocument/2006/customXml" ds:itemID="{AE01CCF1-C6B8-4ABB-8CDE-7354745B366A}">
  <ds:schemaRefs>
    <ds:schemaRef ds:uri="http://schemas.microsoft.com/VisualStudio/2011/storyboarding/control"/>
  </ds:schemaRefs>
</ds:datastoreItem>
</file>

<file path=customXml/itemProps764.xml><?xml version="1.0" encoding="utf-8"?>
<ds:datastoreItem xmlns:ds="http://schemas.openxmlformats.org/officeDocument/2006/customXml" ds:itemID="{4A90D32D-10AA-4506-AA8E-A7C80470F77F}">
  <ds:schemaRefs>
    <ds:schemaRef ds:uri="http://schemas.microsoft.com/VisualStudio/2011/storyboarding/control"/>
  </ds:schemaRefs>
</ds:datastoreItem>
</file>

<file path=customXml/itemProps765.xml><?xml version="1.0" encoding="utf-8"?>
<ds:datastoreItem xmlns:ds="http://schemas.openxmlformats.org/officeDocument/2006/customXml" ds:itemID="{57F0A89F-09E0-4363-AF39-E38EBE27B041}">
  <ds:schemaRefs>
    <ds:schemaRef ds:uri="http://schemas.microsoft.com/VisualStudio/2011/storyboarding/control"/>
  </ds:schemaRefs>
</ds:datastoreItem>
</file>

<file path=customXml/itemProps766.xml><?xml version="1.0" encoding="utf-8"?>
<ds:datastoreItem xmlns:ds="http://schemas.openxmlformats.org/officeDocument/2006/customXml" ds:itemID="{A62C19E3-1CC5-4937-8BB2-80C48D42F591}">
  <ds:schemaRefs>
    <ds:schemaRef ds:uri="http://schemas.microsoft.com/VisualStudio/2011/storyboarding/control"/>
  </ds:schemaRefs>
</ds:datastoreItem>
</file>

<file path=customXml/itemProps767.xml><?xml version="1.0" encoding="utf-8"?>
<ds:datastoreItem xmlns:ds="http://schemas.openxmlformats.org/officeDocument/2006/customXml" ds:itemID="{03E3A594-AE00-431E-884A-CA3479DF46D9}">
  <ds:schemaRefs>
    <ds:schemaRef ds:uri="http://schemas.microsoft.com/VisualStudio/2011/storyboarding/control"/>
  </ds:schemaRefs>
</ds:datastoreItem>
</file>

<file path=customXml/itemProps768.xml><?xml version="1.0" encoding="utf-8"?>
<ds:datastoreItem xmlns:ds="http://schemas.openxmlformats.org/officeDocument/2006/customXml" ds:itemID="{A62FBA84-1D8F-41D3-8B7A-ADEE43592307}">
  <ds:schemaRefs>
    <ds:schemaRef ds:uri="http://schemas.microsoft.com/VisualStudio/2011/storyboarding/control"/>
  </ds:schemaRefs>
</ds:datastoreItem>
</file>

<file path=customXml/itemProps769.xml><?xml version="1.0" encoding="utf-8"?>
<ds:datastoreItem xmlns:ds="http://schemas.openxmlformats.org/officeDocument/2006/customXml" ds:itemID="{4484B2BB-1585-4C63-803E-BF2A2BD65B61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EABACE7A-E177-4605-B37F-AE47539D39C0}">
  <ds:schemaRefs>
    <ds:schemaRef ds:uri="http://schemas.microsoft.com/VisualStudio/2011/storyboarding/control"/>
  </ds:schemaRefs>
</ds:datastoreItem>
</file>

<file path=customXml/itemProps770.xml><?xml version="1.0" encoding="utf-8"?>
<ds:datastoreItem xmlns:ds="http://schemas.openxmlformats.org/officeDocument/2006/customXml" ds:itemID="{0EDF819D-4027-4D2D-BC0D-549C74E61EB7}">
  <ds:schemaRefs>
    <ds:schemaRef ds:uri="http://schemas.microsoft.com/VisualStudio/2011/storyboarding/control"/>
  </ds:schemaRefs>
</ds:datastoreItem>
</file>

<file path=customXml/itemProps771.xml><?xml version="1.0" encoding="utf-8"?>
<ds:datastoreItem xmlns:ds="http://schemas.openxmlformats.org/officeDocument/2006/customXml" ds:itemID="{FEA5F77D-AEDB-469B-BE81-54D01FFC7B5D}">
  <ds:schemaRefs>
    <ds:schemaRef ds:uri="http://schemas.microsoft.com/VisualStudio/2011/storyboarding/control"/>
  </ds:schemaRefs>
</ds:datastoreItem>
</file>

<file path=customXml/itemProps772.xml><?xml version="1.0" encoding="utf-8"?>
<ds:datastoreItem xmlns:ds="http://schemas.openxmlformats.org/officeDocument/2006/customXml" ds:itemID="{BF4F0C87-1CDF-448F-8730-E446F8D06005}">
  <ds:schemaRefs>
    <ds:schemaRef ds:uri="http://schemas.microsoft.com/VisualStudio/2011/storyboarding/control"/>
  </ds:schemaRefs>
</ds:datastoreItem>
</file>

<file path=customXml/itemProps773.xml><?xml version="1.0" encoding="utf-8"?>
<ds:datastoreItem xmlns:ds="http://schemas.openxmlformats.org/officeDocument/2006/customXml" ds:itemID="{47143E57-6A71-4E55-A599-2A1F732FE4E6}">
  <ds:schemaRefs>
    <ds:schemaRef ds:uri="http://schemas.microsoft.com/VisualStudio/2011/storyboarding/control"/>
  </ds:schemaRefs>
</ds:datastoreItem>
</file>

<file path=customXml/itemProps774.xml><?xml version="1.0" encoding="utf-8"?>
<ds:datastoreItem xmlns:ds="http://schemas.openxmlformats.org/officeDocument/2006/customXml" ds:itemID="{F2267F3A-BB15-4155-BE19-317BB873976A}">
  <ds:schemaRefs>
    <ds:schemaRef ds:uri="http://schemas.microsoft.com/VisualStudio/2011/storyboarding/control"/>
  </ds:schemaRefs>
</ds:datastoreItem>
</file>

<file path=customXml/itemProps775.xml><?xml version="1.0" encoding="utf-8"?>
<ds:datastoreItem xmlns:ds="http://schemas.openxmlformats.org/officeDocument/2006/customXml" ds:itemID="{8C948CEA-DAED-46F4-B9E2-487F4F83D508}">
  <ds:schemaRefs>
    <ds:schemaRef ds:uri="http://schemas.microsoft.com/VisualStudio/2011/storyboarding/control"/>
  </ds:schemaRefs>
</ds:datastoreItem>
</file>

<file path=customXml/itemProps776.xml><?xml version="1.0" encoding="utf-8"?>
<ds:datastoreItem xmlns:ds="http://schemas.openxmlformats.org/officeDocument/2006/customXml" ds:itemID="{176F8B2D-5B53-4FD3-9D35-AF35E12EBB76}">
  <ds:schemaRefs>
    <ds:schemaRef ds:uri="http://schemas.microsoft.com/VisualStudio/2011/storyboarding/control"/>
  </ds:schemaRefs>
</ds:datastoreItem>
</file>

<file path=customXml/itemProps777.xml><?xml version="1.0" encoding="utf-8"?>
<ds:datastoreItem xmlns:ds="http://schemas.openxmlformats.org/officeDocument/2006/customXml" ds:itemID="{13FB6204-1390-48AD-8B50-B25875597144}">
  <ds:schemaRefs>
    <ds:schemaRef ds:uri="http://schemas.microsoft.com/VisualStudio/2011/storyboarding/control"/>
  </ds:schemaRefs>
</ds:datastoreItem>
</file>

<file path=customXml/itemProps778.xml><?xml version="1.0" encoding="utf-8"?>
<ds:datastoreItem xmlns:ds="http://schemas.openxmlformats.org/officeDocument/2006/customXml" ds:itemID="{79C4E280-060D-4078-BEE3-9B215BAFC25D}">
  <ds:schemaRefs>
    <ds:schemaRef ds:uri="http://schemas.microsoft.com/VisualStudio/2011/storyboarding/control"/>
  </ds:schemaRefs>
</ds:datastoreItem>
</file>

<file path=customXml/itemProps779.xml><?xml version="1.0" encoding="utf-8"?>
<ds:datastoreItem xmlns:ds="http://schemas.openxmlformats.org/officeDocument/2006/customXml" ds:itemID="{AA4EC572-1426-4F52-9A05-55AD4626E3A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DEC794B0-4988-4906-8E41-B1F197006339}">
  <ds:schemaRefs>
    <ds:schemaRef ds:uri="http://schemas.microsoft.com/VisualStudio/2011/storyboarding/control"/>
  </ds:schemaRefs>
</ds:datastoreItem>
</file>

<file path=customXml/itemProps780.xml><?xml version="1.0" encoding="utf-8"?>
<ds:datastoreItem xmlns:ds="http://schemas.openxmlformats.org/officeDocument/2006/customXml" ds:itemID="{716180C8-6B14-4AB7-9160-4A0701E34029}">
  <ds:schemaRefs>
    <ds:schemaRef ds:uri="http://schemas.microsoft.com/VisualStudio/2011/storyboarding/control"/>
  </ds:schemaRefs>
</ds:datastoreItem>
</file>

<file path=customXml/itemProps781.xml><?xml version="1.0" encoding="utf-8"?>
<ds:datastoreItem xmlns:ds="http://schemas.openxmlformats.org/officeDocument/2006/customXml" ds:itemID="{ADA32357-DB60-4D62-94E1-194C30C509C8}">
  <ds:schemaRefs>
    <ds:schemaRef ds:uri="http://schemas.microsoft.com/VisualStudio/2011/storyboarding/control"/>
  </ds:schemaRefs>
</ds:datastoreItem>
</file>

<file path=customXml/itemProps782.xml><?xml version="1.0" encoding="utf-8"?>
<ds:datastoreItem xmlns:ds="http://schemas.openxmlformats.org/officeDocument/2006/customXml" ds:itemID="{F0774C8C-04F8-43FD-8285-3BB72DD77057}">
  <ds:schemaRefs>
    <ds:schemaRef ds:uri="http://schemas.microsoft.com/VisualStudio/2011/storyboarding/control"/>
  </ds:schemaRefs>
</ds:datastoreItem>
</file>

<file path=customXml/itemProps783.xml><?xml version="1.0" encoding="utf-8"?>
<ds:datastoreItem xmlns:ds="http://schemas.openxmlformats.org/officeDocument/2006/customXml" ds:itemID="{0CA126E6-6305-4A1B-A0A0-965729E09B47}">
  <ds:schemaRefs>
    <ds:schemaRef ds:uri="http://schemas.microsoft.com/VisualStudio/2011/storyboarding/control"/>
  </ds:schemaRefs>
</ds:datastoreItem>
</file>

<file path=customXml/itemProps784.xml><?xml version="1.0" encoding="utf-8"?>
<ds:datastoreItem xmlns:ds="http://schemas.openxmlformats.org/officeDocument/2006/customXml" ds:itemID="{BB2CCF66-B8DF-405A-BB92-FD8C66CC405E}">
  <ds:schemaRefs>
    <ds:schemaRef ds:uri="http://schemas.microsoft.com/VisualStudio/2011/storyboarding/control"/>
  </ds:schemaRefs>
</ds:datastoreItem>
</file>

<file path=customXml/itemProps785.xml><?xml version="1.0" encoding="utf-8"?>
<ds:datastoreItem xmlns:ds="http://schemas.openxmlformats.org/officeDocument/2006/customXml" ds:itemID="{E664E1AC-F4D5-4492-95B2-1F2590B43A37}">
  <ds:schemaRefs>
    <ds:schemaRef ds:uri="http://schemas.microsoft.com/VisualStudio/2011/storyboarding/control"/>
  </ds:schemaRefs>
</ds:datastoreItem>
</file>

<file path=customXml/itemProps786.xml><?xml version="1.0" encoding="utf-8"?>
<ds:datastoreItem xmlns:ds="http://schemas.openxmlformats.org/officeDocument/2006/customXml" ds:itemID="{F3968374-BEC0-4339-A85F-B63223A2AE2F}">
  <ds:schemaRefs>
    <ds:schemaRef ds:uri="http://schemas.microsoft.com/VisualStudio/2011/storyboarding/control"/>
  </ds:schemaRefs>
</ds:datastoreItem>
</file>

<file path=customXml/itemProps787.xml><?xml version="1.0" encoding="utf-8"?>
<ds:datastoreItem xmlns:ds="http://schemas.openxmlformats.org/officeDocument/2006/customXml" ds:itemID="{C08DB90C-ABB7-4B92-B54A-2C0CC33CDC85}">
  <ds:schemaRefs>
    <ds:schemaRef ds:uri="http://schemas.microsoft.com/VisualStudio/2011/storyboarding/control"/>
  </ds:schemaRefs>
</ds:datastoreItem>
</file>

<file path=customXml/itemProps788.xml><?xml version="1.0" encoding="utf-8"?>
<ds:datastoreItem xmlns:ds="http://schemas.openxmlformats.org/officeDocument/2006/customXml" ds:itemID="{7189F79B-B7E0-4792-9378-CF6DCF9ACA51}">
  <ds:schemaRefs>
    <ds:schemaRef ds:uri="http://schemas.microsoft.com/VisualStudio/2011/storyboarding/control"/>
  </ds:schemaRefs>
</ds:datastoreItem>
</file>

<file path=customXml/itemProps789.xml><?xml version="1.0" encoding="utf-8"?>
<ds:datastoreItem xmlns:ds="http://schemas.openxmlformats.org/officeDocument/2006/customXml" ds:itemID="{06084BD8-1670-4838-AC9E-626AC34CE3CE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D23D894A-286E-45FC-8EE2-696223D6F32B}">
  <ds:schemaRefs>
    <ds:schemaRef ds:uri="http://schemas.microsoft.com/VisualStudio/2011/storyboarding/control"/>
  </ds:schemaRefs>
</ds:datastoreItem>
</file>

<file path=customXml/itemProps790.xml><?xml version="1.0" encoding="utf-8"?>
<ds:datastoreItem xmlns:ds="http://schemas.openxmlformats.org/officeDocument/2006/customXml" ds:itemID="{9299212D-CA5A-4EBC-A19C-52A8E9EF2623}">
  <ds:schemaRefs>
    <ds:schemaRef ds:uri="http://schemas.microsoft.com/VisualStudio/2011/storyboarding/control"/>
  </ds:schemaRefs>
</ds:datastoreItem>
</file>

<file path=customXml/itemProps791.xml><?xml version="1.0" encoding="utf-8"?>
<ds:datastoreItem xmlns:ds="http://schemas.openxmlformats.org/officeDocument/2006/customXml" ds:itemID="{EC9AE106-31F3-4466-B107-61BAC1C7E4ED}">
  <ds:schemaRefs>
    <ds:schemaRef ds:uri="http://schemas.microsoft.com/VisualStudio/2011/storyboarding/control"/>
  </ds:schemaRefs>
</ds:datastoreItem>
</file>

<file path=customXml/itemProps792.xml><?xml version="1.0" encoding="utf-8"?>
<ds:datastoreItem xmlns:ds="http://schemas.openxmlformats.org/officeDocument/2006/customXml" ds:itemID="{1B23B3D4-0CF1-4C6E-A49E-8F559C0A89C7}">
  <ds:schemaRefs>
    <ds:schemaRef ds:uri="http://schemas.microsoft.com/VisualStudio/2011/storyboarding/control"/>
  </ds:schemaRefs>
</ds:datastoreItem>
</file>

<file path=customXml/itemProps793.xml><?xml version="1.0" encoding="utf-8"?>
<ds:datastoreItem xmlns:ds="http://schemas.openxmlformats.org/officeDocument/2006/customXml" ds:itemID="{9B587833-448F-4542-A383-61E480014FEE}">
  <ds:schemaRefs>
    <ds:schemaRef ds:uri="http://schemas.microsoft.com/VisualStudio/2011/storyboarding/control"/>
  </ds:schemaRefs>
</ds:datastoreItem>
</file>

<file path=customXml/itemProps794.xml><?xml version="1.0" encoding="utf-8"?>
<ds:datastoreItem xmlns:ds="http://schemas.openxmlformats.org/officeDocument/2006/customXml" ds:itemID="{A6D4730C-8649-4F80-A784-5F2045E8D5A1}">
  <ds:schemaRefs>
    <ds:schemaRef ds:uri="http://schemas.microsoft.com/VisualStudio/2011/storyboarding/control"/>
  </ds:schemaRefs>
</ds:datastoreItem>
</file>

<file path=customXml/itemProps795.xml><?xml version="1.0" encoding="utf-8"?>
<ds:datastoreItem xmlns:ds="http://schemas.openxmlformats.org/officeDocument/2006/customXml" ds:itemID="{588CC892-875B-4554-950C-316EA8DF5A8F}">
  <ds:schemaRefs>
    <ds:schemaRef ds:uri="http://schemas.microsoft.com/VisualStudio/2011/storyboarding/control"/>
  </ds:schemaRefs>
</ds:datastoreItem>
</file>

<file path=customXml/itemProps796.xml><?xml version="1.0" encoding="utf-8"?>
<ds:datastoreItem xmlns:ds="http://schemas.openxmlformats.org/officeDocument/2006/customXml" ds:itemID="{716B443E-9EC4-4912-B05E-77D866C3F9AB}">
  <ds:schemaRefs>
    <ds:schemaRef ds:uri="http://schemas.microsoft.com/VisualStudio/2011/storyboarding/control"/>
  </ds:schemaRefs>
</ds:datastoreItem>
</file>

<file path=customXml/itemProps797.xml><?xml version="1.0" encoding="utf-8"?>
<ds:datastoreItem xmlns:ds="http://schemas.openxmlformats.org/officeDocument/2006/customXml" ds:itemID="{6DDE257F-90F6-49C7-AE47-BC8F983615C3}">
  <ds:schemaRefs>
    <ds:schemaRef ds:uri="http://schemas.microsoft.com/VisualStudio/2011/storyboarding/control"/>
  </ds:schemaRefs>
</ds:datastoreItem>
</file>

<file path=customXml/itemProps798.xml><?xml version="1.0" encoding="utf-8"?>
<ds:datastoreItem xmlns:ds="http://schemas.openxmlformats.org/officeDocument/2006/customXml" ds:itemID="{DE385DA2-095C-46E1-963C-E47F5E9A568A}">
  <ds:schemaRefs>
    <ds:schemaRef ds:uri="http://schemas.microsoft.com/VisualStudio/2011/storyboarding/control"/>
  </ds:schemaRefs>
</ds:datastoreItem>
</file>

<file path=customXml/itemProps799.xml><?xml version="1.0" encoding="utf-8"?>
<ds:datastoreItem xmlns:ds="http://schemas.openxmlformats.org/officeDocument/2006/customXml" ds:itemID="{89FF794A-B799-4811-A5AB-EB53DBF2AA5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B8859BF-8A7E-45D7-A4DF-EDC70994CA4D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B618A38-44CC-466C-8BF2-F3FFCE9CAAC7}">
  <ds:schemaRefs>
    <ds:schemaRef ds:uri="http://schemas.microsoft.com/VisualStudio/2011/storyboarding/control"/>
  </ds:schemaRefs>
</ds:datastoreItem>
</file>

<file path=customXml/itemProps800.xml><?xml version="1.0" encoding="utf-8"?>
<ds:datastoreItem xmlns:ds="http://schemas.openxmlformats.org/officeDocument/2006/customXml" ds:itemID="{CC7E427D-48E5-4002-8F95-7BD22E9F33C4}">
  <ds:schemaRefs>
    <ds:schemaRef ds:uri="http://schemas.microsoft.com/VisualStudio/2011/storyboarding/control"/>
  </ds:schemaRefs>
</ds:datastoreItem>
</file>

<file path=customXml/itemProps801.xml><?xml version="1.0" encoding="utf-8"?>
<ds:datastoreItem xmlns:ds="http://schemas.openxmlformats.org/officeDocument/2006/customXml" ds:itemID="{BAD26A3E-F314-489F-A15A-2C2EBD45484A}">
  <ds:schemaRefs>
    <ds:schemaRef ds:uri="http://schemas.microsoft.com/VisualStudio/2011/storyboarding/control"/>
  </ds:schemaRefs>
</ds:datastoreItem>
</file>

<file path=customXml/itemProps802.xml><?xml version="1.0" encoding="utf-8"?>
<ds:datastoreItem xmlns:ds="http://schemas.openxmlformats.org/officeDocument/2006/customXml" ds:itemID="{96F9C583-44F2-4E85-97AD-C6892AA3C5EF}">
  <ds:schemaRefs>
    <ds:schemaRef ds:uri="http://schemas.microsoft.com/VisualStudio/2011/storyboarding/control"/>
  </ds:schemaRefs>
</ds:datastoreItem>
</file>

<file path=customXml/itemProps803.xml><?xml version="1.0" encoding="utf-8"?>
<ds:datastoreItem xmlns:ds="http://schemas.openxmlformats.org/officeDocument/2006/customXml" ds:itemID="{61531419-3BA3-4AF1-B21C-4C145889AECD}">
  <ds:schemaRefs>
    <ds:schemaRef ds:uri="http://schemas.microsoft.com/VisualStudio/2011/storyboarding/control"/>
  </ds:schemaRefs>
</ds:datastoreItem>
</file>

<file path=customXml/itemProps804.xml><?xml version="1.0" encoding="utf-8"?>
<ds:datastoreItem xmlns:ds="http://schemas.openxmlformats.org/officeDocument/2006/customXml" ds:itemID="{BC3E92A1-7EBE-49D4-BB9F-482022142DD0}">
  <ds:schemaRefs>
    <ds:schemaRef ds:uri="http://schemas.microsoft.com/VisualStudio/2011/storyboarding/control"/>
  </ds:schemaRefs>
</ds:datastoreItem>
</file>

<file path=customXml/itemProps805.xml><?xml version="1.0" encoding="utf-8"?>
<ds:datastoreItem xmlns:ds="http://schemas.openxmlformats.org/officeDocument/2006/customXml" ds:itemID="{B8A3D848-A57E-4488-A3B0-39963B549D4E}">
  <ds:schemaRefs>
    <ds:schemaRef ds:uri="http://schemas.microsoft.com/VisualStudio/2011/storyboarding/control"/>
  </ds:schemaRefs>
</ds:datastoreItem>
</file>

<file path=customXml/itemProps806.xml><?xml version="1.0" encoding="utf-8"?>
<ds:datastoreItem xmlns:ds="http://schemas.openxmlformats.org/officeDocument/2006/customXml" ds:itemID="{CCA64492-1043-4F34-9A74-0E89BC485090}">
  <ds:schemaRefs>
    <ds:schemaRef ds:uri="http://schemas.microsoft.com/VisualStudio/2011/storyboarding/control"/>
  </ds:schemaRefs>
</ds:datastoreItem>
</file>

<file path=customXml/itemProps807.xml><?xml version="1.0" encoding="utf-8"?>
<ds:datastoreItem xmlns:ds="http://schemas.openxmlformats.org/officeDocument/2006/customXml" ds:itemID="{1B5DF06E-3B0F-4374-AEF4-8A5AF7F23342}">
  <ds:schemaRefs>
    <ds:schemaRef ds:uri="http://schemas.microsoft.com/VisualStudio/2011/storyboarding/control"/>
  </ds:schemaRefs>
</ds:datastoreItem>
</file>

<file path=customXml/itemProps808.xml><?xml version="1.0" encoding="utf-8"?>
<ds:datastoreItem xmlns:ds="http://schemas.openxmlformats.org/officeDocument/2006/customXml" ds:itemID="{CC01A928-8258-4C0C-8BB0-1C94A9F0CFB0}">
  <ds:schemaRefs>
    <ds:schemaRef ds:uri="http://schemas.microsoft.com/VisualStudio/2011/storyboarding/control"/>
  </ds:schemaRefs>
</ds:datastoreItem>
</file>

<file path=customXml/itemProps809.xml><?xml version="1.0" encoding="utf-8"?>
<ds:datastoreItem xmlns:ds="http://schemas.openxmlformats.org/officeDocument/2006/customXml" ds:itemID="{DE739F3B-8FB1-462C-A380-5C674A489D3F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B5095386-4A7E-47BA-8184-B350007D6829}">
  <ds:schemaRefs>
    <ds:schemaRef ds:uri="http://schemas.microsoft.com/VisualStudio/2011/storyboarding/control"/>
  </ds:schemaRefs>
</ds:datastoreItem>
</file>

<file path=customXml/itemProps810.xml><?xml version="1.0" encoding="utf-8"?>
<ds:datastoreItem xmlns:ds="http://schemas.openxmlformats.org/officeDocument/2006/customXml" ds:itemID="{3E2F8392-795B-450D-B2C1-251489857BAD}">
  <ds:schemaRefs>
    <ds:schemaRef ds:uri="http://schemas.microsoft.com/VisualStudio/2011/storyboarding/control"/>
  </ds:schemaRefs>
</ds:datastoreItem>
</file>

<file path=customXml/itemProps811.xml><?xml version="1.0" encoding="utf-8"?>
<ds:datastoreItem xmlns:ds="http://schemas.openxmlformats.org/officeDocument/2006/customXml" ds:itemID="{6DEE51FA-239F-4ED0-A157-0A95490BBDB1}">
  <ds:schemaRefs>
    <ds:schemaRef ds:uri="http://schemas.microsoft.com/VisualStudio/2011/storyboarding/control"/>
  </ds:schemaRefs>
</ds:datastoreItem>
</file>

<file path=customXml/itemProps812.xml><?xml version="1.0" encoding="utf-8"?>
<ds:datastoreItem xmlns:ds="http://schemas.openxmlformats.org/officeDocument/2006/customXml" ds:itemID="{D5940678-5F5B-4634-8F11-DC6664010210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F43FE866-8AFE-4684-87E4-EE4CE77FD0B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09668FFA-56C5-456F-8625-8FB09256E2C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6902633-06EF-4A5A-87DD-1905F6973CD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2F5212E1-EFBE-4DCE-88ED-CA3FB160B116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56812090-07E2-4FAF-A512-D1F43628A85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0FF259D-50B9-4B94-91D4-1C39FFC62BC3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9755EE0-A6B8-496D-93E3-2C03BE30CC9C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4B16324D-C690-46BA-9BF6-D7B32FF3A1A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308E10D-162B-4B95-BF04-E653C4F4BD2F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3F348236-B566-4319-AF97-EEBC7D21D290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9AB12D8-3D22-48FC-824E-97B06D648956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B052B8EF-B038-46ED-A6A7-08E6D81921C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A112B1C-5597-425D-A478-17DAD496298B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E6CE885-2EA8-4E29-8BC0-573EEBF2F7B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07BE699-B6F9-4421-B997-803B9606643F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99352FB4-97BC-4967-87DF-13ED1E03C605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8931F0B-8DD8-484C-9E24-CA5588ACD11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5155AC92-19D6-42CB-A7DB-854203317A1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3BCEB781-FEDA-48BE-ADC9-971F871E941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2012</Words>
  <Application>Microsoft Office PowerPoint</Application>
  <PresentationFormat>Panorámica</PresentationFormat>
  <Paragraphs>687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Raleway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J. G. Mascareñas</dc:creator>
  <cp:lastModifiedBy>Víctor J. G. Mascareñas</cp:lastModifiedBy>
  <cp:revision>218</cp:revision>
  <dcterms:created xsi:type="dcterms:W3CDTF">2019-06-19T22:59:13Z</dcterms:created>
  <dcterms:modified xsi:type="dcterms:W3CDTF">2019-08-19T18:13:33Z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