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20"/>
  </p:sldMasterIdLst>
  <p:sldIdLst>
    <p:sldId id="257" r:id="rId721"/>
    <p:sldId id="258" r:id="rId722"/>
    <p:sldId id="259" r:id="rId723"/>
    <p:sldId id="260" r:id="rId724"/>
    <p:sldId id="262" r:id="rId725"/>
    <p:sldId id="263" r:id="rId726"/>
    <p:sldId id="264" r:id="rId727"/>
    <p:sldId id="265" r:id="rId728"/>
    <p:sldId id="266" r:id="rId729"/>
    <p:sldId id="267" r:id="rId730"/>
    <p:sldId id="268" r:id="rId731"/>
    <p:sldId id="269" r:id="rId732"/>
    <p:sldId id="270" r:id="rId733"/>
    <p:sldId id="271" r:id="rId734"/>
    <p:sldId id="272" r:id="rId735"/>
    <p:sldId id="273" r:id="rId736"/>
    <p:sldId id="274" r:id="rId737"/>
    <p:sldId id="275" r:id="rId738"/>
    <p:sldId id="276" r:id="rId739"/>
    <p:sldId id="277" r:id="rId740"/>
    <p:sldId id="278" r:id="rId74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2" autoAdjust="0"/>
  </p:normalViewPr>
  <p:slideViewPr>
    <p:cSldViewPr snapToGrid="0">
      <p:cViewPr>
        <p:scale>
          <a:sx n="75" d="100"/>
          <a:sy n="75" d="100"/>
        </p:scale>
        <p:origin x="51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slide" Target="slides/slide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slideMaster" Target="slideMasters/slideMaster1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slide" Target="slides/slide1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presProps" Target="presProps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slide" Target="slides/slide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slide" Target="slides/slide1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slide" Target="slides/slide1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slide" Target="slides/slide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slide" Target="slides/slide1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slide" Target="slides/slide10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slide" Target="slides/slide21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slide" Target="slides/slide1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slide" Target="slides/slide1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viewProps" Target="viewProps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slide" Target="slides/slide3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slide" Target="slides/slide1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tableStyles" Target="tableStyles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slide" Target="slides/slide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slide" Target="slides/slide1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slide" Target="slides/slide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slide" Target="slides/slide1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slide" Target="slides/slide20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slide" Target="slides/slide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slide" Target="slides/slide1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theme" Target="theme/theme1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03/07/2019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5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447.xml"/><Relationship Id="rId7" Type="http://schemas.openxmlformats.org/officeDocument/2006/relationships/customXml" Target="../../customXml/item660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495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66.xml"/><Relationship Id="rId6" Type="http://schemas.openxmlformats.org/officeDocument/2006/relationships/customXml" Target="../../customXml/item3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476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78.xml"/><Relationship Id="rId18" Type="http://schemas.openxmlformats.org/officeDocument/2006/relationships/customXml" Target="../../customXml/item287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232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359.xml"/><Relationship Id="rId12" Type="http://schemas.openxmlformats.org/officeDocument/2006/relationships/customXml" Target="../../customXml/item264.xml"/><Relationship Id="rId17" Type="http://schemas.openxmlformats.org/officeDocument/2006/relationships/customXml" Target="../../customXml/item150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595.xml"/><Relationship Id="rId16" Type="http://schemas.openxmlformats.org/officeDocument/2006/relationships/customXml" Target="../../customXml/item219.xml"/><Relationship Id="rId20" Type="http://schemas.openxmlformats.org/officeDocument/2006/relationships/customXml" Target="../../customXml/item529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553.xml"/><Relationship Id="rId11" Type="http://schemas.openxmlformats.org/officeDocument/2006/relationships/customXml" Target="../../customXml/item586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104.xml"/><Relationship Id="rId15" Type="http://schemas.openxmlformats.org/officeDocument/2006/relationships/customXml" Target="../../customXml/item53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561.xml"/><Relationship Id="rId19" Type="http://schemas.openxmlformats.org/officeDocument/2006/relationships/customXml" Target="../../customXml/item225.xml"/><Relationship Id="rId31" Type="http://schemas.openxmlformats.org/officeDocument/2006/relationships/slide" Target="slide11.xml"/><Relationship Id="rId4" Type="http://schemas.openxmlformats.org/officeDocument/2006/relationships/customXml" Target="../../customXml/item499.xml"/><Relationship Id="rId9" Type="http://schemas.openxmlformats.org/officeDocument/2006/relationships/customXml" Target="../../customXml/item191.xml"/><Relationship Id="rId14" Type="http://schemas.openxmlformats.org/officeDocument/2006/relationships/customXml" Target="../../customXml/item20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535.xml"/><Relationship Id="rId3" Type="http://schemas.openxmlformats.org/officeDocument/2006/relationships/customXml" Target="../../customXml/item1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6.xml"/><Relationship Id="rId18" Type="http://schemas.openxmlformats.org/officeDocument/2006/relationships/customXml" Target="../../customXml/item126.xml"/><Relationship Id="rId26" Type="http://schemas.openxmlformats.org/officeDocument/2006/relationships/customXml" Target="../../customXml/item56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261.xml"/><Relationship Id="rId34" Type="http://schemas.openxmlformats.org/officeDocument/2006/relationships/customXml" Target="../../customXml/item640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190.xml"/><Relationship Id="rId2" Type="http://schemas.openxmlformats.org/officeDocument/2006/relationships/customXml" Target="../../customXml/item385.xml"/><Relationship Id="rId16" Type="http://schemas.openxmlformats.org/officeDocument/2006/relationships/customXml" Target="../../customXml/item45.xml"/><Relationship Id="rId29" Type="http://schemas.openxmlformats.org/officeDocument/2006/relationships/customXml" Target="../../customXml/item122.xml"/><Relationship Id="rId11" Type="http://schemas.openxmlformats.org/officeDocument/2006/relationships/customXml" Target="../../customXml/item173.xml"/><Relationship Id="rId24" Type="http://schemas.openxmlformats.org/officeDocument/2006/relationships/customXml" Target="../../customXml/item63.xml"/><Relationship Id="rId32" Type="http://schemas.openxmlformats.org/officeDocument/2006/relationships/customXml" Target="../../customXml/item479.xml"/><Relationship Id="rId37" Type="http://schemas.openxmlformats.org/officeDocument/2006/relationships/customXml" Target="../../customXml/item25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539.xml"/><Relationship Id="rId19" Type="http://schemas.openxmlformats.org/officeDocument/2006/relationships/customXml" Target="../../customXml/item280.xml"/><Relationship Id="rId4" Type="http://schemas.openxmlformats.org/officeDocument/2006/relationships/customXml" Target="../../customXml/item525.xml"/><Relationship Id="rId9" Type="http://schemas.openxmlformats.org/officeDocument/2006/relationships/customXml" Target="../../customXml/item431.xml"/><Relationship Id="rId14" Type="http://schemas.openxmlformats.org/officeDocument/2006/relationships/customXml" Target="../../customXml/item368.xml"/><Relationship Id="rId22" Type="http://schemas.openxmlformats.org/officeDocument/2006/relationships/customXml" Target="../../customXml/item497.xml"/><Relationship Id="rId27" Type="http://schemas.openxmlformats.org/officeDocument/2006/relationships/customXml" Target="../../customXml/item296.xml"/><Relationship Id="rId30" Type="http://schemas.openxmlformats.org/officeDocument/2006/relationships/customXml" Target="../../customXml/item187.xml"/><Relationship Id="rId35" Type="http://schemas.openxmlformats.org/officeDocument/2006/relationships/customXml" Target="../../customXml/item545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211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290.xml"/><Relationship Id="rId12" Type="http://schemas.openxmlformats.org/officeDocument/2006/relationships/customXml" Target="../../customXml/item269.xml"/><Relationship Id="rId17" Type="http://schemas.openxmlformats.org/officeDocument/2006/relationships/customXml" Target="../../customXml/item248.xml"/><Relationship Id="rId25" Type="http://schemas.openxmlformats.org/officeDocument/2006/relationships/customXml" Target="../../customXml/item601.xml"/><Relationship Id="rId33" Type="http://schemas.openxmlformats.org/officeDocument/2006/relationships/customXml" Target="../../customXml/item148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89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136.xml"/><Relationship Id="rId6" Type="http://schemas.openxmlformats.org/officeDocument/2006/relationships/customXml" Target="../../customXml/item463.xml"/><Relationship Id="rId15" Type="http://schemas.openxmlformats.org/officeDocument/2006/relationships/customXml" Target="../../customXml/item109.xml"/><Relationship Id="rId23" Type="http://schemas.openxmlformats.org/officeDocument/2006/relationships/customXml" Target="../../customXml/item434.xml"/><Relationship Id="rId28" Type="http://schemas.openxmlformats.org/officeDocument/2006/relationships/customXml" Target="../../customXml/item300.xml"/><Relationship Id="rId36" Type="http://schemas.openxmlformats.org/officeDocument/2006/relationships/customXml" Target="../../customXml/item652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324.xml"/><Relationship Id="rId31" Type="http://schemas.openxmlformats.org/officeDocument/2006/relationships/customXml" Target="../../customXml/item342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89.xml"/><Relationship Id="rId21" Type="http://schemas.openxmlformats.org/officeDocument/2006/relationships/customXml" Target="../../customXml/item49.xml"/><Relationship Id="rId42" Type="http://schemas.openxmlformats.org/officeDocument/2006/relationships/customXml" Target="../../customXml/item195.xml"/><Relationship Id="rId47" Type="http://schemas.openxmlformats.org/officeDocument/2006/relationships/customXml" Target="../../customXml/item510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443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302.xml"/><Relationship Id="rId16" Type="http://schemas.openxmlformats.org/officeDocument/2006/relationships/customXml" Target="../../customXml/item542.xml"/><Relationship Id="rId29" Type="http://schemas.openxmlformats.org/officeDocument/2006/relationships/customXml" Target="../../customXml/item321.xml"/><Relationship Id="rId11" Type="http://schemas.openxmlformats.org/officeDocument/2006/relationships/customXml" Target="../../customXml/item540.xml"/><Relationship Id="rId24" Type="http://schemas.openxmlformats.org/officeDocument/2006/relationships/customXml" Target="../../customXml/item350.xml"/><Relationship Id="rId32" Type="http://schemas.openxmlformats.org/officeDocument/2006/relationships/customXml" Target="../../customXml/item500.xml"/><Relationship Id="rId37" Type="http://schemas.openxmlformats.org/officeDocument/2006/relationships/customXml" Target="../../customXml/item658.xml"/><Relationship Id="rId40" Type="http://schemas.openxmlformats.org/officeDocument/2006/relationships/customXml" Target="../../customXml/item400.xml"/><Relationship Id="rId45" Type="http://schemas.openxmlformats.org/officeDocument/2006/relationships/customXml" Target="../../customXml/item68.xml"/><Relationship Id="rId53" Type="http://schemas.openxmlformats.org/officeDocument/2006/relationships/customXml" Target="../../customXml/item125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183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282.xml"/><Relationship Id="rId14" Type="http://schemas.openxmlformats.org/officeDocument/2006/relationships/customXml" Target="../../customXml/item376.xml"/><Relationship Id="rId22" Type="http://schemas.openxmlformats.org/officeDocument/2006/relationships/customXml" Target="../../customXml/item425.xml"/><Relationship Id="rId27" Type="http://schemas.openxmlformats.org/officeDocument/2006/relationships/customXml" Target="../../customXml/item288.xml"/><Relationship Id="rId30" Type="http://schemas.openxmlformats.org/officeDocument/2006/relationships/customXml" Target="../../customXml/item262.xml"/><Relationship Id="rId35" Type="http://schemas.openxmlformats.org/officeDocument/2006/relationships/customXml" Target="../../customXml/item348.xml"/><Relationship Id="rId43" Type="http://schemas.openxmlformats.org/officeDocument/2006/relationships/customXml" Target="../../customXml/item444.xml"/><Relationship Id="rId48" Type="http://schemas.openxmlformats.org/officeDocument/2006/relationships/customXml" Target="../../customXml/item354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618.xml"/><Relationship Id="rId51" Type="http://schemas.openxmlformats.org/officeDocument/2006/relationships/customXml" Target="../../customXml/item370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579.xml"/><Relationship Id="rId12" Type="http://schemas.openxmlformats.org/officeDocument/2006/relationships/customXml" Target="../../customXml/item4.xml"/><Relationship Id="rId17" Type="http://schemas.openxmlformats.org/officeDocument/2006/relationships/customXml" Target="../../customXml/item399.xml"/><Relationship Id="rId25" Type="http://schemas.openxmlformats.org/officeDocument/2006/relationships/customXml" Target="../../customXml/item154.xml"/><Relationship Id="rId33" Type="http://schemas.openxmlformats.org/officeDocument/2006/relationships/customXml" Target="../../customXml/item230.xml"/><Relationship Id="rId38" Type="http://schemas.openxmlformats.org/officeDocument/2006/relationships/customXml" Target="../../customXml/item456.xml"/><Relationship Id="rId46" Type="http://schemas.openxmlformats.org/officeDocument/2006/relationships/customXml" Target="../../customXml/item674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583.xml"/><Relationship Id="rId41" Type="http://schemas.openxmlformats.org/officeDocument/2006/relationships/customXml" Target="../../customXml/item234.xml"/><Relationship Id="rId54" Type="http://schemas.openxmlformats.org/officeDocument/2006/relationships/customXml" Target="../../customXml/item60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493.xml"/><Relationship Id="rId6" Type="http://schemas.openxmlformats.org/officeDocument/2006/relationships/customXml" Target="../../customXml/item91.xml"/><Relationship Id="rId15" Type="http://schemas.openxmlformats.org/officeDocument/2006/relationships/customXml" Target="../../customXml/item315.xml"/><Relationship Id="rId23" Type="http://schemas.openxmlformats.org/officeDocument/2006/relationships/customXml" Target="../../customXml/item664.xml"/><Relationship Id="rId28" Type="http://schemas.openxmlformats.org/officeDocument/2006/relationships/customXml" Target="../../customXml/item624.xml"/><Relationship Id="rId36" Type="http://schemas.openxmlformats.org/officeDocument/2006/relationships/customXml" Target="../../customXml/item203.xml"/><Relationship Id="rId49" Type="http://schemas.openxmlformats.org/officeDocument/2006/relationships/customXml" Target="../../customXml/item185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345.xml"/><Relationship Id="rId31" Type="http://schemas.openxmlformats.org/officeDocument/2006/relationships/customXml" Target="../../customXml/item395.xml"/><Relationship Id="rId44" Type="http://schemas.openxmlformats.org/officeDocument/2006/relationships/customXml" Target="../../customXml/item556.xml"/><Relationship Id="rId52" Type="http://schemas.openxmlformats.org/officeDocument/2006/relationships/customXml" Target="../../customXml/item83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192.xml"/><Relationship Id="rId13" Type="http://schemas.openxmlformats.org/officeDocument/2006/relationships/customXml" Target="../../customXml/item638.xml"/><Relationship Id="rId18" Type="http://schemas.openxmlformats.org/officeDocument/2006/relationships/customXml" Target="../../customXml/item527.xml"/><Relationship Id="rId39" Type="http://schemas.openxmlformats.org/officeDocument/2006/relationships/customXml" Target="../../customXml/item405.xml"/><Relationship Id="rId34" Type="http://schemas.openxmlformats.org/officeDocument/2006/relationships/customXml" Target="../../customXml/item470.xml"/><Relationship Id="rId50" Type="http://schemas.openxmlformats.org/officeDocument/2006/relationships/customXml" Target="../../customXml/item417.xml"/><Relationship Id="rId55" Type="http://schemas.openxmlformats.org/officeDocument/2006/relationships/customXml" Target="../../customXml/item646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98.xml"/><Relationship Id="rId21" Type="http://schemas.openxmlformats.org/officeDocument/2006/relationships/customXml" Target="../../customXml/item418.xml"/><Relationship Id="rId42" Type="http://schemas.openxmlformats.org/officeDocument/2006/relationships/customXml" Target="../../customXml/item35.xml"/><Relationship Id="rId47" Type="http://schemas.openxmlformats.org/officeDocument/2006/relationships/customXml" Target="../../customXml/item449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611.xml"/><Relationship Id="rId11" Type="http://schemas.openxmlformats.org/officeDocument/2006/relationships/customXml" Target="../../customXml/item22.xml"/><Relationship Id="rId24" Type="http://schemas.openxmlformats.org/officeDocument/2006/relationships/customXml" Target="../../customXml/item393.xml"/><Relationship Id="rId32" Type="http://schemas.openxmlformats.org/officeDocument/2006/relationships/customXml" Target="../../customXml/item541.xml"/><Relationship Id="rId37" Type="http://schemas.openxmlformats.org/officeDocument/2006/relationships/customXml" Target="../../customXml/item599.xml"/><Relationship Id="rId40" Type="http://schemas.openxmlformats.org/officeDocument/2006/relationships/customXml" Target="../../customXml/item170.xml"/><Relationship Id="rId45" Type="http://schemas.openxmlformats.org/officeDocument/2006/relationships/customXml" Target="../../customXml/item422.xml"/><Relationship Id="rId53" Type="http://schemas.openxmlformats.org/officeDocument/2006/relationships/customXml" Target="../../customXml/item274.xml"/><Relationship Id="rId58" Type="http://schemas.openxmlformats.org/officeDocument/2006/relationships/customXml" Target="../../customXml/item537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227.xml"/><Relationship Id="rId61" Type="http://schemas.openxmlformats.org/officeDocument/2006/relationships/customXml" Target="../../customXml/item512.xml"/><Relationship Id="rId19" Type="http://schemas.openxmlformats.org/officeDocument/2006/relationships/customXml" Target="../../customXml/item481.xml"/><Relationship Id="rId14" Type="http://schemas.openxmlformats.org/officeDocument/2006/relationships/customXml" Target="../../customXml/item347.xml"/><Relationship Id="rId22" Type="http://schemas.openxmlformats.org/officeDocument/2006/relationships/customXml" Target="../../customXml/item621.xml"/><Relationship Id="rId27" Type="http://schemas.openxmlformats.org/officeDocument/2006/relationships/customXml" Target="../../customXml/item255.xml"/><Relationship Id="rId30" Type="http://schemas.openxmlformats.org/officeDocument/2006/relationships/customXml" Target="../../customXml/item394.xml"/><Relationship Id="rId35" Type="http://schemas.openxmlformats.org/officeDocument/2006/relationships/customXml" Target="../../customXml/item70.xml"/><Relationship Id="rId43" Type="http://schemas.openxmlformats.org/officeDocument/2006/relationships/customXml" Target="../../customXml/item322.xml"/><Relationship Id="rId48" Type="http://schemas.openxmlformats.org/officeDocument/2006/relationships/customXml" Target="../../customXml/item244.xml"/><Relationship Id="rId56" Type="http://schemas.openxmlformats.org/officeDocument/2006/relationships/customXml" Target="../../customXml/item314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198.xml"/><Relationship Id="rId51" Type="http://schemas.openxmlformats.org/officeDocument/2006/relationships/customXml" Target="../../customXml/item208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668.xml"/><Relationship Id="rId12" Type="http://schemas.openxmlformats.org/officeDocument/2006/relationships/customXml" Target="../../customXml/item585.xml"/><Relationship Id="rId17" Type="http://schemas.openxmlformats.org/officeDocument/2006/relationships/customXml" Target="../../customXml/item357.xml"/><Relationship Id="rId25" Type="http://schemas.openxmlformats.org/officeDocument/2006/relationships/customXml" Target="../../customXml/item29.xml"/><Relationship Id="rId33" Type="http://schemas.openxmlformats.org/officeDocument/2006/relationships/customXml" Target="../../customXml/item38.xml"/><Relationship Id="rId38" Type="http://schemas.openxmlformats.org/officeDocument/2006/relationships/customXml" Target="../../customXml/item131.xml"/><Relationship Id="rId46" Type="http://schemas.openxmlformats.org/officeDocument/2006/relationships/customXml" Target="../../customXml/item555.xml"/><Relationship Id="rId59" Type="http://schemas.openxmlformats.org/officeDocument/2006/relationships/customXml" Target="../../customXml/item420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374.xml"/><Relationship Id="rId41" Type="http://schemas.openxmlformats.org/officeDocument/2006/relationships/customXml" Target="../../customXml/item3.xml"/><Relationship Id="rId54" Type="http://schemas.openxmlformats.org/officeDocument/2006/relationships/customXml" Target="../../customXml/item181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318.xml"/><Relationship Id="rId6" Type="http://schemas.openxmlformats.org/officeDocument/2006/relationships/customXml" Target="../../customXml/item128.xml"/><Relationship Id="rId15" Type="http://schemas.openxmlformats.org/officeDocument/2006/relationships/customXml" Target="../../customXml/item218.xml"/><Relationship Id="rId23" Type="http://schemas.openxmlformats.org/officeDocument/2006/relationships/customXml" Target="../../customXml/item358.xml"/><Relationship Id="rId28" Type="http://schemas.openxmlformats.org/officeDocument/2006/relationships/customXml" Target="../../customXml/item197.xml"/><Relationship Id="rId36" Type="http://schemas.openxmlformats.org/officeDocument/2006/relationships/customXml" Target="../../customXml/item365.xml"/><Relationship Id="rId49" Type="http://schemas.openxmlformats.org/officeDocument/2006/relationships/customXml" Target="../../customXml/item371.xml"/><Relationship Id="rId57" Type="http://schemas.openxmlformats.org/officeDocument/2006/relationships/customXml" Target="../../customXml/item603.xml"/><Relationship Id="rId10" Type="http://schemas.openxmlformats.org/officeDocument/2006/relationships/customXml" Target="../../customXml/item106.xml"/><Relationship Id="rId31" Type="http://schemas.openxmlformats.org/officeDocument/2006/relationships/customXml" Target="../../customXml/item334.xml"/><Relationship Id="rId44" Type="http://schemas.openxmlformats.org/officeDocument/2006/relationships/customXml" Target="../../customXml/item406.xml"/><Relationship Id="rId52" Type="http://schemas.openxmlformats.org/officeDocument/2006/relationships/customXml" Target="../../customXml/item655.xml"/><Relationship Id="rId60" Type="http://schemas.openxmlformats.org/officeDocument/2006/relationships/customXml" Target="../../customXml/item233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625.xml"/><Relationship Id="rId9" Type="http://schemas.openxmlformats.org/officeDocument/2006/relationships/customXml" Target="../../customXml/item352.xml"/><Relationship Id="rId13" Type="http://schemas.openxmlformats.org/officeDocument/2006/relationships/customXml" Target="../../customXml/item511.xml"/><Relationship Id="rId18" Type="http://schemas.openxmlformats.org/officeDocument/2006/relationships/customXml" Target="../../customXml/item23.xml"/><Relationship Id="rId39" Type="http://schemas.openxmlformats.org/officeDocument/2006/relationships/customXml" Target="../../customXml/item297.xml"/><Relationship Id="rId34" Type="http://schemas.openxmlformats.org/officeDocument/2006/relationships/customXml" Target="../../customXml/item298.xml"/><Relationship Id="rId50" Type="http://schemas.openxmlformats.org/officeDocument/2006/relationships/customXml" Target="../../customXml/item299.xml"/><Relationship Id="rId55" Type="http://schemas.openxmlformats.org/officeDocument/2006/relationships/customXml" Target="../../customXml/item207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160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15.xml"/><Relationship Id="rId29" Type="http://schemas.openxmlformats.org/officeDocument/2006/relationships/customXml" Target="../../customXml/item33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01.xml"/><Relationship Id="rId21" Type="http://schemas.openxmlformats.org/officeDocument/2006/relationships/customXml" Target="../../customXml/item594.xml"/><Relationship Id="rId42" Type="http://schemas.openxmlformats.org/officeDocument/2006/relationships/customXml" Target="../../customXml/item9.xml"/><Relationship Id="rId47" Type="http://schemas.openxmlformats.org/officeDocument/2006/relationships/customXml" Target="../../customXml/item65.xml"/><Relationship Id="rId63" Type="http://schemas.openxmlformats.org/officeDocument/2006/relationships/slideLayout" Target="../slideLayouts/slideLayout1.xml"/><Relationship Id="rId68" Type="http://schemas.openxmlformats.org/officeDocument/2006/relationships/image" Target="../media/image5.png"/><Relationship Id="rId16" Type="http://schemas.openxmlformats.org/officeDocument/2006/relationships/customXml" Target="../../customXml/item544.xml"/><Relationship Id="rId11" Type="http://schemas.openxmlformats.org/officeDocument/2006/relationships/customXml" Target="../../customXml/item560.xml"/><Relationship Id="rId24" Type="http://schemas.openxmlformats.org/officeDocument/2006/relationships/customXml" Target="../../customXml/item129.xml"/><Relationship Id="rId32" Type="http://schemas.openxmlformats.org/officeDocument/2006/relationships/customXml" Target="../../customXml/item577.xml"/><Relationship Id="rId37" Type="http://schemas.openxmlformats.org/officeDocument/2006/relationships/customXml" Target="../../customXml/item293.xml"/><Relationship Id="rId40" Type="http://schemas.openxmlformats.org/officeDocument/2006/relationships/customXml" Target="../../customXml/item628.xml"/><Relationship Id="rId45" Type="http://schemas.openxmlformats.org/officeDocument/2006/relationships/customXml" Target="../../customXml/item175.xml"/><Relationship Id="rId53" Type="http://schemas.openxmlformats.org/officeDocument/2006/relationships/customXml" Target="../../customXml/item445.xml"/><Relationship Id="rId58" Type="http://schemas.openxmlformats.org/officeDocument/2006/relationships/customXml" Target="../../customXml/item402.xml"/><Relationship Id="rId66" Type="http://schemas.openxmlformats.org/officeDocument/2006/relationships/image" Target="../media/image3.png"/><Relationship Id="rId74" Type="http://schemas.openxmlformats.org/officeDocument/2006/relationships/image" Target="../media/image11.svg"/><Relationship Id="rId5" Type="http://schemas.openxmlformats.org/officeDocument/2006/relationships/customXml" Target="../../customXml/item118.xml"/><Relationship Id="rId61" Type="http://schemas.openxmlformats.org/officeDocument/2006/relationships/customXml" Target="../../customXml/item67.xml"/><Relationship Id="rId19" Type="http://schemas.openxmlformats.org/officeDocument/2006/relationships/customXml" Target="../../customXml/item363.xml"/><Relationship Id="rId14" Type="http://schemas.openxmlformats.org/officeDocument/2006/relationships/customXml" Target="../../customXml/item97.xml"/><Relationship Id="rId22" Type="http://schemas.openxmlformats.org/officeDocument/2006/relationships/customXml" Target="../../customXml/item307.xml"/><Relationship Id="rId27" Type="http://schemas.openxmlformats.org/officeDocument/2006/relationships/customXml" Target="../../customXml/item663.xml"/><Relationship Id="rId30" Type="http://schemas.openxmlformats.org/officeDocument/2006/relationships/customXml" Target="../../customXml/item112.xml"/><Relationship Id="rId35" Type="http://schemas.openxmlformats.org/officeDocument/2006/relationships/customXml" Target="../../customXml/item563.xml"/><Relationship Id="rId43" Type="http://schemas.openxmlformats.org/officeDocument/2006/relationships/customXml" Target="../../customXml/item396.xml"/><Relationship Id="rId48" Type="http://schemas.openxmlformats.org/officeDocument/2006/relationships/customXml" Target="../../customXml/item606.xml"/><Relationship Id="rId56" Type="http://schemas.openxmlformats.org/officeDocument/2006/relationships/customXml" Target="../../customXml/item656.xml"/><Relationship Id="rId64" Type="http://schemas.openxmlformats.org/officeDocument/2006/relationships/image" Target="../media/image1.png"/><Relationship Id="rId69" Type="http://schemas.openxmlformats.org/officeDocument/2006/relationships/image" Target="../media/image6.png"/><Relationship Id="rId77" Type="http://schemas.openxmlformats.org/officeDocument/2006/relationships/slide" Target="slide12.xml"/><Relationship Id="rId8" Type="http://schemas.openxmlformats.org/officeDocument/2006/relationships/customXml" Target="../../customXml/item51.xml"/><Relationship Id="rId51" Type="http://schemas.openxmlformats.org/officeDocument/2006/relationships/customXml" Target="../../customXml/item531.xml"/><Relationship Id="rId72" Type="http://schemas.openxmlformats.org/officeDocument/2006/relationships/image" Target="../media/image23.svg"/><Relationship Id="rId3" Type="http://schemas.openxmlformats.org/officeDocument/2006/relationships/customXml" Target="../../customXml/item651.xml"/><Relationship Id="rId12" Type="http://schemas.openxmlformats.org/officeDocument/2006/relationships/customXml" Target="../../customXml/item215.xml"/><Relationship Id="rId17" Type="http://schemas.openxmlformats.org/officeDocument/2006/relationships/customXml" Target="../../customXml/item600.xml"/><Relationship Id="rId25" Type="http://schemas.openxmlformats.org/officeDocument/2006/relationships/customXml" Target="../../customXml/item76.xml"/><Relationship Id="rId33" Type="http://schemas.openxmlformats.org/officeDocument/2006/relationships/customXml" Target="../../customXml/item486.xml"/><Relationship Id="rId38" Type="http://schemas.openxmlformats.org/officeDocument/2006/relationships/customXml" Target="../../customXml/item382.xml"/><Relationship Id="rId46" Type="http://schemas.openxmlformats.org/officeDocument/2006/relationships/customXml" Target="../../customXml/item11.xml"/><Relationship Id="rId59" Type="http://schemas.openxmlformats.org/officeDocument/2006/relationships/customXml" Target="../../customXml/item369.xml"/><Relationship Id="rId67" Type="http://schemas.openxmlformats.org/officeDocument/2006/relationships/image" Target="../media/image4.png"/><Relationship Id="rId20" Type="http://schemas.openxmlformats.org/officeDocument/2006/relationships/customXml" Target="../../customXml/item157.xml"/><Relationship Id="rId41" Type="http://schemas.openxmlformats.org/officeDocument/2006/relationships/customXml" Target="../../customXml/item430.xml"/><Relationship Id="rId54" Type="http://schemas.openxmlformats.org/officeDocument/2006/relationships/customXml" Target="../../customXml/item480.xml"/><Relationship Id="rId62" Type="http://schemas.openxmlformats.org/officeDocument/2006/relationships/customXml" Target="../../customXml/item90.xml"/><Relationship Id="rId70" Type="http://schemas.openxmlformats.org/officeDocument/2006/relationships/image" Target="../media/image7.png"/><Relationship Id="rId75" Type="http://schemas.openxmlformats.org/officeDocument/2006/relationships/image" Target="../media/image8.png"/><Relationship Id="rId1" Type="http://schemas.openxmlformats.org/officeDocument/2006/relationships/customXml" Target="../../customXml/item335.xml"/><Relationship Id="rId6" Type="http://schemas.openxmlformats.org/officeDocument/2006/relationships/customXml" Target="../../customXml/item196.xml"/><Relationship Id="rId15" Type="http://schemas.openxmlformats.org/officeDocument/2006/relationships/customXml" Target="../../customXml/item488.xml"/><Relationship Id="rId23" Type="http://schemas.openxmlformats.org/officeDocument/2006/relationships/customXml" Target="../../customXml/item98.xml"/><Relationship Id="rId28" Type="http://schemas.openxmlformats.org/officeDocument/2006/relationships/customXml" Target="../../customXml/item237.xml"/><Relationship Id="rId36" Type="http://schemas.openxmlformats.org/officeDocument/2006/relationships/customXml" Target="../../customXml/item44.xml"/><Relationship Id="rId49" Type="http://schemas.openxmlformats.org/officeDocument/2006/relationships/customXml" Target="../../customXml/item538.xml"/><Relationship Id="rId57" Type="http://schemas.openxmlformats.org/officeDocument/2006/relationships/customXml" Target="../../customXml/item519.xml"/><Relationship Id="rId10" Type="http://schemas.openxmlformats.org/officeDocument/2006/relationships/customXml" Target="../../customXml/item505.xml"/><Relationship Id="rId31" Type="http://schemas.openxmlformats.org/officeDocument/2006/relationships/customXml" Target="../../customXml/item543.xml"/><Relationship Id="rId44" Type="http://schemas.openxmlformats.org/officeDocument/2006/relationships/customXml" Target="../../customXml/item673.xml"/><Relationship Id="rId52" Type="http://schemas.openxmlformats.org/officeDocument/2006/relationships/customXml" Target="../../customXml/item156.xml"/><Relationship Id="rId60" Type="http://schemas.openxmlformats.org/officeDocument/2006/relationships/customXml" Target="../../customXml/item113.xml"/><Relationship Id="rId65" Type="http://schemas.openxmlformats.org/officeDocument/2006/relationships/image" Target="../media/image2.png"/><Relationship Id="rId73" Type="http://schemas.openxmlformats.org/officeDocument/2006/relationships/image" Target="../media/image10.png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491.xml"/><Relationship Id="rId13" Type="http://schemas.openxmlformats.org/officeDocument/2006/relationships/customXml" Target="../../customXml/item514.xml"/><Relationship Id="rId18" Type="http://schemas.openxmlformats.org/officeDocument/2006/relationships/customXml" Target="../../customXml/item135.xml"/><Relationship Id="rId39" Type="http://schemas.openxmlformats.org/officeDocument/2006/relationships/customXml" Target="../../customXml/item569.xml"/><Relationship Id="rId34" Type="http://schemas.openxmlformats.org/officeDocument/2006/relationships/customXml" Target="../../customXml/item391.xml"/><Relationship Id="rId50" Type="http://schemas.openxmlformats.org/officeDocument/2006/relationships/customXml" Target="../../customXml/item221.xml"/><Relationship Id="rId55" Type="http://schemas.openxmlformats.org/officeDocument/2006/relationships/customXml" Target="../../customXml/item327.xml"/><Relationship Id="rId76" Type="http://schemas.openxmlformats.org/officeDocument/2006/relationships/image" Target="../media/image9.svg"/><Relationship Id="rId7" Type="http://schemas.openxmlformats.org/officeDocument/2006/relationships/customXml" Target="../../customXml/item564.xml"/><Relationship Id="rId71" Type="http://schemas.openxmlformats.org/officeDocument/2006/relationships/image" Target="../media/image22.png"/><Relationship Id="rId2" Type="http://schemas.openxmlformats.org/officeDocument/2006/relationships/customXml" Target="../../customXml/item452.xml"/><Relationship Id="rId29" Type="http://schemas.openxmlformats.org/officeDocument/2006/relationships/customXml" Target="../../customXml/item35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6.xml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26" Type="http://schemas.openxmlformats.org/officeDocument/2006/relationships/image" Target="../media/image43.png"/><Relationship Id="rId3" Type="http://schemas.openxmlformats.org/officeDocument/2006/relationships/customXml" Target="../../customXml/item284.xml"/><Relationship Id="rId21" Type="http://schemas.openxmlformats.org/officeDocument/2006/relationships/image" Target="../media/image38.png"/><Relationship Id="rId7" Type="http://schemas.openxmlformats.org/officeDocument/2006/relationships/customXml" Target="../../customXml/item240.xml"/><Relationship Id="rId12" Type="http://schemas.openxmlformats.org/officeDocument/2006/relationships/image" Target="../media/image3.png"/><Relationship Id="rId17" Type="http://schemas.openxmlformats.org/officeDocument/2006/relationships/slide" Target="slide16.xml"/><Relationship Id="rId25" Type="http://schemas.openxmlformats.org/officeDocument/2006/relationships/image" Target="../media/image42.png"/><Relationship Id="rId2" Type="http://schemas.openxmlformats.org/officeDocument/2006/relationships/customXml" Target="../../customXml/item464.xml"/><Relationship Id="rId16" Type="http://schemas.openxmlformats.org/officeDocument/2006/relationships/image" Target="../media/image7.png"/><Relationship Id="rId20" Type="http://schemas.openxmlformats.org/officeDocument/2006/relationships/slide" Target="slide17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466.xml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customXml" Target="../../customXml/item43.xml"/><Relationship Id="rId15" Type="http://schemas.openxmlformats.org/officeDocument/2006/relationships/image" Target="../media/image6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.png"/><Relationship Id="rId19" Type="http://schemas.openxmlformats.org/officeDocument/2006/relationships/image" Target="../media/image23.svg"/><Relationship Id="rId4" Type="http://schemas.openxmlformats.org/officeDocument/2006/relationships/customXml" Target="../../customXml/item30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32.xml"/><Relationship Id="rId18" Type="http://schemas.openxmlformats.org/officeDocument/2006/relationships/customXml" Target="../../customXml/item73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339.xml"/><Relationship Id="rId2" Type="http://schemas.openxmlformats.org/officeDocument/2006/relationships/customXml" Target="../../customXml/item446.xml"/><Relationship Id="rId16" Type="http://schemas.openxmlformats.org/officeDocument/2006/relationships/customXml" Target="../../customXml/item17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620.xml"/><Relationship Id="rId6" Type="http://schemas.openxmlformats.org/officeDocument/2006/relationships/customXml" Target="../../customXml/item224.xml"/><Relationship Id="rId11" Type="http://schemas.openxmlformats.org/officeDocument/2006/relationships/customXml" Target="../../customXml/item289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26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453.xml"/><Relationship Id="rId19" Type="http://schemas.openxmlformats.org/officeDocument/2006/relationships/customXml" Target="../../customXml/item78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361.xml"/><Relationship Id="rId9" Type="http://schemas.openxmlformats.org/officeDocument/2006/relationships/customXml" Target="../../customXml/item410.xml"/><Relationship Id="rId14" Type="http://schemas.openxmlformats.org/officeDocument/2006/relationships/customXml" Target="../../customXml/item3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235.xml"/><Relationship Id="rId3" Type="http://schemas.openxmlformats.org/officeDocument/2006/relationships/customXml" Target="../../customXml/item516.xml"/><Relationship Id="rId12" Type="http://schemas.openxmlformats.org/officeDocument/2006/relationships/customXml" Target="../../customXml/item439.xml"/><Relationship Id="rId17" Type="http://schemas.openxmlformats.org/officeDocument/2006/relationships/customXml" Target="../../customXml/item28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461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1.xml"/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200.xml"/><Relationship Id="rId21" Type="http://schemas.openxmlformats.org/officeDocument/2006/relationships/slide" Target="slide20.xml"/><Relationship Id="rId7" Type="http://schemas.openxmlformats.org/officeDocument/2006/relationships/customXml" Target="../../customXml/item551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647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246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143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4" Type="http://schemas.openxmlformats.org/officeDocument/2006/relationships/customXml" Target="../../customXml/item373.xml"/><Relationship Id="rId9" Type="http://schemas.openxmlformats.org/officeDocument/2006/relationships/customXml" Target="../../customXml/item271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6.xml"/><Relationship Id="rId18" Type="http://schemas.openxmlformats.org/officeDocument/2006/relationships/customXml" Target="../../customXml/item13.xml"/><Relationship Id="rId26" Type="http://schemas.openxmlformats.org/officeDocument/2006/relationships/image" Target="../media/image4.png"/><Relationship Id="rId39" Type="http://schemas.openxmlformats.org/officeDocument/2006/relationships/image" Target="../media/image45.png"/><Relationship Id="rId21" Type="http://schemas.openxmlformats.org/officeDocument/2006/relationships/customXml" Target="../../customXml/item590.xml"/><Relationship Id="rId34" Type="http://schemas.openxmlformats.org/officeDocument/2006/relationships/image" Target="../media/image40.png"/><Relationship Id="rId42" Type="http://schemas.openxmlformats.org/officeDocument/2006/relationships/image" Target="../media/image30.png"/><Relationship Id="rId47" Type="http://schemas.openxmlformats.org/officeDocument/2006/relationships/slide" Target="slide19.xml"/><Relationship Id="rId7" Type="http://schemas.openxmlformats.org/officeDocument/2006/relationships/customXml" Target="../../customXml/item450.xml"/><Relationship Id="rId2" Type="http://schemas.openxmlformats.org/officeDocument/2006/relationships/customXml" Target="../../customXml/item607.xml"/><Relationship Id="rId16" Type="http://schemas.openxmlformats.org/officeDocument/2006/relationships/customXml" Target="../../customXml/item487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256.xml"/><Relationship Id="rId6" Type="http://schemas.openxmlformats.org/officeDocument/2006/relationships/customXml" Target="../../customXml/item294.xml"/><Relationship Id="rId11" Type="http://schemas.openxmlformats.org/officeDocument/2006/relationships/customXml" Target="../../customXml/item412.xml"/><Relationship Id="rId24" Type="http://schemas.openxmlformats.org/officeDocument/2006/relationships/image" Target="../media/image2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customXml" Target="../../customXml/item596.xml"/><Relationship Id="rId15" Type="http://schemas.openxmlformats.org/officeDocument/2006/relationships/customXml" Target="../../customXml/item277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42.png"/><Relationship Id="rId10" Type="http://schemas.openxmlformats.org/officeDocument/2006/relationships/customXml" Target="../../customXml/item159.xml"/><Relationship Id="rId19" Type="http://schemas.openxmlformats.org/officeDocument/2006/relationships/customXml" Target="../../customXml/item573.xml"/><Relationship Id="rId31" Type="http://schemas.openxmlformats.org/officeDocument/2006/relationships/image" Target="../media/image23.svg"/><Relationship Id="rId44" Type="http://schemas.openxmlformats.org/officeDocument/2006/relationships/image" Target="../media/image32.png"/><Relationship Id="rId4" Type="http://schemas.openxmlformats.org/officeDocument/2006/relationships/customXml" Target="../../customXml/item661.xml"/><Relationship Id="rId9" Type="http://schemas.openxmlformats.org/officeDocument/2006/relationships/customXml" Target="../../customXml/item458.xml"/><Relationship Id="rId14" Type="http://schemas.openxmlformats.org/officeDocument/2006/relationships/customXml" Target="../../customXml/item6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22.png"/><Relationship Id="rId35" Type="http://schemas.openxmlformats.org/officeDocument/2006/relationships/image" Target="../media/image41.png"/><Relationship Id="rId43" Type="http://schemas.openxmlformats.org/officeDocument/2006/relationships/image" Target="../media/image31.svg"/><Relationship Id="rId8" Type="http://schemas.openxmlformats.org/officeDocument/2006/relationships/customXml" Target="../../customXml/item325.xml"/><Relationship Id="rId3" Type="http://schemas.openxmlformats.org/officeDocument/2006/relationships/customXml" Target="../../customXml/item283.xml"/><Relationship Id="rId12" Type="http://schemas.openxmlformats.org/officeDocument/2006/relationships/customXml" Target="../../customXml/item384.xml"/><Relationship Id="rId17" Type="http://schemas.openxmlformats.org/officeDocument/2006/relationships/customXml" Target="../../customXml/item258.xml"/><Relationship Id="rId25" Type="http://schemas.openxmlformats.org/officeDocument/2006/relationships/image" Target="../media/image3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slide" Target="slide17.xml"/><Relationship Id="rId20" Type="http://schemas.openxmlformats.org/officeDocument/2006/relationships/customXml" Target="../../customXml/item474.xml"/><Relationship Id="rId41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7.xml"/><Relationship Id="rId18" Type="http://schemas.openxmlformats.org/officeDocument/2006/relationships/image" Target="../media/image4.png"/><Relationship Id="rId26" Type="http://schemas.openxmlformats.org/officeDocument/2006/relationships/image" Target="../media/image40.png"/><Relationship Id="rId3" Type="http://schemas.openxmlformats.org/officeDocument/2006/relationships/customXml" Target="../../customXml/item59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437.xml"/><Relationship Id="rId12" Type="http://schemas.openxmlformats.org/officeDocument/2006/relationships/customXml" Target="../../customXml/item161.xml"/><Relationship Id="rId17" Type="http://schemas.openxmlformats.org/officeDocument/2006/relationships/image" Target="../media/image3.png"/><Relationship Id="rId25" Type="http://schemas.openxmlformats.org/officeDocument/2006/relationships/image" Target="../media/image39.png"/><Relationship Id="rId33" Type="http://schemas.openxmlformats.org/officeDocument/2006/relationships/image" Target="../media/image46.png"/><Relationship Id="rId2" Type="http://schemas.openxmlformats.org/officeDocument/2006/relationships/customXml" Target="../../customXml/item367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43.png"/><Relationship Id="rId1" Type="http://schemas.openxmlformats.org/officeDocument/2006/relationships/customXml" Target="../../customXml/item424.xml"/><Relationship Id="rId6" Type="http://schemas.openxmlformats.org/officeDocument/2006/relationships/customXml" Target="../../customXml/item533.xml"/><Relationship Id="rId11" Type="http://schemas.openxmlformats.org/officeDocument/2006/relationships/customXml" Target="../../customXml/item205.xml"/><Relationship Id="rId24" Type="http://schemas.openxmlformats.org/officeDocument/2006/relationships/image" Target="../media/image38.png"/><Relationship Id="rId32" Type="http://schemas.openxmlformats.org/officeDocument/2006/relationships/slide" Target="slide18.xml"/><Relationship Id="rId5" Type="http://schemas.openxmlformats.org/officeDocument/2006/relationships/customXml" Target="../../customXml/item364.xml"/><Relationship Id="rId15" Type="http://schemas.openxmlformats.org/officeDocument/2006/relationships/image" Target="../media/image1.png"/><Relationship Id="rId23" Type="http://schemas.openxmlformats.org/officeDocument/2006/relationships/image" Target="../media/image23.svg"/><Relationship Id="rId28" Type="http://schemas.openxmlformats.org/officeDocument/2006/relationships/image" Target="../media/image42.png"/><Relationship Id="rId10" Type="http://schemas.openxmlformats.org/officeDocument/2006/relationships/customXml" Target="../../customXml/item320.xml"/><Relationship Id="rId19" Type="http://schemas.openxmlformats.org/officeDocument/2006/relationships/image" Target="../media/image5.png"/><Relationship Id="rId31" Type="http://schemas.openxmlformats.org/officeDocument/2006/relationships/image" Target="../media/image45.png"/><Relationship Id="rId4" Type="http://schemas.openxmlformats.org/officeDocument/2006/relationships/customXml" Target="../../customXml/item355.xml"/><Relationship Id="rId9" Type="http://schemas.openxmlformats.org/officeDocument/2006/relationships/customXml" Target="../../customXml/item617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22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customXml" Target="../../customXml/item55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6.xml"/><Relationship Id="rId18" Type="http://schemas.openxmlformats.org/officeDocument/2006/relationships/customXml" Target="../../customXml/item349.xml"/><Relationship Id="rId26" Type="http://schemas.openxmlformats.org/officeDocument/2006/relationships/customXml" Target="../../customXml/item101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602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575.xml"/><Relationship Id="rId2" Type="http://schemas.openxmlformats.org/officeDocument/2006/relationships/customXml" Target="../../customXml/item609.xml"/><Relationship Id="rId16" Type="http://schemas.openxmlformats.org/officeDocument/2006/relationships/customXml" Target="../../customXml/item57.xml"/><Relationship Id="rId29" Type="http://schemas.openxmlformats.org/officeDocument/2006/relationships/customXml" Target="../../customXml/item111.xml"/><Relationship Id="rId11" Type="http://schemas.openxmlformats.org/officeDocument/2006/relationships/customXml" Target="../../customXml/item627.xml"/><Relationship Id="rId24" Type="http://schemas.openxmlformats.org/officeDocument/2006/relationships/customXml" Target="../../customXml/item81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377.xml"/><Relationship Id="rId15" Type="http://schemas.openxmlformats.org/officeDocument/2006/relationships/customXml" Target="../../customXml/item50.xml"/><Relationship Id="rId23" Type="http://schemas.openxmlformats.org/officeDocument/2006/relationships/customXml" Target="../../customXml/item37.xml"/><Relationship Id="rId28" Type="http://schemas.openxmlformats.org/officeDocument/2006/relationships/customXml" Target="../../customXml/item362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416.xml"/><Relationship Id="rId19" Type="http://schemas.openxmlformats.org/officeDocument/2006/relationships/customXml" Target="../../customXml/item567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503.xml"/><Relationship Id="rId9" Type="http://schemas.openxmlformats.org/officeDocument/2006/relationships/customXml" Target="../../customXml/item665.xml"/><Relationship Id="rId14" Type="http://schemas.openxmlformats.org/officeDocument/2006/relationships/customXml" Target="../../customXml/item319.xml"/><Relationship Id="rId22" Type="http://schemas.openxmlformats.org/officeDocument/2006/relationships/customXml" Target="../../customXml/item460.xml"/><Relationship Id="rId27" Type="http://schemas.openxmlformats.org/officeDocument/2006/relationships/customXml" Target="../../customXml/item151.xml"/><Relationship Id="rId30" Type="http://schemas.openxmlformats.org/officeDocument/2006/relationships/customXml" Target="../../customXml/item328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202.xml"/><Relationship Id="rId3" Type="http://schemas.openxmlformats.org/officeDocument/2006/relationships/customXml" Target="../../customXml/item637.xml"/><Relationship Id="rId12" Type="http://schemas.openxmlformats.org/officeDocument/2006/relationships/customXml" Target="../../customXml/item429.xml"/><Relationship Id="rId17" Type="http://schemas.openxmlformats.org/officeDocument/2006/relationships/customXml" Target="../../customXml/item162.xml"/><Relationship Id="rId25" Type="http://schemas.openxmlformats.org/officeDocument/2006/relationships/customXml" Target="../../customXml/item216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267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591.xml"/><Relationship Id="rId6" Type="http://schemas.openxmlformats.org/officeDocument/2006/relationships/customXml" Target="../../customXml/item459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89.xml"/><Relationship Id="rId18" Type="http://schemas.openxmlformats.org/officeDocument/2006/relationships/customXml" Target="../../customXml/item686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698.xml"/><Relationship Id="rId12" Type="http://schemas.openxmlformats.org/officeDocument/2006/relationships/customXml" Target="../../customXml/item692.xml"/><Relationship Id="rId17" Type="http://schemas.openxmlformats.org/officeDocument/2006/relationships/customXml" Target="../../customXml/item685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679.xml"/><Relationship Id="rId16" Type="http://schemas.openxmlformats.org/officeDocument/2006/relationships/customXml" Target="../../customXml/item688.xml"/><Relationship Id="rId20" Type="http://schemas.openxmlformats.org/officeDocument/2006/relationships/customXml" Target="../../customXml/item682.xml"/><Relationship Id="rId29" Type="http://schemas.openxmlformats.org/officeDocument/2006/relationships/slide" Target="slide9.xml"/><Relationship Id="rId1" Type="http://schemas.openxmlformats.org/officeDocument/2006/relationships/customXml" Target="../../customXml/item678.xml"/><Relationship Id="rId6" Type="http://schemas.openxmlformats.org/officeDocument/2006/relationships/customXml" Target="../../customXml/item695.xml"/><Relationship Id="rId11" Type="http://schemas.openxmlformats.org/officeDocument/2006/relationships/customXml" Target="../../customXml/item691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684.xml"/><Relationship Id="rId15" Type="http://schemas.openxmlformats.org/officeDocument/2006/relationships/customXml" Target="../../customXml/item687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694.xml"/><Relationship Id="rId19" Type="http://schemas.openxmlformats.org/officeDocument/2006/relationships/customXml" Target="../../customXml/item681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683.xml"/><Relationship Id="rId9" Type="http://schemas.openxmlformats.org/officeDocument/2006/relationships/customXml" Target="../../customXml/item693.xml"/><Relationship Id="rId14" Type="http://schemas.openxmlformats.org/officeDocument/2006/relationships/customXml" Target="../../customXml/item690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696.xml"/><Relationship Id="rId3" Type="http://schemas.openxmlformats.org/officeDocument/2006/relationships/customXml" Target="../../customXml/item680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06.xml"/><Relationship Id="rId18" Type="http://schemas.openxmlformats.org/officeDocument/2006/relationships/image" Target="../media/image3.png"/><Relationship Id="rId26" Type="http://schemas.openxmlformats.org/officeDocument/2006/relationships/image" Target="../media/image39.png"/><Relationship Id="rId21" Type="http://schemas.openxmlformats.org/officeDocument/2006/relationships/image" Target="../media/image6.png"/><Relationship Id="rId34" Type="http://schemas.openxmlformats.org/officeDocument/2006/relationships/image" Target="../media/image11.svg"/><Relationship Id="rId7" Type="http://schemas.openxmlformats.org/officeDocument/2006/relationships/customXml" Target="../../customXml/item711.xml"/><Relationship Id="rId12" Type="http://schemas.openxmlformats.org/officeDocument/2006/relationships/customXml" Target="../../customXml/item708.xml"/><Relationship Id="rId17" Type="http://schemas.openxmlformats.org/officeDocument/2006/relationships/image" Target="../media/image2.png"/><Relationship Id="rId25" Type="http://schemas.openxmlformats.org/officeDocument/2006/relationships/image" Target="../media/image38.png"/><Relationship Id="rId33" Type="http://schemas.openxmlformats.org/officeDocument/2006/relationships/image" Target="../media/image10.png"/><Relationship Id="rId2" Type="http://schemas.openxmlformats.org/officeDocument/2006/relationships/customXml" Target="../../customXml/item700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42.png"/><Relationship Id="rId1" Type="http://schemas.openxmlformats.org/officeDocument/2006/relationships/customXml" Target="../../customXml/item699.xml"/><Relationship Id="rId6" Type="http://schemas.openxmlformats.org/officeDocument/2006/relationships/customXml" Target="../../customXml/item709.xml"/><Relationship Id="rId11" Type="http://schemas.openxmlformats.org/officeDocument/2006/relationships/customXml" Target="../../customXml/item713.xml"/><Relationship Id="rId24" Type="http://schemas.openxmlformats.org/officeDocument/2006/relationships/image" Target="../media/image23.svg"/><Relationship Id="rId32" Type="http://schemas.openxmlformats.org/officeDocument/2006/relationships/image" Target="../media/image45.png"/><Relationship Id="rId37" Type="http://schemas.openxmlformats.org/officeDocument/2006/relationships/slide" Target="slide12.xml"/><Relationship Id="rId5" Type="http://schemas.openxmlformats.org/officeDocument/2006/relationships/customXml" Target="../../customXml/item705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22.png"/><Relationship Id="rId28" Type="http://schemas.openxmlformats.org/officeDocument/2006/relationships/image" Target="../media/image41.png"/><Relationship Id="rId36" Type="http://schemas.openxmlformats.org/officeDocument/2006/relationships/image" Target="../media/image48.svg"/><Relationship Id="rId10" Type="http://schemas.openxmlformats.org/officeDocument/2006/relationships/customXml" Target="../../customXml/item719.xml"/><Relationship Id="rId19" Type="http://schemas.openxmlformats.org/officeDocument/2006/relationships/image" Target="../media/image4.png"/><Relationship Id="rId31" Type="http://schemas.openxmlformats.org/officeDocument/2006/relationships/image" Target="../media/image44.png"/><Relationship Id="rId4" Type="http://schemas.openxmlformats.org/officeDocument/2006/relationships/customXml" Target="../../customXml/item703.xml"/><Relationship Id="rId9" Type="http://schemas.openxmlformats.org/officeDocument/2006/relationships/customXml" Target="../../customXml/item718.xml"/><Relationship Id="rId14" Type="http://schemas.openxmlformats.org/officeDocument/2006/relationships/customXml" Target="../../customXml/item704.xml"/><Relationship Id="rId22" Type="http://schemas.openxmlformats.org/officeDocument/2006/relationships/image" Target="../media/image7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7.png"/><Relationship Id="rId8" Type="http://schemas.openxmlformats.org/officeDocument/2006/relationships/customXml" Target="../../customXml/item712.xml"/><Relationship Id="rId3" Type="http://schemas.openxmlformats.org/officeDocument/2006/relationships/customXml" Target="../../customXml/item70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38.xml"/><Relationship Id="rId18" Type="http://schemas.openxmlformats.org/officeDocument/2006/relationships/customXml" Target="../../customXml/item565.xml"/><Relationship Id="rId26" Type="http://schemas.openxmlformats.org/officeDocument/2006/relationships/customXml" Target="../../customXml/item99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454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164.xml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465.xml"/><Relationship Id="rId29" Type="http://schemas.openxmlformats.org/officeDocument/2006/relationships/customXml" Target="../../customXml/item333.xml"/><Relationship Id="rId11" Type="http://schemas.openxmlformats.org/officeDocument/2006/relationships/customXml" Target="../../customXml/item442.xml"/><Relationship Id="rId24" Type="http://schemas.openxmlformats.org/officeDocument/2006/relationships/customXml" Target="../../customXml/item194.xml"/><Relationship Id="rId32" Type="http://schemas.openxmlformats.org/officeDocument/2006/relationships/customXml" Target="../../customXml/item536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124.xml"/><Relationship Id="rId10" Type="http://schemas.openxmlformats.org/officeDocument/2006/relationships/customXml" Target="../../customXml/item641.xml"/><Relationship Id="rId19" Type="http://schemas.openxmlformats.org/officeDocument/2006/relationships/customXml" Target="../../customXml/item259.xml"/><Relationship Id="rId31" Type="http://schemas.openxmlformats.org/officeDocument/2006/relationships/customXml" Target="../../customXml/item326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404.xml"/><Relationship Id="rId9" Type="http://schemas.openxmlformats.org/officeDocument/2006/relationships/customXml" Target="../../customXml/item520.xml"/><Relationship Id="rId14" Type="http://schemas.openxmlformats.org/officeDocument/2006/relationships/customXml" Target="../../customXml/item313.xml"/><Relationship Id="rId22" Type="http://schemas.openxmlformats.org/officeDocument/2006/relationships/customXml" Target="../../customXml/item414.xml"/><Relationship Id="rId27" Type="http://schemas.openxmlformats.org/officeDocument/2006/relationships/customXml" Target="../../customXml/item389.xml"/><Relationship Id="rId30" Type="http://schemas.openxmlformats.org/officeDocument/2006/relationships/customXml" Target="../../customXml/item254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308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574.xml"/><Relationship Id="rId12" Type="http://schemas.openxmlformats.org/officeDocument/2006/relationships/customXml" Target="../../customXml/item304.xml"/><Relationship Id="rId17" Type="http://schemas.openxmlformats.org/officeDocument/2006/relationships/customXml" Target="../../customXml/item251.xml"/><Relationship Id="rId25" Type="http://schemas.openxmlformats.org/officeDocument/2006/relationships/customXml" Target="../../customXml/item166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441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220.xml"/><Relationship Id="rId6" Type="http://schemas.openxmlformats.org/officeDocument/2006/relationships/customXml" Target="../../customXml/item644.xml"/><Relationship Id="rId15" Type="http://schemas.openxmlformats.org/officeDocument/2006/relationships/customXml" Target="../../customXml/item643.xml"/><Relationship Id="rId23" Type="http://schemas.openxmlformats.org/officeDocument/2006/relationships/customXml" Target="../../customXml/item451.xml"/><Relationship Id="rId28" Type="http://schemas.openxmlformats.org/officeDocument/2006/relationships/customXml" Target="../../customXml/item174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9.xml"/><Relationship Id="rId18" Type="http://schemas.openxmlformats.org/officeDocument/2006/relationships/customXml" Target="../../customXml/item329.xml"/><Relationship Id="rId26" Type="http://schemas.openxmlformats.org/officeDocument/2006/relationships/customXml" Target="../../customXml/item311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5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158.xml"/><Relationship Id="rId2" Type="http://schemas.openxmlformats.org/officeDocument/2006/relationships/customXml" Target="../../customXml/item623.xml"/><Relationship Id="rId16" Type="http://schemas.openxmlformats.org/officeDocument/2006/relationships/customXml" Target="../../customXml/item468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649.xml"/><Relationship Id="rId6" Type="http://schemas.openxmlformats.org/officeDocument/2006/relationships/customXml" Target="../../customXml/item316.xml"/><Relationship Id="rId11" Type="http://schemas.openxmlformats.org/officeDocument/2006/relationships/customXml" Target="../../customXml/item633.xml"/><Relationship Id="rId24" Type="http://schemas.openxmlformats.org/officeDocument/2006/relationships/customXml" Target="../../customXml/item115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597.xml"/><Relationship Id="rId15" Type="http://schemas.openxmlformats.org/officeDocument/2006/relationships/customXml" Target="../../customXml/item231.xml"/><Relationship Id="rId23" Type="http://schemas.openxmlformats.org/officeDocument/2006/relationships/customXml" Target="../../customXml/item48.xml"/><Relationship Id="rId28" Type="http://schemas.openxmlformats.org/officeDocument/2006/relationships/customXml" Target="../../customXml/item134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309.xml"/><Relationship Id="rId19" Type="http://schemas.openxmlformats.org/officeDocument/2006/relationships/customXml" Target="../../customXml/item592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340.xml"/><Relationship Id="rId9" Type="http://schemas.openxmlformats.org/officeDocument/2006/relationships/customXml" Target="../../customXml/item578.xml"/><Relationship Id="rId14" Type="http://schemas.openxmlformats.org/officeDocument/2006/relationships/customXml" Target="../../customXml/item659.xml"/><Relationship Id="rId22" Type="http://schemas.openxmlformats.org/officeDocument/2006/relationships/customXml" Target="../../customXml/item82.xml"/><Relationship Id="rId27" Type="http://schemas.openxmlformats.org/officeDocument/2006/relationships/customXml" Target="../../customXml/item409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378.xml"/><Relationship Id="rId3" Type="http://schemas.openxmlformats.org/officeDocument/2006/relationships/customXml" Target="../../customXml/item312.xml"/><Relationship Id="rId12" Type="http://schemas.openxmlformats.org/officeDocument/2006/relationships/customXml" Target="../../customXml/item303.xml"/><Relationship Id="rId17" Type="http://schemas.openxmlformats.org/officeDocument/2006/relationships/customXml" Target="../../customXml/item270.xml"/><Relationship Id="rId25" Type="http://schemas.openxmlformats.org/officeDocument/2006/relationships/customXml" Target="../../customXml/item386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155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1.xml"/><Relationship Id="rId18" Type="http://schemas.openxmlformats.org/officeDocument/2006/relationships/customXml" Target="../../customXml/item411.xml"/><Relationship Id="rId26" Type="http://schemas.openxmlformats.org/officeDocument/2006/relationships/customXml" Target="../../customXml/item397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167.xml"/><Relationship Id="rId34" Type="http://schemas.openxmlformats.org/officeDocument/2006/relationships/customXml" Target="../../customXml/item667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375.xml"/><Relationship Id="rId2" Type="http://schemas.openxmlformats.org/officeDocument/2006/relationships/customXml" Target="../../customXml/item438.xml"/><Relationship Id="rId16" Type="http://schemas.openxmlformats.org/officeDocument/2006/relationships/customXml" Target="../../customXml/item483.xml"/><Relationship Id="rId29" Type="http://schemas.openxmlformats.org/officeDocument/2006/relationships/customXml" Target="../../customXml/item360.xml"/><Relationship Id="rId11" Type="http://schemas.openxmlformats.org/officeDocument/2006/relationships/customXml" Target="../../customXml/item130.xml"/><Relationship Id="rId24" Type="http://schemas.openxmlformats.org/officeDocument/2006/relationships/customXml" Target="../../customXml/item177.xml"/><Relationship Id="rId32" Type="http://schemas.openxmlformats.org/officeDocument/2006/relationships/customXml" Target="../../customXml/item123.xml"/><Relationship Id="rId37" Type="http://schemas.openxmlformats.org/officeDocument/2006/relationships/customXml" Target="../../customXml/item552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275.xml"/><Relationship Id="rId61" Type="http://schemas.openxmlformats.org/officeDocument/2006/relationships/slide" Target="slide4.xml"/><Relationship Id="rId19" Type="http://schemas.openxmlformats.org/officeDocument/2006/relationships/customXml" Target="../../customXml/item16.xml"/><Relationship Id="rId14" Type="http://schemas.openxmlformats.org/officeDocument/2006/relationships/customXml" Target="../../customXml/item206.xml"/><Relationship Id="rId22" Type="http://schemas.openxmlformats.org/officeDocument/2006/relationships/customXml" Target="../../customXml/item494.xml"/><Relationship Id="rId27" Type="http://schemas.openxmlformats.org/officeDocument/2006/relationships/customXml" Target="../../customXml/item119.xml"/><Relationship Id="rId30" Type="http://schemas.openxmlformats.org/officeDocument/2006/relationships/customXml" Target="../../customXml/item632.xml"/><Relationship Id="rId35" Type="http://schemas.openxmlformats.org/officeDocument/2006/relationships/customXml" Target="../../customXml/item186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242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33.xml"/><Relationship Id="rId12" Type="http://schemas.openxmlformats.org/officeDocument/2006/relationships/customXml" Target="../../customXml/item168.xml"/><Relationship Id="rId17" Type="http://schemas.openxmlformats.org/officeDocument/2006/relationships/customXml" Target="../../customXml/item40.xml"/><Relationship Id="rId25" Type="http://schemas.openxmlformats.org/officeDocument/2006/relationships/customXml" Target="../../customXml/item252.xml"/><Relationship Id="rId33" Type="http://schemas.openxmlformats.org/officeDocument/2006/relationships/customXml" Target="../../customXml/item604.xml"/><Relationship Id="rId38" Type="http://schemas.openxmlformats.org/officeDocument/2006/relationships/customXml" Target="../../customXml/item440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286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432.xml"/><Relationship Id="rId6" Type="http://schemas.openxmlformats.org/officeDocument/2006/relationships/customXml" Target="../../customXml/item223.xml"/><Relationship Id="rId15" Type="http://schemas.openxmlformats.org/officeDocument/2006/relationships/customXml" Target="../../customXml/item138.xml"/><Relationship Id="rId23" Type="http://schemas.openxmlformats.org/officeDocument/2006/relationships/customXml" Target="../../customXml/item163.xml"/><Relationship Id="rId28" Type="http://schemas.openxmlformats.org/officeDocument/2006/relationships/customXml" Target="../../customXml/item265.xml"/><Relationship Id="rId36" Type="http://schemas.openxmlformats.org/officeDocument/2006/relationships/customXml" Target="../../customXml/item57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19.xml"/><Relationship Id="rId31" Type="http://schemas.openxmlformats.org/officeDocument/2006/relationships/customXml" Target="../../customXml/item291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562.xml"/><Relationship Id="rId9" Type="http://schemas.openxmlformats.org/officeDocument/2006/relationships/customXml" Target="../../customXml/item60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7.xml"/><Relationship Id="rId18" Type="http://schemas.openxmlformats.org/officeDocument/2006/relationships/customXml" Target="../../customXml/item433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435.xml"/><Relationship Id="rId2" Type="http://schemas.openxmlformats.org/officeDocument/2006/relationships/customXml" Target="../../customXml/item671.xml"/><Relationship Id="rId16" Type="http://schemas.openxmlformats.org/officeDocument/2006/relationships/customXml" Target="../../customXml/item570.xml"/><Relationship Id="rId20" Type="http://schemas.openxmlformats.org/officeDocument/2006/relationships/customXml" Target="../../customXml/item530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413.xml"/><Relationship Id="rId11" Type="http://schemas.openxmlformats.org/officeDocument/2006/relationships/customXml" Target="../../customXml/item526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330.xml"/><Relationship Id="rId15" Type="http://schemas.openxmlformats.org/officeDocument/2006/relationships/customXml" Target="../../customXml/item44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80.xml"/><Relationship Id="rId19" Type="http://schemas.openxmlformats.org/officeDocument/2006/relationships/customXml" Target="../../customXml/item107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372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427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630.xml"/><Relationship Id="rId3" Type="http://schemas.openxmlformats.org/officeDocument/2006/relationships/customXml" Target="../../customXml/item636.xml"/><Relationship Id="rId12" Type="http://schemas.openxmlformats.org/officeDocument/2006/relationships/customXml" Target="../../customXml/item353.xml"/><Relationship Id="rId17" Type="http://schemas.openxmlformats.org/officeDocument/2006/relationships/customXml" Target="../../customXml/item670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5.xml"/><Relationship Id="rId18" Type="http://schemas.openxmlformats.org/officeDocument/2006/relationships/customXml" Target="../../customXml/item582.xml"/><Relationship Id="rId26" Type="http://schemas.openxmlformats.org/officeDocument/2006/relationships/customXml" Target="../../customXml/item462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226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94.xml"/><Relationship Id="rId2" Type="http://schemas.openxmlformats.org/officeDocument/2006/relationships/customXml" Target="../../customXml/item132.xml"/><Relationship Id="rId16" Type="http://schemas.openxmlformats.org/officeDocument/2006/relationships/customXml" Target="../../customXml/item212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426.xml"/><Relationship Id="rId24" Type="http://schemas.openxmlformats.org/officeDocument/2006/relationships/customXml" Target="../../customXml/item145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217.xml"/><Relationship Id="rId10" Type="http://schemas.openxmlformats.org/officeDocument/2006/relationships/customXml" Target="../../customXml/item341.xml"/><Relationship Id="rId19" Type="http://schemas.openxmlformats.org/officeDocument/2006/relationships/customXml" Target="../../customXml/item489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266.xml"/><Relationship Id="rId9" Type="http://schemas.openxmlformats.org/officeDocument/2006/relationships/customXml" Target="../../customXml/item209.xml"/><Relationship Id="rId14" Type="http://schemas.openxmlformats.org/officeDocument/2006/relationships/customXml" Target="../../customXml/item635.xml"/><Relationship Id="rId22" Type="http://schemas.openxmlformats.org/officeDocument/2006/relationships/customXml" Target="../../customXml/item182.xml"/><Relationship Id="rId27" Type="http://schemas.openxmlformats.org/officeDocument/2006/relationships/customXml" Target="../../customXml/item490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26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54.xml"/><Relationship Id="rId12" Type="http://schemas.openxmlformats.org/officeDocument/2006/relationships/customXml" Target="../../customXml/item615.xml"/><Relationship Id="rId17" Type="http://schemas.openxmlformats.org/officeDocument/2006/relationships/customXml" Target="../../customXml/item201.xml"/><Relationship Id="rId25" Type="http://schemas.openxmlformats.org/officeDocument/2006/relationships/customXml" Target="../../customXml/item528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165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243.xml"/><Relationship Id="rId6" Type="http://schemas.openxmlformats.org/officeDocument/2006/relationships/customXml" Target="../../customXml/item2.xml"/><Relationship Id="rId15" Type="http://schemas.openxmlformats.org/officeDocument/2006/relationships/customXml" Target="../../customXml/item260.xml"/><Relationship Id="rId23" Type="http://schemas.openxmlformats.org/officeDocument/2006/relationships/customXml" Target="../../customXml/item388.xml"/><Relationship Id="rId28" Type="http://schemas.openxmlformats.org/officeDocument/2006/relationships/customXml" Target="../../customXml/item677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77.xml"/><Relationship Id="rId18" Type="http://schemas.openxmlformats.org/officeDocument/2006/relationships/customXml" Target="../../customXml/item343.xml"/><Relationship Id="rId26" Type="http://schemas.openxmlformats.org/officeDocument/2006/relationships/customXml" Target="../../customXml/item550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77.xml"/><Relationship Id="rId34" Type="http://schemas.openxmlformats.org/officeDocument/2006/relationships/image" Target="../media/image5.png"/><Relationship Id="rId42" Type="http://schemas.openxmlformats.org/officeDocument/2006/relationships/image" Target="../media/image34.png"/><Relationship Id="rId47" Type="http://schemas.openxmlformats.org/officeDocument/2006/relationships/image" Target="../media/image37.svg"/><Relationship Id="rId7" Type="http://schemas.openxmlformats.org/officeDocument/2006/relationships/customXml" Target="../../customXml/item421.xml"/><Relationship Id="rId2" Type="http://schemas.openxmlformats.org/officeDocument/2006/relationships/customXml" Target="../../customXml/item622.xml"/><Relationship Id="rId16" Type="http://schemas.openxmlformats.org/officeDocument/2006/relationships/customXml" Target="../../customXml/item31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285.xml"/><Relationship Id="rId6" Type="http://schemas.openxmlformats.org/officeDocument/2006/relationships/customXml" Target="../../customXml/item139.xml"/><Relationship Id="rId11" Type="http://schemas.openxmlformats.org/officeDocument/2006/relationships/customXml" Target="../../customXml/item657.xml"/><Relationship Id="rId24" Type="http://schemas.openxmlformats.org/officeDocument/2006/relationships/customXml" Target="../../customXml/item629.xml"/><Relationship Id="rId32" Type="http://schemas.openxmlformats.org/officeDocument/2006/relationships/image" Target="../media/image3.png"/><Relationship Id="rId37" Type="http://schemas.openxmlformats.org/officeDocument/2006/relationships/slide" Target="slide7.xml"/><Relationship Id="rId40" Type="http://schemas.openxmlformats.org/officeDocument/2006/relationships/image" Target="../media/image26.png"/><Relationship Id="rId45" Type="http://schemas.openxmlformats.org/officeDocument/2006/relationships/image" Target="../media/image25.svg"/><Relationship Id="rId5" Type="http://schemas.openxmlformats.org/officeDocument/2006/relationships/customXml" Target="../../customXml/item146.xml"/><Relationship Id="rId15" Type="http://schemas.openxmlformats.org/officeDocument/2006/relationships/customXml" Target="../../customXml/item472.xml"/><Relationship Id="rId23" Type="http://schemas.openxmlformats.org/officeDocument/2006/relationships/customXml" Target="../../customXml/item331.xml"/><Relationship Id="rId28" Type="http://schemas.openxmlformats.org/officeDocument/2006/relationships/customXml" Target="../../customXml/item589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517.xml"/><Relationship Id="rId19" Type="http://schemas.openxmlformats.org/officeDocument/2006/relationships/customXml" Target="../../customXml/item522.xml"/><Relationship Id="rId31" Type="http://schemas.openxmlformats.org/officeDocument/2006/relationships/image" Target="../media/image2.png"/><Relationship Id="rId44" Type="http://schemas.openxmlformats.org/officeDocument/2006/relationships/image" Target="../media/image24.png"/><Relationship Id="rId4" Type="http://schemas.openxmlformats.org/officeDocument/2006/relationships/customXml" Target="../../customXml/item423.xml"/><Relationship Id="rId9" Type="http://schemas.openxmlformats.org/officeDocument/2006/relationships/customXml" Target="../../customXml/item428.xml"/><Relationship Id="rId14" Type="http://schemas.openxmlformats.org/officeDocument/2006/relationships/customXml" Target="../../customXml/item236.xml"/><Relationship Id="rId22" Type="http://schemas.openxmlformats.org/officeDocument/2006/relationships/customXml" Target="../../customXml/item117.xml"/><Relationship Id="rId27" Type="http://schemas.openxmlformats.org/officeDocument/2006/relationships/customXml" Target="../../customXml/item455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35.svg"/><Relationship Id="rId48" Type="http://schemas.openxmlformats.org/officeDocument/2006/relationships/slide" Target="slide6.xml"/><Relationship Id="rId8" Type="http://schemas.openxmlformats.org/officeDocument/2006/relationships/customXml" Target="../../customXml/item588.xml"/><Relationship Id="rId3" Type="http://schemas.openxmlformats.org/officeDocument/2006/relationships/customXml" Target="../../customXml/item238.xml"/><Relationship Id="rId12" Type="http://schemas.openxmlformats.org/officeDocument/2006/relationships/customXml" Target="../../customXml/item108.xml"/><Relationship Id="rId17" Type="http://schemas.openxmlformats.org/officeDocument/2006/relationships/customXml" Target="../../customXml/item1.xml"/><Relationship Id="rId25" Type="http://schemas.openxmlformats.org/officeDocument/2006/relationships/customXml" Target="../../customXml/item662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36.png"/><Relationship Id="rId20" Type="http://schemas.openxmlformats.org/officeDocument/2006/relationships/customXml" Target="../../customXml/item53.xml"/><Relationship Id="rId41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85.xml"/><Relationship Id="rId18" Type="http://schemas.openxmlformats.org/officeDocument/2006/relationships/customXml" Target="../../customXml/item253.xml"/><Relationship Id="rId26" Type="http://schemas.openxmlformats.org/officeDocument/2006/relationships/customXml" Target="../../customXml/item30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71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204.xml"/><Relationship Id="rId2" Type="http://schemas.openxmlformats.org/officeDocument/2006/relationships/customXml" Target="../../customXml/item116.xml"/><Relationship Id="rId16" Type="http://schemas.openxmlformats.org/officeDocument/2006/relationships/customXml" Target="../../customXml/item467.xml"/><Relationship Id="rId29" Type="http://schemas.openxmlformats.org/officeDocument/2006/relationships/customXml" Target="../../customXml/item654.xml"/><Relationship Id="rId1" Type="http://schemas.openxmlformats.org/officeDocument/2006/relationships/customXml" Target="../../customXml/item169.xml"/><Relationship Id="rId6" Type="http://schemas.openxmlformats.org/officeDocument/2006/relationships/customXml" Target="../../customXml/item179.xml"/><Relationship Id="rId11" Type="http://schemas.openxmlformats.org/officeDocument/2006/relationships/customXml" Target="../../customXml/item7.xml"/><Relationship Id="rId24" Type="http://schemas.openxmlformats.org/officeDocument/2006/relationships/customXml" Target="../../customXml/item506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356.xml"/><Relationship Id="rId15" Type="http://schemas.openxmlformats.org/officeDocument/2006/relationships/customXml" Target="../../customXml/item144.xml"/><Relationship Id="rId23" Type="http://schemas.openxmlformats.org/officeDocument/2006/relationships/customXml" Target="../../customXml/item648.xml"/><Relationship Id="rId28" Type="http://schemas.openxmlformats.org/officeDocument/2006/relationships/customXml" Target="../../customXml/item228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40.xml"/><Relationship Id="rId19" Type="http://schemas.openxmlformats.org/officeDocument/2006/relationships/customXml" Target="../../customXml/item276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675.xml"/><Relationship Id="rId9" Type="http://schemas.openxmlformats.org/officeDocument/2006/relationships/customXml" Target="../../customXml/item559.xml"/><Relationship Id="rId14" Type="http://schemas.openxmlformats.org/officeDocument/2006/relationships/customXml" Target="../../customXml/item473.xml"/><Relationship Id="rId22" Type="http://schemas.openxmlformats.org/officeDocument/2006/relationships/customXml" Target="../../customXml/item88.xml"/><Relationship Id="rId27" Type="http://schemas.openxmlformats.org/officeDocument/2006/relationships/customXml" Target="../../customXml/item554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213.xml"/><Relationship Id="rId3" Type="http://schemas.openxmlformats.org/officeDocument/2006/relationships/customXml" Target="../../customXml/item257.xml"/><Relationship Id="rId12" Type="http://schemas.openxmlformats.org/officeDocument/2006/relationships/customXml" Target="../../customXml/item383.xml"/><Relationship Id="rId17" Type="http://schemas.openxmlformats.org/officeDocument/2006/relationships/customXml" Target="../../customXml/item75.xml"/><Relationship Id="rId25" Type="http://schemas.openxmlformats.org/officeDocument/2006/relationships/customXml" Target="../../customXml/item419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180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2D31D49-8B54-4797-BE12-95B710A39EDD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77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52706" y="2175561"/>
              <a:ext cx="376244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3BA169D0-23CC-496E-9F29-237AC895BB9C}"/>
                </a:ext>
              </a:extLst>
            </p:cNvPr>
            <p:cNvGrpSpPr/>
            <p:nvPr/>
          </p:nvGrpSpPr>
          <p:grpSpPr>
            <a:xfrm>
              <a:off x="3149620" y="2603828"/>
              <a:ext cx="3763858" cy="1453013"/>
              <a:chOff x="3149620" y="2603828"/>
              <a:chExt cx="3763858" cy="1453013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1" y="2603828"/>
                <a:ext cx="3763857" cy="1453013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3149620" y="2603828"/>
                <a:ext cx="2305629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83" name="Calendar">
            <a:extLst>
              <a:ext uri="{FF2B5EF4-FFF2-40B4-BE49-F238E27FC236}">
                <a16:creationId xmlns:a16="http://schemas.microsoft.com/office/drawing/2014/main" id="{5096F954-A4AA-4A0A-AF88-F8C48CB16395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040387" y="2177671"/>
            <a:ext cx="2018223" cy="1879170"/>
            <a:chOff x="3646492" y="2684275"/>
            <a:chExt cx="1851017" cy="1489451"/>
          </a:xfrm>
        </p:grpSpPr>
        <p:sp>
          <p:nvSpPr>
            <p:cNvPr id="184" name="Border">
              <a:extLst>
                <a:ext uri="{FF2B5EF4-FFF2-40B4-BE49-F238E27FC236}">
                  <a16:creationId xmlns:a16="http://schemas.microsoft.com/office/drawing/2014/main" id="{57F3D4DA-D226-4700-8B19-681AA301FBB3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RightArrow">
              <a:extLst>
                <a:ext uri="{FF2B5EF4-FFF2-40B4-BE49-F238E27FC236}">
                  <a16:creationId xmlns:a16="http://schemas.microsoft.com/office/drawing/2014/main" id="{29049020-FFA7-4452-8F30-26338B685D13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86" name="LeftArrow">
              <a:extLst>
                <a:ext uri="{FF2B5EF4-FFF2-40B4-BE49-F238E27FC236}">
                  <a16:creationId xmlns:a16="http://schemas.microsoft.com/office/drawing/2014/main" id="{17DFA7DA-72F0-4442-82A6-322EA6515D46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87" name="MonthYear">
              <a:extLst>
                <a:ext uri="{FF2B5EF4-FFF2-40B4-BE49-F238E27FC236}">
                  <a16:creationId xmlns:a16="http://schemas.microsoft.com/office/drawing/2014/main" id="{F988BC6E-B5BA-412E-BE22-2B54DFB3014C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188" name="AutoShape 6">
              <a:extLst>
                <a:ext uri="{FF2B5EF4-FFF2-40B4-BE49-F238E27FC236}">
                  <a16:creationId xmlns:a16="http://schemas.microsoft.com/office/drawing/2014/main" id="{57D11A84-DAE1-4BB5-848A-678CE47384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89" name="DateGrid">
              <a:extLst>
                <a:ext uri="{FF2B5EF4-FFF2-40B4-BE49-F238E27FC236}">
                  <a16:creationId xmlns:a16="http://schemas.microsoft.com/office/drawing/2014/main" id="{9EBE54B4-6134-4B5A-97E8-323E18FD01D9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90" name="Rectangle 8">
                <a:extLst>
                  <a:ext uri="{FF2B5EF4-FFF2-40B4-BE49-F238E27FC236}">
                    <a16:creationId xmlns:a16="http://schemas.microsoft.com/office/drawing/2014/main" id="{051720DE-58BD-4A60-BAE3-2E047CF27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9">
                <a:extLst>
                  <a:ext uri="{FF2B5EF4-FFF2-40B4-BE49-F238E27FC236}">
                    <a16:creationId xmlns:a16="http://schemas.microsoft.com/office/drawing/2014/main" id="{55A81AAA-2370-4CFF-9E2E-667197DA6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0">
                <a:extLst>
                  <a:ext uri="{FF2B5EF4-FFF2-40B4-BE49-F238E27FC236}">
                    <a16:creationId xmlns:a16="http://schemas.microsoft.com/office/drawing/2014/main" id="{05B3E322-0306-4582-9F3B-4FFE166B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11">
                <a:extLst>
                  <a:ext uri="{FF2B5EF4-FFF2-40B4-BE49-F238E27FC236}">
                    <a16:creationId xmlns:a16="http://schemas.microsoft.com/office/drawing/2014/main" id="{5F2BA460-17B5-46E0-92B2-CDD3E6052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2">
                <a:extLst>
                  <a:ext uri="{FF2B5EF4-FFF2-40B4-BE49-F238E27FC236}">
                    <a16:creationId xmlns:a16="http://schemas.microsoft.com/office/drawing/2014/main" id="{F11AE212-A860-4092-BB18-749E6963F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13">
                <a:extLst>
                  <a:ext uri="{FF2B5EF4-FFF2-40B4-BE49-F238E27FC236}">
                    <a16:creationId xmlns:a16="http://schemas.microsoft.com/office/drawing/2014/main" id="{14195CD2-3569-4B3C-B6B1-FD04E846D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14">
                <a:extLst>
                  <a:ext uri="{FF2B5EF4-FFF2-40B4-BE49-F238E27FC236}">
                    <a16:creationId xmlns:a16="http://schemas.microsoft.com/office/drawing/2014/main" id="{E75916CA-267F-45A5-A8DC-95AA26D94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15">
                <a:extLst>
                  <a:ext uri="{FF2B5EF4-FFF2-40B4-BE49-F238E27FC236}">
                    <a16:creationId xmlns:a16="http://schemas.microsoft.com/office/drawing/2014/main" id="{9A17A97C-AFFD-4F47-B849-DC17DD8AE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16">
                <a:extLst>
                  <a:ext uri="{FF2B5EF4-FFF2-40B4-BE49-F238E27FC236}">
                    <a16:creationId xmlns:a16="http://schemas.microsoft.com/office/drawing/2014/main" id="{E2801CA4-1FAD-4E9A-B4A6-AEAB009D6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17">
                <a:extLst>
                  <a:ext uri="{FF2B5EF4-FFF2-40B4-BE49-F238E27FC236}">
                    <a16:creationId xmlns:a16="http://schemas.microsoft.com/office/drawing/2014/main" id="{284806DF-5E18-4F3A-8BFF-4F41AEF99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18">
                <a:extLst>
                  <a:ext uri="{FF2B5EF4-FFF2-40B4-BE49-F238E27FC236}">
                    <a16:creationId xmlns:a16="http://schemas.microsoft.com/office/drawing/2014/main" id="{198A6ABA-09B3-45BD-9259-F2220130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19">
                <a:extLst>
                  <a:ext uri="{FF2B5EF4-FFF2-40B4-BE49-F238E27FC236}">
                    <a16:creationId xmlns:a16="http://schemas.microsoft.com/office/drawing/2014/main" id="{4F8DD7F0-6D92-4527-9971-C74CC4CEC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20">
                <a:extLst>
                  <a:ext uri="{FF2B5EF4-FFF2-40B4-BE49-F238E27FC236}">
                    <a16:creationId xmlns:a16="http://schemas.microsoft.com/office/drawing/2014/main" id="{EB800D0B-B0D3-4B42-8C0D-F1607273C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21">
                <a:extLst>
                  <a:ext uri="{FF2B5EF4-FFF2-40B4-BE49-F238E27FC236}">
                    <a16:creationId xmlns:a16="http://schemas.microsoft.com/office/drawing/2014/main" id="{25133BA1-BACF-47F0-9A68-CAB94B025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22">
                <a:extLst>
                  <a:ext uri="{FF2B5EF4-FFF2-40B4-BE49-F238E27FC236}">
                    <a16:creationId xmlns:a16="http://schemas.microsoft.com/office/drawing/2014/main" id="{53122F23-E829-4AA9-860D-9AE8BB6E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23">
                <a:extLst>
                  <a:ext uri="{FF2B5EF4-FFF2-40B4-BE49-F238E27FC236}">
                    <a16:creationId xmlns:a16="http://schemas.microsoft.com/office/drawing/2014/main" id="{A6620C0F-0009-4676-A2F8-0FDE55988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24">
                <a:extLst>
                  <a:ext uri="{FF2B5EF4-FFF2-40B4-BE49-F238E27FC236}">
                    <a16:creationId xmlns:a16="http://schemas.microsoft.com/office/drawing/2014/main" id="{3F4F7FDC-9E35-446F-9A26-374023C3D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25">
                <a:extLst>
                  <a:ext uri="{FF2B5EF4-FFF2-40B4-BE49-F238E27FC236}">
                    <a16:creationId xmlns:a16="http://schemas.microsoft.com/office/drawing/2014/main" id="{F29C1356-5C18-47A4-845A-C60A401D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26">
                <a:extLst>
                  <a:ext uri="{FF2B5EF4-FFF2-40B4-BE49-F238E27FC236}">
                    <a16:creationId xmlns:a16="http://schemas.microsoft.com/office/drawing/2014/main" id="{7BA71073-A5FF-4A14-8B25-434D5A033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27">
                <a:extLst>
                  <a:ext uri="{FF2B5EF4-FFF2-40B4-BE49-F238E27FC236}">
                    <a16:creationId xmlns:a16="http://schemas.microsoft.com/office/drawing/2014/main" id="{6D71B435-0825-416B-B0E2-65E62342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28">
                <a:extLst>
                  <a:ext uri="{FF2B5EF4-FFF2-40B4-BE49-F238E27FC236}">
                    <a16:creationId xmlns:a16="http://schemas.microsoft.com/office/drawing/2014/main" id="{594C6038-1492-4ED2-B481-227E00E0D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29">
                <a:extLst>
                  <a:ext uri="{FF2B5EF4-FFF2-40B4-BE49-F238E27FC236}">
                    <a16:creationId xmlns:a16="http://schemas.microsoft.com/office/drawing/2014/main" id="{D6BF1AEC-C01C-425C-A2D9-E82F1E56A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30">
                <a:extLst>
                  <a:ext uri="{FF2B5EF4-FFF2-40B4-BE49-F238E27FC236}">
                    <a16:creationId xmlns:a16="http://schemas.microsoft.com/office/drawing/2014/main" id="{D6338130-6A06-4748-B14E-723EA8BCF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31">
                <a:extLst>
                  <a:ext uri="{FF2B5EF4-FFF2-40B4-BE49-F238E27FC236}">
                    <a16:creationId xmlns:a16="http://schemas.microsoft.com/office/drawing/2014/main" id="{DB22B8CA-F466-4E7D-B19E-C674ED4D1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32">
                <a:extLst>
                  <a:ext uri="{FF2B5EF4-FFF2-40B4-BE49-F238E27FC236}">
                    <a16:creationId xmlns:a16="http://schemas.microsoft.com/office/drawing/2014/main" id="{65175C0E-7BCD-4C36-884C-28B5126A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33">
                <a:extLst>
                  <a:ext uri="{FF2B5EF4-FFF2-40B4-BE49-F238E27FC236}">
                    <a16:creationId xmlns:a16="http://schemas.microsoft.com/office/drawing/2014/main" id="{75B296F5-C476-4902-AE07-B3707D357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34">
                <a:extLst>
                  <a:ext uri="{FF2B5EF4-FFF2-40B4-BE49-F238E27FC236}">
                    <a16:creationId xmlns:a16="http://schemas.microsoft.com/office/drawing/2014/main" id="{7426FE37-BC9B-4D05-8B0D-054828FB4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35">
                <a:extLst>
                  <a:ext uri="{FF2B5EF4-FFF2-40B4-BE49-F238E27FC236}">
                    <a16:creationId xmlns:a16="http://schemas.microsoft.com/office/drawing/2014/main" id="{E3763ED3-A575-4484-8AAD-EBAB195C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36">
                <a:extLst>
                  <a:ext uri="{FF2B5EF4-FFF2-40B4-BE49-F238E27FC236}">
                    <a16:creationId xmlns:a16="http://schemas.microsoft.com/office/drawing/2014/main" id="{9AA36896-38E7-4FEC-8F8E-04462FD47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37">
                <a:extLst>
                  <a:ext uri="{FF2B5EF4-FFF2-40B4-BE49-F238E27FC236}">
                    <a16:creationId xmlns:a16="http://schemas.microsoft.com/office/drawing/2014/main" id="{7F3438F1-51FE-48C1-84EC-17DBEA015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38">
                <a:extLst>
                  <a:ext uri="{FF2B5EF4-FFF2-40B4-BE49-F238E27FC236}">
                    <a16:creationId xmlns:a16="http://schemas.microsoft.com/office/drawing/2014/main" id="{B378ED4B-8D7E-43B6-BF41-0E2621041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39">
                <a:extLst>
                  <a:ext uri="{FF2B5EF4-FFF2-40B4-BE49-F238E27FC236}">
                    <a16:creationId xmlns:a16="http://schemas.microsoft.com/office/drawing/2014/main" id="{218AB511-0B00-4035-82E0-672946119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40">
                <a:extLst>
                  <a:ext uri="{FF2B5EF4-FFF2-40B4-BE49-F238E27FC236}">
                    <a16:creationId xmlns:a16="http://schemas.microsoft.com/office/drawing/2014/main" id="{D296AFF1-2409-4132-BE09-01853F5A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41">
                <a:extLst>
                  <a:ext uri="{FF2B5EF4-FFF2-40B4-BE49-F238E27FC236}">
                    <a16:creationId xmlns:a16="http://schemas.microsoft.com/office/drawing/2014/main" id="{6344011D-764A-406E-AED0-72A0C2D9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42">
                <a:extLst>
                  <a:ext uri="{FF2B5EF4-FFF2-40B4-BE49-F238E27FC236}">
                    <a16:creationId xmlns:a16="http://schemas.microsoft.com/office/drawing/2014/main" id="{4421E007-24CA-4AD5-A6EC-E8C68FAA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43">
                <a:extLst>
                  <a:ext uri="{FF2B5EF4-FFF2-40B4-BE49-F238E27FC236}">
                    <a16:creationId xmlns:a16="http://schemas.microsoft.com/office/drawing/2014/main" id="{B2C9D956-70EF-43C1-BB67-57AC4E28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44">
                <a:extLst>
                  <a:ext uri="{FF2B5EF4-FFF2-40B4-BE49-F238E27FC236}">
                    <a16:creationId xmlns:a16="http://schemas.microsoft.com/office/drawing/2014/main" id="{98F48C1A-3593-4306-9863-FD2543678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45">
                <a:extLst>
                  <a:ext uri="{FF2B5EF4-FFF2-40B4-BE49-F238E27FC236}">
                    <a16:creationId xmlns:a16="http://schemas.microsoft.com/office/drawing/2014/main" id="{3BBAA208-3AFA-4C04-8BEE-EE2A936D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46">
                <a:extLst>
                  <a:ext uri="{FF2B5EF4-FFF2-40B4-BE49-F238E27FC236}">
                    <a16:creationId xmlns:a16="http://schemas.microsoft.com/office/drawing/2014/main" id="{78E6CF7C-B133-4291-945E-77D797313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47">
                <a:extLst>
                  <a:ext uri="{FF2B5EF4-FFF2-40B4-BE49-F238E27FC236}">
                    <a16:creationId xmlns:a16="http://schemas.microsoft.com/office/drawing/2014/main" id="{B97A0DC8-BF22-4F12-93A2-74A03D773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48">
                <a:extLst>
                  <a:ext uri="{FF2B5EF4-FFF2-40B4-BE49-F238E27FC236}">
                    <a16:creationId xmlns:a16="http://schemas.microsoft.com/office/drawing/2014/main" id="{B7F68E76-19AB-411B-A9E4-4CAA32141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49">
                <a:extLst>
                  <a:ext uri="{FF2B5EF4-FFF2-40B4-BE49-F238E27FC236}">
                    <a16:creationId xmlns:a16="http://schemas.microsoft.com/office/drawing/2014/main" id="{ED1DCB3E-895F-405D-9923-ADC8DAE92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50">
                <a:extLst>
                  <a:ext uri="{FF2B5EF4-FFF2-40B4-BE49-F238E27FC236}">
                    <a16:creationId xmlns:a16="http://schemas.microsoft.com/office/drawing/2014/main" id="{BE467676-2B4C-40E4-B03D-8C0B1AE82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51">
                <a:extLst>
                  <a:ext uri="{FF2B5EF4-FFF2-40B4-BE49-F238E27FC236}">
                    <a16:creationId xmlns:a16="http://schemas.microsoft.com/office/drawing/2014/main" id="{7BE44E5F-6587-42FF-A214-0EB825E2C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52">
                <a:extLst>
                  <a:ext uri="{FF2B5EF4-FFF2-40B4-BE49-F238E27FC236}">
                    <a16:creationId xmlns:a16="http://schemas.microsoft.com/office/drawing/2014/main" id="{3EACD2FE-433B-4299-9086-1B411E5D9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53">
                <a:extLst>
                  <a:ext uri="{FF2B5EF4-FFF2-40B4-BE49-F238E27FC236}">
                    <a16:creationId xmlns:a16="http://schemas.microsoft.com/office/drawing/2014/main" id="{FCAE1529-F8D9-4F9E-BA39-C01D509B9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54">
                <a:extLst>
                  <a:ext uri="{FF2B5EF4-FFF2-40B4-BE49-F238E27FC236}">
                    <a16:creationId xmlns:a16="http://schemas.microsoft.com/office/drawing/2014/main" id="{3D189D84-140D-4EB7-A8C7-4F0D29114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55">
                <a:extLst>
                  <a:ext uri="{FF2B5EF4-FFF2-40B4-BE49-F238E27FC236}">
                    <a16:creationId xmlns:a16="http://schemas.microsoft.com/office/drawing/2014/main" id="{45B62277-613E-4A0F-BC39-6A11D0524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56">
                <a:extLst>
                  <a:ext uri="{FF2B5EF4-FFF2-40B4-BE49-F238E27FC236}">
                    <a16:creationId xmlns:a16="http://schemas.microsoft.com/office/drawing/2014/main" id="{6A7B3D92-8DF6-43DE-8779-D5FA80457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57">
                <a:extLst>
                  <a:ext uri="{FF2B5EF4-FFF2-40B4-BE49-F238E27FC236}">
                    <a16:creationId xmlns:a16="http://schemas.microsoft.com/office/drawing/2014/main" id="{229D12B4-EDDA-4AA1-B371-E107D4A762BA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8"/>
                    <p:custData r:id="rId19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6"/>
                    <p:custData r:id="rId17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46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5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3"/>
                    <p:custData r:id="rId14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1"/>
                    <p:custData r:id="rId12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80A743B7-F47C-4B4A-A052-AC26117E253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912016" y="1049669"/>
            <a:ext cx="488467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Diagnóstico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95BA30C1-5FC7-441F-9B62-7915D50C4434}"/>
              </a:ext>
            </a:extLst>
          </p:cNvPr>
          <p:cNvSpPr/>
          <p:nvPr/>
        </p:nvSpPr>
        <p:spPr>
          <a:xfrm>
            <a:off x="2782859" y="1299492"/>
            <a:ext cx="6626281" cy="4812595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50E9D1FE-A15F-438D-AB1F-93AE200DDE8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049217" y="1526803"/>
            <a:ext cx="240161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9C49CC24-40C7-4654-9BB9-D7BA0621756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791579" y="5624971"/>
            <a:ext cx="1457546" cy="292388"/>
            <a:chOff x="4760668" y="4237301"/>
            <a:chExt cx="2616422" cy="292388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249A13C8-84D5-463F-B707-AEA6FDD4EC50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2D34D3BC-6947-4B22-A987-B5A438645F9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35F60E61-91CF-4D68-9963-EEB4EA84DA3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3086366" y="3199885"/>
            <a:ext cx="3649992" cy="292388"/>
            <a:chOff x="474338" y="2185251"/>
            <a:chExt cx="4610491" cy="292388"/>
          </a:xfrm>
        </p:grpSpPr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18804175-1166-4713-9515-ACB3473AD82F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4338" y="2185251"/>
              <a:ext cx="41432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Gráfico 79">
              <a:extLst>
                <a:ext uri="{FF2B5EF4-FFF2-40B4-BE49-F238E27FC236}">
                  <a16:creationId xmlns:a16="http://schemas.microsoft.com/office/drawing/2014/main" id="{B0A83B6E-57EF-4390-BDBD-E2284685C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4"/>
                <p:custData r:id="rId25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1"/>
                <p:custData r:id="rId22"/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2F480C-CD75-4334-BBB1-F31E5AD0F86E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06" name="Content">
            <a:extLst>
              <a:ext uri="{FF2B5EF4-FFF2-40B4-BE49-F238E27FC236}">
                <a16:creationId xmlns:a16="http://schemas.microsoft.com/office/drawing/2014/main" id="{B059798B-8C6B-4EC5-8F6A-09537337E48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82633" y="2861832"/>
            <a:ext cx="1372492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1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04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1736</Words>
  <Application>Microsoft Office PowerPoint</Application>
  <PresentationFormat>Panorámica</PresentationFormat>
  <Paragraphs>564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176</cp:revision>
  <dcterms:created xsi:type="dcterms:W3CDTF">2019-06-19T22:59:13Z</dcterms:created>
  <dcterms:modified xsi:type="dcterms:W3CDTF">2019-07-04T00:38:29Z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