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44"/>
  </p:sldMasterIdLst>
  <p:sldIdLst>
    <p:sldId id="257" r:id="rId445"/>
    <p:sldId id="258" r:id="rId446"/>
    <p:sldId id="259" r:id="rId447"/>
    <p:sldId id="260" r:id="rId448"/>
    <p:sldId id="262" r:id="rId449"/>
    <p:sldId id="263" r:id="rId450"/>
    <p:sldId id="264" r:id="rId451"/>
    <p:sldId id="265" r:id="rId452"/>
    <p:sldId id="266" r:id="rId453"/>
    <p:sldId id="267" r:id="rId454"/>
    <p:sldId id="268" r:id="rId455"/>
    <p:sldId id="269" r:id="rId45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Master" Target="slideMasters/slideMaster1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slide" Target="slides/slide11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slide" Target="slides/slide2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presProps" Target="presProps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slide" Target="slides/slide4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theme" Target="theme/theme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slide" Target="slides/slide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customXml" Target="../customXml/item441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slide" Target="slides/slide8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slide" Target="slides/slide9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slide" Target="slides/slide10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slide" Target="slides/slide1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slide" Target="slides/slide12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slide" Target="slides/slide3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viewProps" Target="viewProps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slide" Target="slides/slide5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tableStyles" Target="tableStyles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slide" Target="slides/slide7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21/06/2019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8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10.xml"/><Relationship Id="rId7" Type="http://schemas.openxmlformats.org/officeDocument/2006/relationships/customXml" Target="../../customXml/item265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32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33.xml"/><Relationship Id="rId6" Type="http://schemas.openxmlformats.org/officeDocument/2006/relationships/customXml" Target="../../customXml/item7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6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347.xml"/><Relationship Id="rId9" Type="http://schemas.openxmlformats.org/officeDocument/2006/relationships/customXml" Target="../../customXml/item40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5.xml"/><Relationship Id="rId18" Type="http://schemas.openxmlformats.org/officeDocument/2006/relationships/customXml" Target="../../customXml/item236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216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375.xml"/><Relationship Id="rId17" Type="http://schemas.openxmlformats.org/officeDocument/2006/relationships/customXml" Target="../../customXml/item43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395.xml"/><Relationship Id="rId16" Type="http://schemas.openxmlformats.org/officeDocument/2006/relationships/customXml" Target="../../customXml/item296.xml"/><Relationship Id="rId20" Type="http://schemas.openxmlformats.org/officeDocument/2006/relationships/customXml" Target="../../customXml/item178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217.xml"/><Relationship Id="rId11" Type="http://schemas.openxmlformats.org/officeDocument/2006/relationships/customXml" Target="../../customXml/item179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198.xml"/><Relationship Id="rId15" Type="http://schemas.openxmlformats.org/officeDocument/2006/relationships/customXml" Target="../../customXml/item8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141.xml"/><Relationship Id="rId19" Type="http://schemas.openxmlformats.org/officeDocument/2006/relationships/customXml" Target="../../customXml/item4.xml"/><Relationship Id="rId31" Type="http://schemas.openxmlformats.org/officeDocument/2006/relationships/slide" Target="slide11.xml"/><Relationship Id="rId4" Type="http://schemas.openxmlformats.org/officeDocument/2006/relationships/customXml" Target="../../customXml/item253.xml"/><Relationship Id="rId9" Type="http://schemas.openxmlformats.org/officeDocument/2006/relationships/customXml" Target="../../customXml/item261.xml"/><Relationship Id="rId14" Type="http://schemas.openxmlformats.org/officeDocument/2006/relationships/customXml" Target="../../customXml/item336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304.xml"/><Relationship Id="rId3" Type="http://schemas.openxmlformats.org/officeDocument/2006/relationships/customXml" Target="../../customXml/item13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71.xml"/><Relationship Id="rId18" Type="http://schemas.openxmlformats.org/officeDocument/2006/relationships/customXml" Target="../../customXml/item362.xml"/><Relationship Id="rId26" Type="http://schemas.openxmlformats.org/officeDocument/2006/relationships/customXml" Target="../../customXml/item142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74.xml"/><Relationship Id="rId34" Type="http://schemas.openxmlformats.org/officeDocument/2006/relationships/customXml" Target="../../customXml/item199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200.xml"/><Relationship Id="rId2" Type="http://schemas.openxmlformats.org/officeDocument/2006/relationships/customXml" Target="../../customXml/item346.xml"/><Relationship Id="rId16" Type="http://schemas.openxmlformats.org/officeDocument/2006/relationships/customXml" Target="../../customXml/item243.xml"/><Relationship Id="rId29" Type="http://schemas.openxmlformats.org/officeDocument/2006/relationships/customXml" Target="../../customXml/item96.xml"/><Relationship Id="rId11" Type="http://schemas.openxmlformats.org/officeDocument/2006/relationships/customXml" Target="../../customXml/item337.xml"/><Relationship Id="rId24" Type="http://schemas.openxmlformats.org/officeDocument/2006/relationships/customXml" Target="../../customXml/item218.xml"/><Relationship Id="rId32" Type="http://schemas.openxmlformats.org/officeDocument/2006/relationships/customXml" Target="../../customXml/item276.xml"/><Relationship Id="rId37" Type="http://schemas.openxmlformats.org/officeDocument/2006/relationships/customXml" Target="../../customXml/item125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390.xml"/><Relationship Id="rId19" Type="http://schemas.openxmlformats.org/officeDocument/2006/relationships/customXml" Target="../../customXml/item107.xml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297.xml"/><Relationship Id="rId14" Type="http://schemas.openxmlformats.org/officeDocument/2006/relationships/customXml" Target="../../customXml/item143.xml"/><Relationship Id="rId22" Type="http://schemas.openxmlformats.org/officeDocument/2006/relationships/customXml" Target="../../customXml/item287.xml"/><Relationship Id="rId27" Type="http://schemas.openxmlformats.org/officeDocument/2006/relationships/customXml" Target="../../customXml/item180.xml"/><Relationship Id="rId30" Type="http://schemas.openxmlformats.org/officeDocument/2006/relationships/customXml" Target="../../customXml/item314.xml"/><Relationship Id="rId35" Type="http://schemas.openxmlformats.org/officeDocument/2006/relationships/customXml" Target="../../customXml/item237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5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91.xml"/><Relationship Id="rId12" Type="http://schemas.openxmlformats.org/officeDocument/2006/relationships/customXml" Target="../../customXml/item79.xml"/><Relationship Id="rId17" Type="http://schemas.openxmlformats.org/officeDocument/2006/relationships/customXml" Target="../../customXml/item163.xml"/><Relationship Id="rId25" Type="http://schemas.openxmlformats.org/officeDocument/2006/relationships/customXml" Target="../../customXml/item262.xml"/><Relationship Id="rId33" Type="http://schemas.openxmlformats.org/officeDocument/2006/relationships/customXml" Target="../../customXml/item23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329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401.xml"/><Relationship Id="rId15" Type="http://schemas.openxmlformats.org/officeDocument/2006/relationships/customXml" Target="../../customXml/item117.xml"/><Relationship Id="rId23" Type="http://schemas.openxmlformats.org/officeDocument/2006/relationships/customXml" Target="../../customXml/item33.xml"/><Relationship Id="rId28" Type="http://schemas.openxmlformats.org/officeDocument/2006/relationships/customXml" Target="../../customXml/item356.xml"/><Relationship Id="rId36" Type="http://schemas.openxmlformats.org/officeDocument/2006/relationships/customXml" Target="../../customXml/item379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46.xml"/><Relationship Id="rId31" Type="http://schemas.openxmlformats.org/officeDocument/2006/relationships/customXml" Target="../../customXml/item66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21.xml"/><Relationship Id="rId21" Type="http://schemas.openxmlformats.org/officeDocument/2006/relationships/customXml" Target="../../customXml/item430.xml"/><Relationship Id="rId34" Type="http://schemas.openxmlformats.org/officeDocument/2006/relationships/customXml" Target="../../customXml/item415.xml"/><Relationship Id="rId42" Type="http://schemas.openxmlformats.org/officeDocument/2006/relationships/customXml" Target="../../customXml/item409.xml"/><Relationship Id="rId47" Type="http://schemas.openxmlformats.org/officeDocument/2006/relationships/customXml" Target="../../customXml/item59.xml"/><Relationship Id="rId50" Type="http://schemas.openxmlformats.org/officeDocument/2006/relationships/customXml" Target="../../customXml/item271.xml"/><Relationship Id="rId55" Type="http://schemas.openxmlformats.org/officeDocument/2006/relationships/image" Target="../media/image1.png"/><Relationship Id="rId63" Type="http://schemas.openxmlformats.org/officeDocument/2006/relationships/image" Target="../media/image23.svg"/><Relationship Id="rId7" Type="http://schemas.openxmlformats.org/officeDocument/2006/relationships/customXml" Target="../../customXml/item38.xml"/><Relationship Id="rId2" Type="http://schemas.openxmlformats.org/officeDocument/2006/relationships/customXml" Target="../../customXml/item223.xml"/><Relationship Id="rId16" Type="http://schemas.openxmlformats.org/officeDocument/2006/relationships/customXml" Target="../../customXml/item441.xml"/><Relationship Id="rId29" Type="http://schemas.openxmlformats.org/officeDocument/2006/relationships/customXml" Target="../../customXml/item424.xml"/><Relationship Id="rId11" Type="http://schemas.openxmlformats.org/officeDocument/2006/relationships/customXml" Target="../../customXml/item436.xml"/><Relationship Id="rId24" Type="http://schemas.openxmlformats.org/officeDocument/2006/relationships/customXml" Target="../../customXml/item433.xml"/><Relationship Id="rId32" Type="http://schemas.openxmlformats.org/officeDocument/2006/relationships/customXml" Target="../../customXml/item413.xml"/><Relationship Id="rId37" Type="http://schemas.openxmlformats.org/officeDocument/2006/relationships/customXml" Target="../../customXml/item418.xml"/><Relationship Id="rId40" Type="http://schemas.openxmlformats.org/officeDocument/2006/relationships/customXml" Target="../../customXml/item407.xml"/><Relationship Id="rId45" Type="http://schemas.openxmlformats.org/officeDocument/2006/relationships/customXml" Target="../../customXml/item412.xml"/><Relationship Id="rId53" Type="http://schemas.openxmlformats.org/officeDocument/2006/relationships/customXml" Target="../../customXml/item350.xml"/><Relationship Id="rId58" Type="http://schemas.openxmlformats.org/officeDocument/2006/relationships/image" Target="../media/image4.png"/><Relationship Id="rId5" Type="http://schemas.openxmlformats.org/officeDocument/2006/relationships/customXml" Target="../../customXml/item182.xml"/><Relationship Id="rId61" Type="http://schemas.openxmlformats.org/officeDocument/2006/relationships/image" Target="../media/image7.png"/><Relationship Id="rId19" Type="http://schemas.openxmlformats.org/officeDocument/2006/relationships/customXml" Target="../../customXml/item428.xml"/><Relationship Id="rId14" Type="http://schemas.openxmlformats.org/officeDocument/2006/relationships/customXml" Target="../../customXml/item439.xml"/><Relationship Id="rId22" Type="http://schemas.openxmlformats.org/officeDocument/2006/relationships/customXml" Target="../../customXml/item431.xml"/><Relationship Id="rId27" Type="http://schemas.openxmlformats.org/officeDocument/2006/relationships/customXml" Target="../../customXml/item422.xml"/><Relationship Id="rId30" Type="http://schemas.openxmlformats.org/officeDocument/2006/relationships/customXml" Target="../../customXml/item425.xml"/><Relationship Id="rId35" Type="http://schemas.openxmlformats.org/officeDocument/2006/relationships/customXml" Target="../../customXml/item416.xml"/><Relationship Id="rId43" Type="http://schemas.openxmlformats.org/officeDocument/2006/relationships/customXml" Target="../../customXml/item410.xml"/><Relationship Id="rId48" Type="http://schemas.openxmlformats.org/officeDocument/2006/relationships/customXml" Target="../../customXml/item309.xml"/><Relationship Id="rId56" Type="http://schemas.openxmlformats.org/officeDocument/2006/relationships/image" Target="../media/image2.png"/><Relationship Id="rId64" Type="http://schemas.openxmlformats.org/officeDocument/2006/relationships/image" Target="../media/image10.png"/><Relationship Id="rId8" Type="http://schemas.openxmlformats.org/officeDocument/2006/relationships/customXml" Target="../../customXml/item443.xml"/><Relationship Id="rId51" Type="http://schemas.openxmlformats.org/officeDocument/2006/relationships/customXml" Target="../../customXml/item288.xml"/><Relationship Id="rId3" Type="http://schemas.openxmlformats.org/officeDocument/2006/relationships/customXml" Target="../../customXml/item263.xml"/><Relationship Id="rId12" Type="http://schemas.openxmlformats.org/officeDocument/2006/relationships/customXml" Target="../../customXml/item437.xml"/><Relationship Id="rId17" Type="http://schemas.openxmlformats.org/officeDocument/2006/relationships/customXml" Target="../../customXml/item434.xml"/><Relationship Id="rId25" Type="http://schemas.openxmlformats.org/officeDocument/2006/relationships/customXml" Target="../../customXml/item420.xml"/><Relationship Id="rId33" Type="http://schemas.openxmlformats.org/officeDocument/2006/relationships/customXml" Target="../../customXml/item414.xml"/><Relationship Id="rId38" Type="http://schemas.openxmlformats.org/officeDocument/2006/relationships/customXml" Target="../../customXml/item419.xml"/><Relationship Id="rId46" Type="http://schemas.openxmlformats.org/officeDocument/2006/relationships/customXml" Target="../../customXml/item351.xml"/><Relationship Id="rId59" Type="http://schemas.openxmlformats.org/officeDocument/2006/relationships/image" Target="../media/image5.png"/><Relationship Id="rId20" Type="http://schemas.openxmlformats.org/officeDocument/2006/relationships/customXml" Target="../../customXml/item429.xml"/><Relationship Id="rId41" Type="http://schemas.openxmlformats.org/officeDocument/2006/relationships/customXml" Target="../../customXml/item408.xml"/><Relationship Id="rId54" Type="http://schemas.openxmlformats.org/officeDocument/2006/relationships/slideLayout" Target="../slideLayouts/slideLayout1.xml"/><Relationship Id="rId62" Type="http://schemas.openxmlformats.org/officeDocument/2006/relationships/image" Target="../media/image22.png"/><Relationship Id="rId1" Type="http://schemas.openxmlformats.org/officeDocument/2006/relationships/customXml" Target="../../customXml/item181.xml"/><Relationship Id="rId6" Type="http://schemas.openxmlformats.org/officeDocument/2006/relationships/customXml" Target="../../customXml/item264.xml"/><Relationship Id="rId15" Type="http://schemas.openxmlformats.org/officeDocument/2006/relationships/customXml" Target="../../customXml/item440.xml"/><Relationship Id="rId23" Type="http://schemas.openxmlformats.org/officeDocument/2006/relationships/customXml" Target="../../customXml/item432.xml"/><Relationship Id="rId28" Type="http://schemas.openxmlformats.org/officeDocument/2006/relationships/customXml" Target="../../customXml/item423.xml"/><Relationship Id="rId36" Type="http://schemas.openxmlformats.org/officeDocument/2006/relationships/customXml" Target="../../customXml/item417.xml"/><Relationship Id="rId49" Type="http://schemas.openxmlformats.org/officeDocument/2006/relationships/customXml" Target="../../customXml/item17.xml"/><Relationship Id="rId57" Type="http://schemas.openxmlformats.org/officeDocument/2006/relationships/image" Target="../media/image3.png"/><Relationship Id="rId10" Type="http://schemas.openxmlformats.org/officeDocument/2006/relationships/customXml" Target="../../customXml/item435.xml"/><Relationship Id="rId31" Type="http://schemas.openxmlformats.org/officeDocument/2006/relationships/customXml" Target="../../customXml/item426.xml"/><Relationship Id="rId44" Type="http://schemas.openxmlformats.org/officeDocument/2006/relationships/customXml" Target="../../customXml/item411.xml"/><Relationship Id="rId52" Type="http://schemas.openxmlformats.org/officeDocument/2006/relationships/customXml" Target="../../customXml/item144.xml"/><Relationship Id="rId60" Type="http://schemas.openxmlformats.org/officeDocument/2006/relationships/image" Target="../media/image6.png"/><Relationship Id="rId65" Type="http://schemas.openxmlformats.org/officeDocument/2006/relationships/image" Target="../media/image11.svg"/><Relationship Id="rId4" Type="http://schemas.openxmlformats.org/officeDocument/2006/relationships/customXml" Target="../../customXml/item58.xml"/><Relationship Id="rId9" Type="http://schemas.openxmlformats.org/officeDocument/2006/relationships/customXml" Target="../../customXml/item442.xml"/><Relationship Id="rId13" Type="http://schemas.openxmlformats.org/officeDocument/2006/relationships/customXml" Target="../../customXml/item438.xml"/><Relationship Id="rId18" Type="http://schemas.openxmlformats.org/officeDocument/2006/relationships/customXml" Target="../../customXml/item427.xml"/><Relationship Id="rId39" Type="http://schemas.openxmlformats.org/officeDocument/2006/relationships/customXml" Target="../../customXml/item40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9.xml"/><Relationship Id="rId18" Type="http://schemas.openxmlformats.org/officeDocument/2006/relationships/customXml" Target="../../customXml/item132.xml"/><Relationship Id="rId26" Type="http://schemas.openxmlformats.org/officeDocument/2006/relationships/customXml" Target="../../customXml/item188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384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284.xml"/><Relationship Id="rId2" Type="http://schemas.openxmlformats.org/officeDocument/2006/relationships/customXml" Target="../../customXml/item372.xml"/><Relationship Id="rId16" Type="http://schemas.openxmlformats.org/officeDocument/2006/relationships/customXml" Target="../../customXml/item172.xml"/><Relationship Id="rId29" Type="http://schemas.openxmlformats.org/officeDocument/2006/relationships/customXml" Target="../../customXml/item34.xml"/><Relationship Id="rId11" Type="http://schemas.openxmlformats.org/officeDocument/2006/relationships/customXml" Target="../../customXml/item169.xml"/><Relationship Id="rId24" Type="http://schemas.openxmlformats.org/officeDocument/2006/relationships/customXml" Target="../../customXml/item51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219.xml"/><Relationship Id="rId15" Type="http://schemas.openxmlformats.org/officeDocument/2006/relationships/customXml" Target="../../customXml/item150.xml"/><Relationship Id="rId23" Type="http://schemas.openxmlformats.org/officeDocument/2006/relationships/customXml" Target="../../customXml/item301.xml"/><Relationship Id="rId28" Type="http://schemas.openxmlformats.org/officeDocument/2006/relationships/customXml" Target="../../customXml/item255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315.xml"/><Relationship Id="rId19" Type="http://schemas.openxmlformats.org/officeDocument/2006/relationships/customXml" Target="../../customXml/item155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289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396.xml"/><Relationship Id="rId22" Type="http://schemas.openxmlformats.org/officeDocument/2006/relationships/customXml" Target="../../customXml/item131.xml"/><Relationship Id="rId27" Type="http://schemas.openxmlformats.org/officeDocument/2006/relationships/customXml" Target="../../customXml/item211.xml"/><Relationship Id="rId30" Type="http://schemas.openxmlformats.org/officeDocument/2006/relationships/customXml" Target="../../customXml/item149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273.xml"/><Relationship Id="rId3" Type="http://schemas.openxmlformats.org/officeDocument/2006/relationships/customXml" Target="../../customXml/item120.xml"/><Relationship Id="rId12" Type="http://schemas.openxmlformats.org/officeDocument/2006/relationships/customXml" Target="../../customXml/item192.xml"/><Relationship Id="rId17" Type="http://schemas.openxmlformats.org/officeDocument/2006/relationships/customXml" Target="../../customXml/item113.xml"/><Relationship Id="rId25" Type="http://schemas.openxmlformats.org/officeDocument/2006/relationships/customXml" Target="../../customXml/item342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89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25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2.xml"/><Relationship Id="rId18" Type="http://schemas.openxmlformats.org/officeDocument/2006/relationships/customXml" Target="../../customXml/item156.xml"/><Relationship Id="rId26" Type="http://schemas.openxmlformats.org/officeDocument/2006/relationships/customXml" Target="../../customXml/item183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92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357.xml"/><Relationship Id="rId2" Type="http://schemas.openxmlformats.org/officeDocument/2006/relationships/customXml" Target="../../customXml/item240.xml"/><Relationship Id="rId16" Type="http://schemas.openxmlformats.org/officeDocument/2006/relationships/customXml" Target="../../customXml/item385.xml"/><Relationship Id="rId29" Type="http://schemas.openxmlformats.org/officeDocument/2006/relationships/customXml" Target="../../customXml/item376.xml"/><Relationship Id="rId11" Type="http://schemas.openxmlformats.org/officeDocument/2006/relationships/customXml" Target="../../customXml/item316.xml"/><Relationship Id="rId24" Type="http://schemas.openxmlformats.org/officeDocument/2006/relationships/customXml" Target="../../customXml/item305.xml"/><Relationship Id="rId32" Type="http://schemas.openxmlformats.org/officeDocument/2006/relationships/customXml" Target="../../customXml/item294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137.xml"/><Relationship Id="rId10" Type="http://schemas.openxmlformats.org/officeDocument/2006/relationships/customXml" Target="../../customXml/item25.xml"/><Relationship Id="rId19" Type="http://schemas.openxmlformats.org/officeDocument/2006/relationships/customXml" Target="../../customXml/item52.xml"/><Relationship Id="rId31" Type="http://schemas.openxmlformats.org/officeDocument/2006/relationships/customXml" Target="../../customXml/item334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388.xml"/><Relationship Id="rId14" Type="http://schemas.openxmlformats.org/officeDocument/2006/relationships/customXml" Target="../../customXml/item241.xml"/><Relationship Id="rId22" Type="http://schemas.openxmlformats.org/officeDocument/2006/relationships/customXml" Target="../../customXml/item257.xml"/><Relationship Id="rId27" Type="http://schemas.openxmlformats.org/officeDocument/2006/relationships/customXml" Target="../../customXml/item220.xml"/><Relationship Id="rId30" Type="http://schemas.openxmlformats.org/officeDocument/2006/relationships/customXml" Target="../../customXml/item121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104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2.xml"/><Relationship Id="rId12" Type="http://schemas.openxmlformats.org/officeDocument/2006/relationships/customXml" Target="../../customXml/item64.xml"/><Relationship Id="rId17" Type="http://schemas.openxmlformats.org/officeDocument/2006/relationships/customXml" Target="../../customXml/item123.xml"/><Relationship Id="rId25" Type="http://schemas.openxmlformats.org/officeDocument/2006/relationships/customXml" Target="../../customXml/item136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343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184.xml"/><Relationship Id="rId15" Type="http://schemas.openxmlformats.org/officeDocument/2006/relationships/customXml" Target="../../customXml/item274.xml"/><Relationship Id="rId23" Type="http://schemas.openxmlformats.org/officeDocument/2006/relationships/customXml" Target="../../customXml/item10.xml"/><Relationship Id="rId28" Type="http://schemas.openxmlformats.org/officeDocument/2006/relationships/customXml" Target="../../customXml/item82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8.xml"/><Relationship Id="rId18" Type="http://schemas.openxmlformats.org/officeDocument/2006/relationships/customXml" Target="../../customXml/item348.xml"/><Relationship Id="rId26" Type="http://schemas.openxmlformats.org/officeDocument/2006/relationships/customXml" Target="../../customXml/item302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85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62.xml"/><Relationship Id="rId2" Type="http://schemas.openxmlformats.org/officeDocument/2006/relationships/customXml" Target="../../customXml/item327.xml"/><Relationship Id="rId16" Type="http://schemas.openxmlformats.org/officeDocument/2006/relationships/customXml" Target="../../customXml/item387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267.xml"/><Relationship Id="rId11" Type="http://schemas.openxmlformats.org/officeDocument/2006/relationships/customXml" Target="../../customXml/item214.xml"/><Relationship Id="rId24" Type="http://schemas.openxmlformats.org/officeDocument/2006/relationships/customXml" Target="../../customXml/item335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194.xml"/><Relationship Id="rId15" Type="http://schemas.openxmlformats.org/officeDocument/2006/relationships/customXml" Target="../../customXml/item94.xml"/><Relationship Id="rId23" Type="http://schemas.openxmlformats.org/officeDocument/2006/relationships/customXml" Target="../../customXml/item45.xml"/><Relationship Id="rId28" Type="http://schemas.openxmlformats.org/officeDocument/2006/relationships/customXml" Target="../../customXml/item213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26.xml"/><Relationship Id="rId19" Type="http://schemas.openxmlformats.org/officeDocument/2006/relationships/customXml" Target="../../customXml/item122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252.xml"/><Relationship Id="rId9" Type="http://schemas.openxmlformats.org/officeDocument/2006/relationships/customXml" Target="../../customXml/item285.xml"/><Relationship Id="rId14" Type="http://schemas.openxmlformats.org/officeDocument/2006/relationships/customXml" Target="../../customXml/item175.xml"/><Relationship Id="rId22" Type="http://schemas.openxmlformats.org/officeDocument/2006/relationships/customXml" Target="../../customXml/item377.xml"/><Relationship Id="rId27" Type="http://schemas.openxmlformats.org/officeDocument/2006/relationships/customXml" Target="../../customXml/item174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226.xml"/><Relationship Id="rId3" Type="http://schemas.openxmlformats.org/officeDocument/2006/relationships/customXml" Target="../../customXml/item212.xml"/><Relationship Id="rId12" Type="http://schemas.openxmlformats.org/officeDocument/2006/relationships/customXml" Target="../../customXml/item259.xml"/><Relationship Id="rId17" Type="http://schemas.openxmlformats.org/officeDocument/2006/relationships/customXml" Target="../../customXml/item53.xml"/><Relationship Id="rId25" Type="http://schemas.openxmlformats.org/officeDocument/2006/relationships/customXml" Target="../../customXml/item11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157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9.xml"/><Relationship Id="rId18" Type="http://schemas.openxmlformats.org/officeDocument/2006/relationships/customXml" Target="../../customXml/item124.xml"/><Relationship Id="rId26" Type="http://schemas.openxmlformats.org/officeDocument/2006/relationships/customXml" Target="../../customXml/item215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378.xml"/><Relationship Id="rId34" Type="http://schemas.openxmlformats.org/officeDocument/2006/relationships/customXml" Target="../../customXml/item36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242.xml"/><Relationship Id="rId2" Type="http://schemas.openxmlformats.org/officeDocument/2006/relationships/customXml" Target="../../customXml/item359.xml"/><Relationship Id="rId16" Type="http://schemas.openxmlformats.org/officeDocument/2006/relationships/customXml" Target="../../customXml/item222.xml"/><Relationship Id="rId29" Type="http://schemas.openxmlformats.org/officeDocument/2006/relationships/customXml" Target="../../customXml/item370.xml"/><Relationship Id="rId11" Type="http://schemas.openxmlformats.org/officeDocument/2006/relationships/customXml" Target="../../customXml/item56.xml"/><Relationship Id="rId24" Type="http://schemas.openxmlformats.org/officeDocument/2006/relationships/customXml" Target="../../customXml/item6.xml"/><Relationship Id="rId32" Type="http://schemas.openxmlformats.org/officeDocument/2006/relationships/customXml" Target="../../customXml/item77.xml"/><Relationship Id="rId37" Type="http://schemas.openxmlformats.org/officeDocument/2006/relationships/customXml" Target="../../customXml/item399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139.xml"/><Relationship Id="rId61" Type="http://schemas.openxmlformats.org/officeDocument/2006/relationships/slide" Target="slide4.xml"/><Relationship Id="rId19" Type="http://schemas.openxmlformats.org/officeDocument/2006/relationships/customXml" Target="../../customXml/item159.xml"/><Relationship Id="rId14" Type="http://schemas.openxmlformats.org/officeDocument/2006/relationships/customXml" Target="../../customXml/item389.xml"/><Relationship Id="rId22" Type="http://schemas.openxmlformats.org/officeDocument/2006/relationships/customXml" Target="../../customXml/item47.xml"/><Relationship Id="rId27" Type="http://schemas.openxmlformats.org/officeDocument/2006/relationships/customXml" Target="../../customXml/item260.xml"/><Relationship Id="rId30" Type="http://schemas.openxmlformats.org/officeDocument/2006/relationships/customXml" Target="../../customXml/item116.xml"/><Relationship Id="rId35" Type="http://schemas.openxmlformats.org/officeDocument/2006/relationships/customXml" Target="../../customXml/item234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266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106.xml"/><Relationship Id="rId12" Type="http://schemas.openxmlformats.org/officeDocument/2006/relationships/customXml" Target="../../customXml/item95.xml"/><Relationship Id="rId17" Type="http://schemas.openxmlformats.org/officeDocument/2006/relationships/customXml" Target="../../customXml/item177.xml"/><Relationship Id="rId25" Type="http://schemas.openxmlformats.org/officeDocument/2006/relationships/customXml" Target="../../customXml/item298.xml"/><Relationship Id="rId33" Type="http://schemas.openxmlformats.org/officeDocument/2006/relationships/customXml" Target="../../customXml/item290.xml"/><Relationship Id="rId38" Type="http://schemas.openxmlformats.org/officeDocument/2006/relationships/customXml" Target="../../customXml/item158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86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196.xml"/><Relationship Id="rId15" Type="http://schemas.openxmlformats.org/officeDocument/2006/relationships/customXml" Target="../../customXml/item140.xml"/><Relationship Id="rId23" Type="http://schemas.openxmlformats.org/officeDocument/2006/relationships/customXml" Target="../../customXml/item338.xml"/><Relationship Id="rId28" Type="http://schemas.openxmlformats.org/officeDocument/2006/relationships/customXml" Target="../../customXml/item176.xml"/><Relationship Id="rId36" Type="http://schemas.openxmlformats.org/officeDocument/2006/relationships/customXml" Target="../../customXml/item3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307.xml"/><Relationship Id="rId31" Type="http://schemas.openxmlformats.org/officeDocument/2006/relationships/customXml" Target="../../customXml/item330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195.xml"/><Relationship Id="rId9" Type="http://schemas.openxmlformats.org/officeDocument/2006/relationships/customXml" Target="../../customXml/item1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61.xml"/><Relationship Id="rId18" Type="http://schemas.openxmlformats.org/officeDocument/2006/relationships/customXml" Target="../../customXml/item204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37.xml"/><Relationship Id="rId2" Type="http://schemas.openxmlformats.org/officeDocument/2006/relationships/customXml" Target="../../customXml/item278.xml"/><Relationship Id="rId16" Type="http://schemas.openxmlformats.org/officeDocument/2006/relationships/customXml" Target="../../customXml/item246.xml"/><Relationship Id="rId20" Type="http://schemas.openxmlformats.org/officeDocument/2006/relationships/customXml" Target="../../customXml/item68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291.xml"/><Relationship Id="rId11" Type="http://schemas.openxmlformats.org/officeDocument/2006/relationships/customXml" Target="../../customXml/item392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165.xml"/><Relationship Id="rId15" Type="http://schemas.openxmlformats.org/officeDocument/2006/relationships/customXml" Target="../../customXml/item320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98.xml"/><Relationship Id="rId19" Type="http://schemas.openxmlformats.org/officeDocument/2006/relationships/customXml" Target="../../customXml/item319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360.xml"/><Relationship Id="rId9" Type="http://schemas.openxmlformats.org/officeDocument/2006/relationships/customXml" Target="../../customXml/item185.xml"/><Relationship Id="rId14" Type="http://schemas.openxmlformats.org/officeDocument/2006/relationships/customXml" Target="../../customXml/item28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146.xml"/><Relationship Id="rId3" Type="http://schemas.openxmlformats.org/officeDocument/2006/relationships/customXml" Target="../../customXml/item27.xml"/><Relationship Id="rId12" Type="http://schemas.openxmlformats.org/officeDocument/2006/relationships/customXml" Target="../../customXml/item69.xml"/><Relationship Id="rId17" Type="http://schemas.openxmlformats.org/officeDocument/2006/relationships/customXml" Target="../../customXml/item279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0.xml"/><Relationship Id="rId18" Type="http://schemas.openxmlformats.org/officeDocument/2006/relationships/customXml" Target="../../customXml/item118.xml"/><Relationship Id="rId26" Type="http://schemas.openxmlformats.org/officeDocument/2006/relationships/customXml" Target="../../customXml/item247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373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311.xml"/><Relationship Id="rId2" Type="http://schemas.openxmlformats.org/officeDocument/2006/relationships/customXml" Target="../../customXml/item78.xml"/><Relationship Id="rId16" Type="http://schemas.openxmlformats.org/officeDocument/2006/relationships/customXml" Target="../../customXml/item186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167.xml"/><Relationship Id="rId24" Type="http://schemas.openxmlformats.org/officeDocument/2006/relationships/customXml" Target="../../customXml/item7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207.xml"/><Relationship Id="rId10" Type="http://schemas.openxmlformats.org/officeDocument/2006/relationships/customXml" Target="../../customXml/item88.xml"/><Relationship Id="rId19" Type="http://schemas.openxmlformats.org/officeDocument/2006/relationships/customXml" Target="../../customXml/item147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341.xml"/><Relationship Id="rId14" Type="http://schemas.openxmlformats.org/officeDocument/2006/relationships/customXml" Target="../../customXml/item248.xml"/><Relationship Id="rId22" Type="http://schemas.openxmlformats.org/officeDocument/2006/relationships/customXml" Target="../../customXml/item48.xml"/><Relationship Id="rId27" Type="http://schemas.openxmlformats.org/officeDocument/2006/relationships/customXml" Target="../../customXml/item110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57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363.xml"/><Relationship Id="rId12" Type="http://schemas.openxmlformats.org/officeDocument/2006/relationships/customXml" Target="../../customXml/item208.xml"/><Relationship Id="rId17" Type="http://schemas.openxmlformats.org/officeDocument/2006/relationships/customXml" Target="../../customXml/item227.xml"/><Relationship Id="rId25" Type="http://schemas.openxmlformats.org/officeDocument/2006/relationships/customXml" Target="../../customXml/item299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80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331.xml"/><Relationship Id="rId6" Type="http://schemas.openxmlformats.org/officeDocument/2006/relationships/customXml" Target="../../customXml/item268.xml"/><Relationship Id="rId15" Type="http://schemas.openxmlformats.org/officeDocument/2006/relationships/customXml" Target="../../customXml/item16.xml"/><Relationship Id="rId23" Type="http://schemas.openxmlformats.org/officeDocument/2006/relationships/customXml" Target="../../customXml/item339.xml"/><Relationship Id="rId28" Type="http://schemas.openxmlformats.org/officeDocument/2006/relationships/customXml" Target="../../customXml/item402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0.xml"/><Relationship Id="rId18" Type="http://schemas.openxmlformats.org/officeDocument/2006/relationships/customXml" Target="../../customXml/item292.xml"/><Relationship Id="rId26" Type="http://schemas.openxmlformats.org/officeDocument/2006/relationships/customXml" Target="../../customXml/item189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323.xml"/><Relationship Id="rId34" Type="http://schemas.openxmlformats.org/officeDocument/2006/relationships/image" Target="../media/image5.png"/><Relationship Id="rId42" Type="http://schemas.openxmlformats.org/officeDocument/2006/relationships/image" Target="../media/image34.png"/><Relationship Id="rId47" Type="http://schemas.openxmlformats.org/officeDocument/2006/relationships/image" Target="../media/image37.svg"/><Relationship Id="rId7" Type="http://schemas.openxmlformats.org/officeDocument/2006/relationships/customXml" Target="../../customXml/item190.xml"/><Relationship Id="rId2" Type="http://schemas.openxmlformats.org/officeDocument/2006/relationships/customXml" Target="../../customXml/item321.xml"/><Relationship Id="rId16" Type="http://schemas.openxmlformats.org/officeDocument/2006/relationships/customXml" Target="../../customXml/item324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209.xml"/><Relationship Id="rId11" Type="http://schemas.openxmlformats.org/officeDocument/2006/relationships/customXml" Target="../../customXml/item249.xml"/><Relationship Id="rId24" Type="http://schemas.openxmlformats.org/officeDocument/2006/relationships/customXml" Target="../../customXml/item358.xml"/><Relationship Id="rId32" Type="http://schemas.openxmlformats.org/officeDocument/2006/relationships/image" Target="../media/image3.png"/><Relationship Id="rId37" Type="http://schemas.openxmlformats.org/officeDocument/2006/relationships/slide" Target="slide7.xml"/><Relationship Id="rId40" Type="http://schemas.openxmlformats.org/officeDocument/2006/relationships/image" Target="../media/image26.png"/><Relationship Id="rId45" Type="http://schemas.openxmlformats.org/officeDocument/2006/relationships/image" Target="../media/image25.svg"/><Relationship Id="rId5" Type="http://schemas.openxmlformats.org/officeDocument/2006/relationships/customXml" Target="../../customXml/item148.xml"/><Relationship Id="rId15" Type="http://schemas.openxmlformats.org/officeDocument/2006/relationships/customXml" Target="../../customXml/item111.xml"/><Relationship Id="rId23" Type="http://schemas.openxmlformats.org/officeDocument/2006/relationships/customXml" Target="../../customXml/item269.xml"/><Relationship Id="rId28" Type="http://schemas.openxmlformats.org/officeDocument/2006/relationships/customXml" Target="../../customXml/item100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332.xml"/><Relationship Id="rId19" Type="http://schemas.openxmlformats.org/officeDocument/2006/relationships/customXml" Target="../../customXml/item39.xml"/><Relationship Id="rId31" Type="http://schemas.openxmlformats.org/officeDocument/2006/relationships/image" Target="../media/image2.png"/><Relationship Id="rId44" Type="http://schemas.openxmlformats.org/officeDocument/2006/relationships/image" Target="../media/image24.png"/><Relationship Id="rId4" Type="http://schemas.openxmlformats.org/officeDocument/2006/relationships/customXml" Target="../../customXml/item393.xml"/><Relationship Id="rId9" Type="http://schemas.openxmlformats.org/officeDocument/2006/relationships/customXml" Target="../../customXml/item42.xml"/><Relationship Id="rId14" Type="http://schemas.openxmlformats.org/officeDocument/2006/relationships/customXml" Target="../../customXml/item366.xml"/><Relationship Id="rId22" Type="http://schemas.openxmlformats.org/officeDocument/2006/relationships/customXml" Target="../../customXml/item31.xml"/><Relationship Id="rId27" Type="http://schemas.openxmlformats.org/officeDocument/2006/relationships/customXml" Target="../../customXml/item352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35.svg"/><Relationship Id="rId48" Type="http://schemas.openxmlformats.org/officeDocument/2006/relationships/slide" Target="slide6.xml"/><Relationship Id="rId8" Type="http://schemas.openxmlformats.org/officeDocument/2006/relationships/customXml" Target="../../customXml/item300.xml"/><Relationship Id="rId3" Type="http://schemas.openxmlformats.org/officeDocument/2006/relationships/customXml" Target="../../customXml/item60.xml"/><Relationship Id="rId12" Type="http://schemas.openxmlformats.org/officeDocument/2006/relationships/customXml" Target="../../customXml/item403.xml"/><Relationship Id="rId17" Type="http://schemas.openxmlformats.org/officeDocument/2006/relationships/customXml" Target="../../customXml/item70.xml"/><Relationship Id="rId25" Type="http://schemas.openxmlformats.org/officeDocument/2006/relationships/customXml" Target="../../customXml/item65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36.png"/><Relationship Id="rId20" Type="http://schemas.openxmlformats.org/officeDocument/2006/relationships/customXml" Target="../../customXml/item228.xml"/><Relationship Id="rId41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4.xml"/><Relationship Id="rId18" Type="http://schemas.openxmlformats.org/officeDocument/2006/relationships/customXml" Target="../../customXml/item354.xml"/><Relationship Id="rId26" Type="http://schemas.openxmlformats.org/officeDocument/2006/relationships/customXml" Target="../../customXml/item90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21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313.xml"/><Relationship Id="rId2" Type="http://schemas.openxmlformats.org/officeDocument/2006/relationships/customXml" Target="../../customXml/item270.xml"/><Relationship Id="rId16" Type="http://schemas.openxmlformats.org/officeDocument/2006/relationships/customXml" Target="../../customXml/item394.xml"/><Relationship Id="rId29" Type="http://schemas.openxmlformats.org/officeDocument/2006/relationships/customXml" Target="../../customXml/item49.xml"/><Relationship Id="rId1" Type="http://schemas.openxmlformats.org/officeDocument/2006/relationships/customXml" Target="../../customXml/item229.xml"/><Relationship Id="rId6" Type="http://schemas.openxmlformats.org/officeDocument/2006/relationships/customXml" Target="../../customXml/item272.xml"/><Relationship Id="rId11" Type="http://schemas.openxmlformats.org/officeDocument/2006/relationships/customXml" Target="../../customXml/item235.xml"/><Relationship Id="rId24" Type="http://schemas.openxmlformats.org/officeDocument/2006/relationships/customXml" Target="../../customXml/item129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312.xml"/><Relationship Id="rId15" Type="http://schemas.openxmlformats.org/officeDocument/2006/relationships/customXml" Target="../../customXml/item230.xml"/><Relationship Id="rId23" Type="http://schemas.openxmlformats.org/officeDocument/2006/relationships/customXml" Target="../../customXml/item250.xml"/><Relationship Id="rId28" Type="http://schemas.openxmlformats.org/officeDocument/2006/relationships/customXml" Target="../../customXml/item303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97.xml"/><Relationship Id="rId19" Type="http://schemas.openxmlformats.org/officeDocument/2006/relationships/customXml" Target="../../customXml/item101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345.xml"/><Relationship Id="rId9" Type="http://schemas.openxmlformats.org/officeDocument/2006/relationships/customXml" Target="../../customXml/item22.xml"/><Relationship Id="rId14" Type="http://schemas.openxmlformats.org/officeDocument/2006/relationships/customXml" Target="../../customXml/item191.xml"/><Relationship Id="rId22" Type="http://schemas.openxmlformats.org/officeDocument/2006/relationships/customXml" Target="../../customXml/item210.xml"/><Relationship Id="rId27" Type="http://schemas.openxmlformats.org/officeDocument/2006/relationships/customXml" Target="../../customXml/item383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355.xml"/><Relationship Id="rId3" Type="http://schemas.openxmlformats.org/officeDocument/2006/relationships/customXml" Target="../../customXml/item18.xml"/><Relationship Id="rId12" Type="http://schemas.openxmlformats.org/officeDocument/2006/relationships/customXml" Target="../../customXml/item405.xml"/><Relationship Id="rId17" Type="http://schemas.openxmlformats.org/officeDocument/2006/relationships/customXml" Target="../../customXml/item153.xml"/><Relationship Id="rId25" Type="http://schemas.openxmlformats.org/officeDocument/2006/relationships/customXml" Target="../../customXml/item171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282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D573AE7F-C86E-4D63-9025-EF414224320D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09889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09889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237051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478986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37051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237051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478986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36525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10761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4"/>
                <p:custData r:id="rId25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1"/>
                <p:custData r:id="rId22"/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2F480C-CD75-4334-BBB1-F31E5AD0F86E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06" name="Content">
            <a:extLst>
              <a:ext uri="{FF2B5EF4-FFF2-40B4-BE49-F238E27FC236}">
                <a16:creationId xmlns:a16="http://schemas.microsoft.com/office/drawing/2014/main" id="{B059798B-8C6B-4EC5-8F6A-09537337E48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82633" y="2861832"/>
            <a:ext cx="1372492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8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0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3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5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2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1171</Words>
  <Application>Microsoft Office PowerPoint</Application>
  <PresentationFormat>Panorámica</PresentationFormat>
  <Paragraphs>316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126</cp:revision>
  <dcterms:created xsi:type="dcterms:W3CDTF">2019-06-19T22:59:13Z</dcterms:created>
  <dcterms:modified xsi:type="dcterms:W3CDTF">2019-06-21T19:08:59Z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