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81" r:id="rId836"/>
    <p:sldId id="282" r:id="rId837"/>
    <p:sldId id="279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ableStyles" Target="tableStyles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presProps" Target="pres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viewProps" Target="view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13/08/2019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3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40.xml"/><Relationship Id="rId7" Type="http://schemas.openxmlformats.org/officeDocument/2006/relationships/customXml" Target="../../customXml/item240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563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598.xml"/><Relationship Id="rId6" Type="http://schemas.openxmlformats.org/officeDocument/2006/relationships/customXml" Target="../../customXml/item23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0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03.xml"/><Relationship Id="rId9" Type="http://schemas.openxmlformats.org/officeDocument/2006/relationships/customXml" Target="../../customXml/item27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0.xml"/><Relationship Id="rId18" Type="http://schemas.openxmlformats.org/officeDocument/2006/relationships/customXml" Target="../../customXml/item311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69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285.xml"/><Relationship Id="rId12" Type="http://schemas.openxmlformats.org/officeDocument/2006/relationships/customXml" Target="../../customXml/item773.xml"/><Relationship Id="rId17" Type="http://schemas.openxmlformats.org/officeDocument/2006/relationships/customXml" Target="../../customXml/item528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636.xml"/><Relationship Id="rId16" Type="http://schemas.openxmlformats.org/officeDocument/2006/relationships/customXml" Target="../../customXml/item195.xml"/><Relationship Id="rId20" Type="http://schemas.openxmlformats.org/officeDocument/2006/relationships/customXml" Target="../../customXml/item55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411.xml"/><Relationship Id="rId6" Type="http://schemas.openxmlformats.org/officeDocument/2006/relationships/customXml" Target="../../customXml/item186.xml"/><Relationship Id="rId11" Type="http://schemas.openxmlformats.org/officeDocument/2006/relationships/customXml" Target="../../customXml/item761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420.xml"/><Relationship Id="rId15" Type="http://schemas.openxmlformats.org/officeDocument/2006/relationships/customXml" Target="../../customXml/item509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724.xml"/><Relationship Id="rId19" Type="http://schemas.openxmlformats.org/officeDocument/2006/relationships/customXml" Target="../../customXml/item230.xml"/><Relationship Id="rId31" Type="http://schemas.openxmlformats.org/officeDocument/2006/relationships/slide" Target="slide11.xml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765.xml"/><Relationship Id="rId14" Type="http://schemas.openxmlformats.org/officeDocument/2006/relationships/customXml" Target="../../customXml/item39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135.xml"/><Relationship Id="rId3" Type="http://schemas.openxmlformats.org/officeDocument/2006/relationships/customXml" Target="../../customXml/item75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07.xml"/><Relationship Id="rId18" Type="http://schemas.openxmlformats.org/officeDocument/2006/relationships/customXml" Target="../../customXml/item524.xml"/><Relationship Id="rId26" Type="http://schemas.openxmlformats.org/officeDocument/2006/relationships/customXml" Target="../../customXml/item731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603.xml"/><Relationship Id="rId34" Type="http://schemas.openxmlformats.org/officeDocument/2006/relationships/customXml" Target="../../customXml/item568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281.xml"/><Relationship Id="rId2" Type="http://schemas.openxmlformats.org/officeDocument/2006/relationships/customXml" Target="../../customXml/item580.xml"/><Relationship Id="rId16" Type="http://schemas.openxmlformats.org/officeDocument/2006/relationships/customXml" Target="../../customXml/item533.xml"/><Relationship Id="rId29" Type="http://schemas.openxmlformats.org/officeDocument/2006/relationships/customXml" Target="../../customXml/item726.xml"/><Relationship Id="rId11" Type="http://schemas.openxmlformats.org/officeDocument/2006/relationships/customXml" Target="../../customXml/item328.xml"/><Relationship Id="rId24" Type="http://schemas.openxmlformats.org/officeDocument/2006/relationships/customXml" Target="../../customXml/item71.xml"/><Relationship Id="rId32" Type="http://schemas.openxmlformats.org/officeDocument/2006/relationships/customXml" Target="../../customXml/item136.xml"/><Relationship Id="rId37" Type="http://schemas.openxmlformats.org/officeDocument/2006/relationships/customXml" Target="../../customXml/item503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138.xml"/><Relationship Id="rId19" Type="http://schemas.openxmlformats.org/officeDocument/2006/relationships/customXml" Target="../../customXml/item325.xml"/><Relationship Id="rId4" Type="http://schemas.openxmlformats.org/officeDocument/2006/relationships/customXml" Target="../../customXml/item659.xml"/><Relationship Id="rId9" Type="http://schemas.openxmlformats.org/officeDocument/2006/relationships/customXml" Target="../../customXml/item228.xml"/><Relationship Id="rId14" Type="http://schemas.openxmlformats.org/officeDocument/2006/relationships/customXml" Target="../../customXml/item259.xml"/><Relationship Id="rId22" Type="http://schemas.openxmlformats.org/officeDocument/2006/relationships/customXml" Target="../../customXml/item734.xml"/><Relationship Id="rId27" Type="http://schemas.openxmlformats.org/officeDocument/2006/relationships/customXml" Target="../../customXml/item483.xml"/><Relationship Id="rId30" Type="http://schemas.openxmlformats.org/officeDocument/2006/relationships/customXml" Target="../../customXml/item574.xml"/><Relationship Id="rId35" Type="http://schemas.openxmlformats.org/officeDocument/2006/relationships/customXml" Target="../../customXml/item386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482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22.xml"/><Relationship Id="rId12" Type="http://schemas.openxmlformats.org/officeDocument/2006/relationships/customXml" Target="../../customXml/item624.xml"/><Relationship Id="rId17" Type="http://schemas.openxmlformats.org/officeDocument/2006/relationships/customXml" Target="../../customXml/item68.xml"/><Relationship Id="rId25" Type="http://schemas.openxmlformats.org/officeDocument/2006/relationships/customXml" Target="../../customXml/item647.xml"/><Relationship Id="rId33" Type="http://schemas.openxmlformats.org/officeDocument/2006/relationships/customXml" Target="../../customXml/item521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94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357.xml"/><Relationship Id="rId6" Type="http://schemas.openxmlformats.org/officeDocument/2006/relationships/customXml" Target="../../customXml/item539.xml"/><Relationship Id="rId15" Type="http://schemas.openxmlformats.org/officeDocument/2006/relationships/customXml" Target="../../customXml/item654.xml"/><Relationship Id="rId23" Type="http://schemas.openxmlformats.org/officeDocument/2006/relationships/customXml" Target="../../customXml/item334.xml"/><Relationship Id="rId28" Type="http://schemas.openxmlformats.org/officeDocument/2006/relationships/customXml" Target="../../customXml/item800.xml"/><Relationship Id="rId36" Type="http://schemas.openxmlformats.org/officeDocument/2006/relationships/customXml" Target="../../customXml/item759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472.xml"/><Relationship Id="rId31" Type="http://schemas.openxmlformats.org/officeDocument/2006/relationships/customXml" Target="../../customXml/item673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90.xml"/><Relationship Id="rId21" Type="http://schemas.openxmlformats.org/officeDocument/2006/relationships/customXml" Target="../../customXml/item555.xml"/><Relationship Id="rId42" Type="http://schemas.openxmlformats.org/officeDocument/2006/relationships/customXml" Target="../../customXml/item129.xml"/><Relationship Id="rId47" Type="http://schemas.openxmlformats.org/officeDocument/2006/relationships/customXml" Target="../../customXml/item219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575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255.xml"/><Relationship Id="rId29" Type="http://schemas.openxmlformats.org/officeDocument/2006/relationships/customXml" Target="../../customXml/item264.xml"/><Relationship Id="rId11" Type="http://schemas.openxmlformats.org/officeDocument/2006/relationships/customXml" Target="../../customXml/item744.xml"/><Relationship Id="rId24" Type="http://schemas.openxmlformats.org/officeDocument/2006/relationships/customXml" Target="../../customXml/item786.xml"/><Relationship Id="rId32" Type="http://schemas.openxmlformats.org/officeDocument/2006/relationships/customXml" Target="../../customXml/item170.xml"/><Relationship Id="rId37" Type="http://schemas.openxmlformats.org/officeDocument/2006/relationships/customXml" Target="../../customXml/item692.xml"/><Relationship Id="rId40" Type="http://schemas.openxmlformats.org/officeDocument/2006/relationships/customXml" Target="../../customXml/item85.xml"/><Relationship Id="rId45" Type="http://schemas.openxmlformats.org/officeDocument/2006/relationships/customXml" Target="../../customXml/item119.xml"/><Relationship Id="rId53" Type="http://schemas.openxmlformats.org/officeDocument/2006/relationships/customXml" Target="../../customXml/item51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45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739.xml"/><Relationship Id="rId14" Type="http://schemas.openxmlformats.org/officeDocument/2006/relationships/customXml" Target="../../customXml/item172.xml"/><Relationship Id="rId22" Type="http://schemas.openxmlformats.org/officeDocument/2006/relationships/customXml" Target="../../customXml/item94.xml"/><Relationship Id="rId27" Type="http://schemas.openxmlformats.org/officeDocument/2006/relationships/customXml" Target="../../customXml/item306.xml"/><Relationship Id="rId30" Type="http://schemas.openxmlformats.org/officeDocument/2006/relationships/customXml" Target="../../customXml/item241.xml"/><Relationship Id="rId35" Type="http://schemas.openxmlformats.org/officeDocument/2006/relationships/customXml" Target="../../customXml/item577.xml"/><Relationship Id="rId43" Type="http://schemas.openxmlformats.org/officeDocument/2006/relationships/customXml" Target="../../customXml/item364.xml"/><Relationship Id="rId48" Type="http://schemas.openxmlformats.org/officeDocument/2006/relationships/customXml" Target="../../customXml/item297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544.xml"/><Relationship Id="rId51" Type="http://schemas.openxmlformats.org/officeDocument/2006/relationships/customXml" Target="../../customXml/item797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20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611.xml"/><Relationship Id="rId25" Type="http://schemas.openxmlformats.org/officeDocument/2006/relationships/customXml" Target="../../customXml/item201.xml"/><Relationship Id="rId33" Type="http://schemas.openxmlformats.org/officeDocument/2006/relationships/customXml" Target="../../customXml/item663.xml"/><Relationship Id="rId38" Type="http://schemas.openxmlformats.org/officeDocument/2006/relationships/customXml" Target="../../customXml/item571.xml"/><Relationship Id="rId46" Type="http://schemas.openxmlformats.org/officeDocument/2006/relationships/customXml" Target="../../customXml/item147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698.xml"/><Relationship Id="rId41" Type="http://schemas.openxmlformats.org/officeDocument/2006/relationships/customXml" Target="../../customXml/item368.xml"/><Relationship Id="rId54" Type="http://schemas.openxmlformats.org/officeDocument/2006/relationships/customXml" Target="../../customXml/item254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500.xml"/><Relationship Id="rId6" Type="http://schemas.openxmlformats.org/officeDocument/2006/relationships/customXml" Target="../../customXml/item727.xml"/><Relationship Id="rId15" Type="http://schemas.openxmlformats.org/officeDocument/2006/relationships/customXml" Target="../../customXml/item405.xml"/><Relationship Id="rId23" Type="http://schemas.openxmlformats.org/officeDocument/2006/relationships/customXml" Target="../../customXml/item506.xml"/><Relationship Id="rId28" Type="http://schemas.openxmlformats.org/officeDocument/2006/relationships/customXml" Target="../../customXml/item476.xml"/><Relationship Id="rId36" Type="http://schemas.openxmlformats.org/officeDocument/2006/relationships/customXml" Target="../../customXml/item204.xml"/><Relationship Id="rId49" Type="http://schemas.openxmlformats.org/officeDocument/2006/relationships/customXml" Target="../../customXml/item346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12.xml"/><Relationship Id="rId31" Type="http://schemas.openxmlformats.org/officeDocument/2006/relationships/customXml" Target="../../customXml/item114.xml"/><Relationship Id="rId44" Type="http://schemas.openxmlformats.org/officeDocument/2006/relationships/customXml" Target="../../customXml/item481.xml"/><Relationship Id="rId52" Type="http://schemas.openxmlformats.org/officeDocument/2006/relationships/customXml" Target="../../customXml/item66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461.xml"/><Relationship Id="rId9" Type="http://schemas.openxmlformats.org/officeDocument/2006/relationships/customXml" Target="../../customXml/item194.xml"/><Relationship Id="rId13" Type="http://schemas.openxmlformats.org/officeDocument/2006/relationships/customXml" Target="../../customXml/item634.xml"/><Relationship Id="rId18" Type="http://schemas.openxmlformats.org/officeDocument/2006/relationships/customXml" Target="../../customXml/item605.xml"/><Relationship Id="rId39" Type="http://schemas.openxmlformats.org/officeDocument/2006/relationships/customXml" Target="../../customXml/item513.xml"/><Relationship Id="rId34" Type="http://schemas.openxmlformats.org/officeDocument/2006/relationships/customXml" Target="../../customXml/item450.xml"/><Relationship Id="rId50" Type="http://schemas.openxmlformats.org/officeDocument/2006/relationships/customXml" Target="../../customXml/item216.xml"/><Relationship Id="rId55" Type="http://schemas.openxmlformats.org/officeDocument/2006/relationships/customXml" Target="../../customXml/item9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67.xml"/><Relationship Id="rId21" Type="http://schemas.openxmlformats.org/officeDocument/2006/relationships/customXml" Target="../../customXml/item98.xml"/><Relationship Id="rId42" Type="http://schemas.openxmlformats.org/officeDocument/2006/relationships/customXml" Target="../../customXml/item57.xml"/><Relationship Id="rId47" Type="http://schemas.openxmlformats.org/officeDocument/2006/relationships/customXml" Target="../../customXml/item196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37.xml"/><Relationship Id="rId11" Type="http://schemas.openxmlformats.org/officeDocument/2006/relationships/customXml" Target="../../customXml/item64.xml"/><Relationship Id="rId24" Type="http://schemas.openxmlformats.org/officeDocument/2006/relationships/customXml" Target="../../customXml/item779.xml"/><Relationship Id="rId32" Type="http://schemas.openxmlformats.org/officeDocument/2006/relationships/customXml" Target="../../customXml/item69.xml"/><Relationship Id="rId37" Type="http://schemas.openxmlformats.org/officeDocument/2006/relationships/customXml" Target="../../customXml/item220.xml"/><Relationship Id="rId40" Type="http://schemas.openxmlformats.org/officeDocument/2006/relationships/customXml" Target="../../customXml/item428.xml"/><Relationship Id="rId45" Type="http://schemas.openxmlformats.org/officeDocument/2006/relationships/customXml" Target="../../customXml/item226.xml"/><Relationship Id="rId53" Type="http://schemas.openxmlformats.org/officeDocument/2006/relationships/customXml" Target="../../customXml/item17.xml"/><Relationship Id="rId58" Type="http://schemas.openxmlformats.org/officeDocument/2006/relationships/customXml" Target="../../customXml/item457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173.xml"/><Relationship Id="rId61" Type="http://schemas.openxmlformats.org/officeDocument/2006/relationships/customXml" Target="../../customXml/item229.xml"/><Relationship Id="rId19" Type="http://schemas.openxmlformats.org/officeDocument/2006/relationships/customXml" Target="../../customXml/item338.xml"/><Relationship Id="rId14" Type="http://schemas.openxmlformats.org/officeDocument/2006/relationships/customXml" Target="../../customXml/item392.xml"/><Relationship Id="rId22" Type="http://schemas.openxmlformats.org/officeDocument/2006/relationships/customXml" Target="../../customXml/item758.xml"/><Relationship Id="rId27" Type="http://schemas.openxmlformats.org/officeDocument/2006/relationships/customXml" Target="../../customXml/item159.xml"/><Relationship Id="rId30" Type="http://schemas.openxmlformats.org/officeDocument/2006/relationships/customXml" Target="../../customXml/item501.xml"/><Relationship Id="rId35" Type="http://schemas.openxmlformats.org/officeDocument/2006/relationships/customXml" Target="../../customXml/item576.xml"/><Relationship Id="rId43" Type="http://schemas.openxmlformats.org/officeDocument/2006/relationships/customXml" Target="../../customXml/item646.xml"/><Relationship Id="rId48" Type="http://schemas.openxmlformats.org/officeDocument/2006/relationships/customXml" Target="../../customXml/item22.xml"/><Relationship Id="rId56" Type="http://schemas.openxmlformats.org/officeDocument/2006/relationships/customXml" Target="../../customXml/item803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127.xml"/><Relationship Id="rId51" Type="http://schemas.openxmlformats.org/officeDocument/2006/relationships/customXml" Target="../../customXml/item763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327.xml"/><Relationship Id="rId12" Type="http://schemas.openxmlformats.org/officeDocument/2006/relationships/customXml" Target="../../customXml/item778.xml"/><Relationship Id="rId17" Type="http://schemas.openxmlformats.org/officeDocument/2006/relationships/customXml" Target="../../customXml/item18.xml"/><Relationship Id="rId25" Type="http://schemas.openxmlformats.org/officeDocument/2006/relationships/customXml" Target="../../customXml/item102.xml"/><Relationship Id="rId33" Type="http://schemas.openxmlformats.org/officeDocument/2006/relationships/customXml" Target="../../customXml/item89.xml"/><Relationship Id="rId38" Type="http://schemas.openxmlformats.org/officeDocument/2006/relationships/customXml" Target="../../customXml/item345.xml"/><Relationship Id="rId46" Type="http://schemas.openxmlformats.org/officeDocument/2006/relationships/customXml" Target="../../customXml/item522.xml"/><Relationship Id="rId59" Type="http://schemas.openxmlformats.org/officeDocument/2006/relationships/customXml" Target="../../customXml/item252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616.xml"/><Relationship Id="rId41" Type="http://schemas.openxmlformats.org/officeDocument/2006/relationships/customXml" Target="../../customXml/item101.xml"/><Relationship Id="rId54" Type="http://schemas.openxmlformats.org/officeDocument/2006/relationships/customXml" Target="../../customXml/item60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314.xml"/><Relationship Id="rId15" Type="http://schemas.openxmlformats.org/officeDocument/2006/relationships/customXml" Target="../../customXml/item208.xml"/><Relationship Id="rId23" Type="http://schemas.openxmlformats.org/officeDocument/2006/relationships/customXml" Target="../../customXml/item424.xml"/><Relationship Id="rId28" Type="http://schemas.openxmlformats.org/officeDocument/2006/relationships/customXml" Target="../../customXml/item497.xml"/><Relationship Id="rId36" Type="http://schemas.openxmlformats.org/officeDocument/2006/relationships/customXml" Target="../../customXml/item722.xml"/><Relationship Id="rId49" Type="http://schemas.openxmlformats.org/officeDocument/2006/relationships/customXml" Target="../../customXml/item260.xml"/><Relationship Id="rId57" Type="http://schemas.openxmlformats.org/officeDocument/2006/relationships/customXml" Target="../../customXml/item689.xml"/><Relationship Id="rId10" Type="http://schemas.openxmlformats.org/officeDocument/2006/relationships/customXml" Target="../../customXml/item717.xml"/><Relationship Id="rId31" Type="http://schemas.openxmlformats.org/officeDocument/2006/relationships/customXml" Target="../../customXml/item781.xml"/><Relationship Id="rId44" Type="http://schemas.openxmlformats.org/officeDocument/2006/relationships/customXml" Target="../../customXml/item617.xml"/><Relationship Id="rId52" Type="http://schemas.openxmlformats.org/officeDocument/2006/relationships/customXml" Target="../../customXml/item70.xml"/><Relationship Id="rId60" Type="http://schemas.openxmlformats.org/officeDocument/2006/relationships/customXml" Target="../../customXml/item584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304.xml"/><Relationship Id="rId9" Type="http://schemas.openxmlformats.org/officeDocument/2006/relationships/customXml" Target="../../customXml/item730.xml"/><Relationship Id="rId13" Type="http://schemas.openxmlformats.org/officeDocument/2006/relationships/customXml" Target="../../customXml/item516.xml"/><Relationship Id="rId18" Type="http://schemas.openxmlformats.org/officeDocument/2006/relationships/customXml" Target="../../customXml/item458.xml"/><Relationship Id="rId39" Type="http://schemas.openxmlformats.org/officeDocument/2006/relationships/customXml" Target="../../customXml/item87.xml"/><Relationship Id="rId34" Type="http://schemas.openxmlformats.org/officeDocument/2006/relationships/customXml" Target="../../customXml/item109.xml"/><Relationship Id="rId50" Type="http://schemas.openxmlformats.org/officeDocument/2006/relationships/customXml" Target="../../customXml/item6.xml"/><Relationship Id="rId55" Type="http://schemas.openxmlformats.org/officeDocument/2006/relationships/customXml" Target="../../customXml/item144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578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548.xml"/><Relationship Id="rId29" Type="http://schemas.openxmlformats.org/officeDocument/2006/relationships/customXml" Target="../../customXml/item5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87.xml"/><Relationship Id="rId21" Type="http://schemas.openxmlformats.org/officeDocument/2006/relationships/customXml" Target="../../customXml/item75.xml"/><Relationship Id="rId42" Type="http://schemas.openxmlformats.org/officeDocument/2006/relationships/customXml" Target="../../customXml/item535.xml"/><Relationship Id="rId47" Type="http://schemas.openxmlformats.org/officeDocument/2006/relationships/customXml" Target="../../customXml/item143.xml"/><Relationship Id="rId63" Type="http://schemas.openxmlformats.org/officeDocument/2006/relationships/customXml" Target="../../customXml/item545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713.xml"/><Relationship Id="rId11" Type="http://schemas.openxmlformats.org/officeDocument/2006/relationships/customXml" Target="../../customXml/item235.xml"/><Relationship Id="rId24" Type="http://schemas.openxmlformats.org/officeDocument/2006/relationships/customXml" Target="../../customXml/item812.xml"/><Relationship Id="rId32" Type="http://schemas.openxmlformats.org/officeDocument/2006/relationships/customXml" Target="../../customXml/item347.xml"/><Relationship Id="rId37" Type="http://schemas.openxmlformats.org/officeDocument/2006/relationships/customXml" Target="../../customXml/item359.xml"/><Relationship Id="rId40" Type="http://schemas.openxmlformats.org/officeDocument/2006/relationships/customXml" Target="../../customXml/item566.xml"/><Relationship Id="rId45" Type="http://schemas.openxmlformats.org/officeDocument/2006/relationships/customXml" Target="../../customXml/item672.xml"/><Relationship Id="rId53" Type="http://schemas.openxmlformats.org/officeDocument/2006/relationships/customXml" Target="../../customXml/item762.xml"/><Relationship Id="rId58" Type="http://schemas.openxmlformats.org/officeDocument/2006/relationships/customXml" Target="../../customXml/item162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691.xml"/><Relationship Id="rId61" Type="http://schemas.openxmlformats.org/officeDocument/2006/relationships/customXml" Target="../../customXml/item702.xml"/><Relationship Id="rId19" Type="http://schemas.openxmlformats.org/officeDocument/2006/relationships/customXml" Target="../../customXml/item656.xml"/><Relationship Id="rId14" Type="http://schemas.openxmlformats.org/officeDocument/2006/relationships/customXml" Target="../../customXml/item595.xml"/><Relationship Id="rId22" Type="http://schemas.openxmlformats.org/officeDocument/2006/relationships/customXml" Target="../../customXml/item84.xml"/><Relationship Id="rId27" Type="http://schemas.openxmlformats.org/officeDocument/2006/relationships/customXml" Target="../../customXml/item262.xml"/><Relationship Id="rId30" Type="http://schemas.openxmlformats.org/officeDocument/2006/relationships/customXml" Target="../../customXml/item164.xml"/><Relationship Id="rId35" Type="http://schemas.openxmlformats.org/officeDocument/2006/relationships/customXml" Target="../../customXml/item168.xml"/><Relationship Id="rId43" Type="http://schemas.openxmlformats.org/officeDocument/2006/relationships/customXml" Target="../../customXml/item275.xml"/><Relationship Id="rId48" Type="http://schemas.openxmlformats.org/officeDocument/2006/relationships/customXml" Target="../../customXml/item655.xml"/><Relationship Id="rId56" Type="http://schemas.openxmlformats.org/officeDocument/2006/relationships/customXml" Target="../../customXml/item695.xml"/><Relationship Id="rId64" Type="http://schemas.openxmlformats.org/officeDocument/2006/relationships/customXml" Target="../../customXml/item139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398.xml"/><Relationship Id="rId51" Type="http://schemas.openxmlformats.org/officeDocument/2006/relationships/customXml" Target="../../customXml/item401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648.xml"/><Relationship Id="rId12" Type="http://schemas.openxmlformats.org/officeDocument/2006/relationships/customXml" Target="../../customXml/item694.xml"/><Relationship Id="rId17" Type="http://schemas.openxmlformats.org/officeDocument/2006/relationships/customXml" Target="../../customXml/item473.xml"/><Relationship Id="rId25" Type="http://schemas.openxmlformats.org/officeDocument/2006/relationships/customXml" Target="../../customXml/item253.xml"/><Relationship Id="rId33" Type="http://schemas.openxmlformats.org/officeDocument/2006/relationships/customXml" Target="../../customXml/item99.xml"/><Relationship Id="rId38" Type="http://schemas.openxmlformats.org/officeDocument/2006/relationships/customXml" Target="../../customXml/item81.xml"/><Relationship Id="rId46" Type="http://schemas.openxmlformats.org/officeDocument/2006/relationships/customXml" Target="../../customXml/item430.xml"/><Relationship Id="rId59" Type="http://schemas.openxmlformats.org/officeDocument/2006/relationships/customXml" Target="../../customXml/item307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90.xml"/><Relationship Id="rId41" Type="http://schemas.openxmlformats.org/officeDocument/2006/relationships/customXml" Target="../../customXml/item565.xml"/><Relationship Id="rId54" Type="http://schemas.openxmlformats.org/officeDocument/2006/relationships/customXml" Target="../../customXml/item344.xml"/><Relationship Id="rId62" Type="http://schemas.openxmlformats.org/officeDocument/2006/relationships/customXml" Target="../../customXml/item720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449.xml"/><Relationship Id="rId6" Type="http://schemas.openxmlformats.org/officeDocument/2006/relationships/customXml" Target="../../customXml/item463.xml"/><Relationship Id="rId15" Type="http://schemas.openxmlformats.org/officeDocument/2006/relationships/customXml" Target="../../customXml/item330.xml"/><Relationship Id="rId23" Type="http://schemas.openxmlformats.org/officeDocument/2006/relationships/customXml" Target="../../customXml/item426.xml"/><Relationship Id="rId28" Type="http://schemas.openxmlformats.org/officeDocument/2006/relationships/customXml" Target="../../customXml/item649.xml"/><Relationship Id="rId36" Type="http://schemas.openxmlformats.org/officeDocument/2006/relationships/customXml" Target="../../customXml/item718.xml"/><Relationship Id="rId49" Type="http://schemas.openxmlformats.org/officeDocument/2006/relationships/customXml" Target="../../customXml/item7.xml"/><Relationship Id="rId57" Type="http://schemas.openxmlformats.org/officeDocument/2006/relationships/customXml" Target="../../customXml/item802.xml"/><Relationship Id="rId10" Type="http://schemas.openxmlformats.org/officeDocument/2006/relationships/customXml" Target="../../customXml/item711.xml"/><Relationship Id="rId31" Type="http://schemas.openxmlformats.org/officeDocument/2006/relationships/customXml" Target="../../customXml/item353.xml"/><Relationship Id="rId44" Type="http://schemas.openxmlformats.org/officeDocument/2006/relationships/customXml" Target="../../customXml/item221.xml"/><Relationship Id="rId52" Type="http://schemas.openxmlformats.org/officeDocument/2006/relationships/customXml" Target="../../customXml/item374.xml"/><Relationship Id="rId60" Type="http://schemas.openxmlformats.org/officeDocument/2006/relationships/customXml" Target="../../customXml/item67.xml"/><Relationship Id="rId65" Type="http://schemas.openxmlformats.org/officeDocument/2006/relationships/customXml" Target="../../customXml/item310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243.xml"/><Relationship Id="rId9" Type="http://schemas.openxmlformats.org/officeDocument/2006/relationships/customXml" Target="../../customXml/item141.xml"/><Relationship Id="rId13" Type="http://schemas.openxmlformats.org/officeDocument/2006/relationships/customXml" Target="../../customXml/item100.xml"/><Relationship Id="rId18" Type="http://schemas.openxmlformats.org/officeDocument/2006/relationships/customXml" Target="../../customXml/item348.xml"/><Relationship Id="rId39" Type="http://schemas.openxmlformats.org/officeDocument/2006/relationships/customXml" Target="../../customXml/item767.xml"/><Relationship Id="rId34" Type="http://schemas.openxmlformats.org/officeDocument/2006/relationships/customXml" Target="../../customXml/item213.xml"/><Relationship Id="rId50" Type="http://schemas.openxmlformats.org/officeDocument/2006/relationships/customXml" Target="../../customXml/item799.xml"/><Relationship Id="rId55" Type="http://schemas.openxmlformats.org/officeDocument/2006/relationships/customXml" Target="../../customXml/item466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431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523.xml"/><Relationship Id="rId29" Type="http://schemas.openxmlformats.org/officeDocument/2006/relationships/customXml" Target="../../customXml/item50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9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261.xml"/><Relationship Id="rId21" Type="http://schemas.openxmlformats.org/officeDocument/2006/relationships/slide" Target="slide17.xml"/><Relationship Id="rId7" Type="http://schemas.openxmlformats.org/officeDocument/2006/relationships/customXml" Target="../../customXml/item44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185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736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675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804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2.xml"/><Relationship Id="rId18" Type="http://schemas.openxmlformats.org/officeDocument/2006/relationships/customXml" Target="../../customXml/item315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167.xml"/><Relationship Id="rId2" Type="http://schemas.openxmlformats.org/officeDocument/2006/relationships/customXml" Target="../../customXml/item365.xml"/><Relationship Id="rId16" Type="http://schemas.openxmlformats.org/officeDocument/2006/relationships/customXml" Target="../../customXml/item111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515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585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169.xml"/><Relationship Id="rId15" Type="http://schemas.openxmlformats.org/officeDocument/2006/relationships/customXml" Target="../../customXml/item33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606.xml"/><Relationship Id="rId19" Type="http://schemas.openxmlformats.org/officeDocument/2006/relationships/customXml" Target="../../customXml/item704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514.xml"/><Relationship Id="rId9" Type="http://schemas.openxmlformats.org/officeDocument/2006/relationships/customXml" Target="../../customXml/item377.xml"/><Relationship Id="rId14" Type="http://schemas.openxmlformats.org/officeDocument/2006/relationships/customXml" Target="../../customXml/item66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601.xml"/><Relationship Id="rId3" Type="http://schemas.openxmlformats.org/officeDocument/2006/relationships/customXml" Target="../../customXml/item163.xml"/><Relationship Id="rId12" Type="http://schemas.openxmlformats.org/officeDocument/2006/relationships/customXml" Target="../../customXml/item303.xml"/><Relationship Id="rId17" Type="http://schemas.openxmlformats.org/officeDocument/2006/relationships/customXml" Target="../../customXml/item741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61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300.xml"/><Relationship Id="rId21" Type="http://schemas.openxmlformats.org/officeDocument/2006/relationships/slide" Target="slide20.xml"/><Relationship Id="rId7" Type="http://schemas.openxmlformats.org/officeDocument/2006/relationships/customXml" Target="../../customXml/item68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679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737.xml"/><Relationship Id="rId6" Type="http://schemas.openxmlformats.org/officeDocument/2006/relationships/customXml" Target="../../customXml/item339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690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187.xml"/><Relationship Id="rId9" Type="http://schemas.openxmlformats.org/officeDocument/2006/relationships/customXml" Target="../../customXml/item388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7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3.xml"/><Relationship Id="rId18" Type="http://schemas.openxmlformats.org/officeDocument/2006/relationships/customXml" Target="../../customXml/item794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49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263.xml"/><Relationship Id="rId16" Type="http://schemas.openxmlformats.org/officeDocument/2006/relationships/customXml" Target="../../customXml/item489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604.xml"/><Relationship Id="rId24" Type="http://schemas.openxmlformats.org/officeDocument/2006/relationships/customXml" Target="../../customXml/item618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439.xml"/><Relationship Id="rId10" Type="http://schemas.openxmlformats.org/officeDocument/2006/relationships/customXml" Target="../../customXml/item393.xml"/><Relationship Id="rId19" Type="http://schemas.openxmlformats.org/officeDocument/2006/relationships/customXml" Target="../../customXml/item206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525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538.xml"/><Relationship Id="rId22" Type="http://schemas.openxmlformats.org/officeDocument/2006/relationships/customXml" Target="../../customXml/item57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444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91.xml"/><Relationship Id="rId12" Type="http://schemas.openxmlformats.org/officeDocument/2006/relationships/customXml" Target="../../customXml/item451.xml"/><Relationship Id="rId17" Type="http://schemas.openxmlformats.org/officeDocument/2006/relationships/customXml" Target="../../customXml/item629.xml"/><Relationship Id="rId25" Type="http://schemas.openxmlformats.org/officeDocument/2006/relationships/customXml" Target="../../customXml/item614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257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178.xml"/><Relationship Id="rId15" Type="http://schemas.openxmlformats.org/officeDocument/2006/relationships/customXml" Target="../../customXml/item190.xml"/><Relationship Id="rId23" Type="http://schemas.openxmlformats.org/officeDocument/2006/relationships/customXml" Target="../../customXml/item532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480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358.xml"/><Relationship Id="rId12" Type="http://schemas.openxmlformats.org/officeDocument/2006/relationships/customXml" Target="../../customXml/item133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42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594.xml"/><Relationship Id="rId11" Type="http://schemas.openxmlformats.org/officeDocument/2006/relationships/customXml" Target="../../customXml/item427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610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780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265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0.xml"/><Relationship Id="rId18" Type="http://schemas.openxmlformats.org/officeDocument/2006/relationships/customXml" Target="../../customXml/item768.xml"/><Relationship Id="rId26" Type="http://schemas.openxmlformats.org/officeDocument/2006/relationships/customXml" Target="../../customXml/item412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579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154.xml"/><Relationship Id="rId2" Type="http://schemas.openxmlformats.org/officeDocument/2006/relationships/customXml" Target="../../customXml/item166.xml"/><Relationship Id="rId16" Type="http://schemas.openxmlformats.org/officeDocument/2006/relationships/customXml" Target="../../customXml/item455.xml"/><Relationship Id="rId29" Type="http://schemas.openxmlformats.org/officeDocument/2006/relationships/customXml" Target="../../customXml/item447.xml"/><Relationship Id="rId11" Type="http://schemas.openxmlformats.org/officeDocument/2006/relationships/customXml" Target="../../customXml/item464.xml"/><Relationship Id="rId24" Type="http://schemas.openxmlformats.org/officeDocument/2006/relationships/customXml" Target="../../customXml/item202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693.xml"/><Relationship Id="rId15" Type="http://schemas.openxmlformats.org/officeDocument/2006/relationships/customXml" Target="../../customXml/item373.xml"/><Relationship Id="rId23" Type="http://schemas.openxmlformats.org/officeDocument/2006/relationships/customXml" Target="../../customXml/item775.xml"/><Relationship Id="rId28" Type="http://schemas.openxmlformats.org/officeDocument/2006/relationships/customXml" Target="../../customXml/item678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232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788.xml"/><Relationship Id="rId9" Type="http://schemas.openxmlformats.org/officeDocument/2006/relationships/customXml" Target="../../customXml/item512.xml"/><Relationship Id="rId14" Type="http://schemas.openxmlformats.org/officeDocument/2006/relationships/customXml" Target="../../customXml/item148.xml"/><Relationship Id="rId22" Type="http://schemas.openxmlformats.org/officeDocument/2006/relationships/customXml" Target="../../customXml/item467.xml"/><Relationship Id="rId27" Type="http://schemas.openxmlformats.org/officeDocument/2006/relationships/customXml" Target="../../customXml/item774.xml"/><Relationship Id="rId30" Type="http://schemas.openxmlformats.org/officeDocument/2006/relationships/customXml" Target="../../customXml/item588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1.xml"/><Relationship Id="rId3" Type="http://schemas.openxmlformats.org/officeDocument/2006/relationships/customXml" Target="../../customXml/item677.xml"/><Relationship Id="rId12" Type="http://schemas.openxmlformats.org/officeDocument/2006/relationships/customXml" Target="../../customXml/item662.xml"/><Relationship Id="rId17" Type="http://schemas.openxmlformats.org/officeDocument/2006/relationships/customXml" Target="../../customXml/item493.xml"/><Relationship Id="rId25" Type="http://schemas.openxmlformats.org/officeDocument/2006/relationships/customXml" Target="../../customXml/item664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470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15.xml"/><Relationship Id="rId6" Type="http://schemas.openxmlformats.org/officeDocument/2006/relationships/customXml" Target="../../customXml/item34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4.xml"/><Relationship Id="rId18" Type="http://schemas.openxmlformats.org/officeDocument/2006/relationships/customXml" Target="../../customXml/item657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26.xml"/><Relationship Id="rId17" Type="http://schemas.openxmlformats.org/officeDocument/2006/relationships/customXml" Target="../../customXml/item112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635.xml"/><Relationship Id="rId16" Type="http://schemas.openxmlformats.org/officeDocument/2006/relationships/customXml" Target="../../customXml/item735.xml"/><Relationship Id="rId20" Type="http://schemas.openxmlformats.org/officeDocument/2006/relationships/customXml" Target="../../customXml/item408.xml"/><Relationship Id="rId29" Type="http://schemas.openxmlformats.org/officeDocument/2006/relationships/slide" Target="slide9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362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460.xml"/><Relationship Id="rId15" Type="http://schemas.openxmlformats.org/officeDocument/2006/relationships/customXml" Target="../../customXml/item37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409.xml"/><Relationship Id="rId19" Type="http://schemas.openxmlformats.org/officeDocument/2006/relationships/customXml" Target="../../customXml/item468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708.xml"/><Relationship Id="rId9" Type="http://schemas.openxmlformats.org/officeDocument/2006/relationships/customXml" Target="../../customXml/item569.xml"/><Relationship Id="rId14" Type="http://schemas.openxmlformats.org/officeDocument/2006/relationships/customXml" Target="../../customXml/item79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474.xml"/><Relationship Id="rId3" Type="http://schemas.openxmlformats.org/officeDocument/2006/relationships/customXml" Target="../../customXml/item5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7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92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70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750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766.xml"/><Relationship Id="rId6" Type="http://schemas.openxmlformats.org/officeDocument/2006/relationships/customXml" Target="../../customXml/item628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442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5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697.xml"/><Relationship Id="rId9" Type="http://schemas.openxmlformats.org/officeDocument/2006/relationships/customXml" Target="../../customXml/item410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5.xml"/><Relationship Id="rId3" Type="http://schemas.openxmlformats.org/officeDocument/2006/relationships/customXml" Target="../../customXml/item182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14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471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696.xml"/><Relationship Id="rId6" Type="http://schemas.openxmlformats.org/officeDocument/2006/relationships/customXml" Target="../../customXml/item33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621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1.xml"/><Relationship Id="rId18" Type="http://schemas.openxmlformats.org/officeDocument/2006/relationships/customXml" Target="../../customXml/item715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44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295.xml"/><Relationship Id="rId17" Type="http://schemas.openxmlformats.org/officeDocument/2006/relationships/customXml" Target="../../customXml/item433.xml"/><Relationship Id="rId25" Type="http://schemas.openxmlformats.org/officeDocument/2006/relationships/image" Target="../media/image2.png"/><Relationship Id="rId33" Type="http://schemas.openxmlformats.org/officeDocument/2006/relationships/slide" Target="slide25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406.xml"/><Relationship Id="rId16" Type="http://schemas.openxmlformats.org/officeDocument/2006/relationships/customXml" Target="../../customXml/item745.xml"/><Relationship Id="rId20" Type="http://schemas.openxmlformats.org/officeDocument/2006/relationships/customXml" Target="../../customXml/item34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55.xml"/><Relationship Id="rId11" Type="http://schemas.openxmlformats.org/officeDocument/2006/relationships/customXml" Target="../../customXml/item54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414.xml"/><Relationship Id="rId15" Type="http://schemas.openxmlformats.org/officeDocument/2006/relationships/customXml" Target="../../customXml/item508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369.xml"/><Relationship Id="rId19" Type="http://schemas.openxmlformats.org/officeDocument/2006/relationships/customXml" Target="../../customXml/item122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490.xml"/><Relationship Id="rId9" Type="http://schemas.openxmlformats.org/officeDocument/2006/relationships/customXml" Target="../../customXml/item642.xml"/><Relationship Id="rId14" Type="http://schemas.openxmlformats.org/officeDocument/2006/relationships/customXml" Target="../../customXml/item233.xml"/><Relationship Id="rId22" Type="http://schemas.openxmlformats.org/officeDocument/2006/relationships/customXml" Target="../../customXml/item189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456.xml"/><Relationship Id="rId3" Type="http://schemas.openxmlformats.org/officeDocument/2006/relationships/customXml" Target="../../customXml/item70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558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643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5.xml"/><Relationship Id="rId2" Type="http://schemas.openxmlformats.org/officeDocument/2006/relationships/customXml" Target="../../customXml/item746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495.xml"/><Relationship Id="rId6" Type="http://schemas.openxmlformats.org/officeDocument/2006/relationships/customXml" Target="../../customXml/item434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287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3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5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40.xml"/><Relationship Id="rId2" Type="http://schemas.openxmlformats.org/officeDocument/2006/relationships/customXml" Target="../../customXml/item486.xml"/><Relationship Id="rId16" Type="http://schemas.openxmlformats.org/officeDocument/2006/relationships/customXml" Target="../../customXml/item324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50.xml"/><Relationship Id="rId11" Type="http://schemas.openxmlformats.org/officeDocument/2006/relationships/customXml" Target="../../customXml/item714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400.xml"/><Relationship Id="rId15" Type="http://schemas.openxmlformats.org/officeDocument/2006/relationships/customXml" Target="../../customXml/item640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375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742.xml"/><Relationship Id="rId9" Type="http://schemas.openxmlformats.org/officeDocument/2006/relationships/customXml" Target="../../customXml/item517.xml"/><Relationship Id="rId14" Type="http://schemas.openxmlformats.org/officeDocument/2006/relationships/customXml" Target="../../customXml/item158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488.xml"/><Relationship Id="rId3" Type="http://schemas.openxmlformats.org/officeDocument/2006/relationships/customXml" Target="../../customXml/item609.xml"/><Relationship Id="rId12" Type="http://schemas.openxmlformats.org/officeDocument/2006/relationships/customXml" Target="../../customXml/item413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2.xml"/><Relationship Id="rId18" Type="http://schemas.openxmlformats.org/officeDocument/2006/relationships/customXml" Target="../../customXml/item36.xml"/><Relationship Id="rId26" Type="http://schemas.openxmlformats.org/officeDocument/2006/relationships/customXml" Target="../../customXml/item108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20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197.xml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193.xml"/><Relationship Id="rId29" Type="http://schemas.openxmlformats.org/officeDocument/2006/relationships/customXml" Target="../../customXml/item86.xml"/><Relationship Id="rId11" Type="http://schemas.openxmlformats.org/officeDocument/2006/relationships/customXml" Target="../../customXml/item278.xml"/><Relationship Id="rId24" Type="http://schemas.openxmlformats.org/officeDocument/2006/relationships/customXml" Target="../../customXml/item335.xml"/><Relationship Id="rId32" Type="http://schemas.openxmlformats.org/officeDocument/2006/relationships/customXml" Target="../../customXml/item789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225.xml"/><Relationship Id="rId31" Type="http://schemas.openxmlformats.org/officeDocument/2006/relationships/customXml" Target="../../customXml/item151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733.xml"/><Relationship Id="rId9" Type="http://schemas.openxmlformats.org/officeDocument/2006/relationships/customXml" Target="../../customXml/item177.xml"/><Relationship Id="rId14" Type="http://schemas.openxmlformats.org/officeDocument/2006/relationships/customXml" Target="../../customXml/item305.xml"/><Relationship Id="rId22" Type="http://schemas.openxmlformats.org/officeDocument/2006/relationships/customXml" Target="../../customXml/item27.xml"/><Relationship Id="rId27" Type="http://schemas.openxmlformats.org/officeDocument/2006/relationships/customXml" Target="../../customXml/item541.xml"/><Relationship Id="rId30" Type="http://schemas.openxmlformats.org/officeDocument/2006/relationships/customXml" Target="../../customXml/item665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239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600.xml"/><Relationship Id="rId12" Type="http://schemas.openxmlformats.org/officeDocument/2006/relationships/customXml" Target="../../customXml/item542.xml"/><Relationship Id="rId17" Type="http://schemas.openxmlformats.org/officeDocument/2006/relationships/customXml" Target="../../customXml/item3.xml"/><Relationship Id="rId25" Type="http://schemas.openxmlformats.org/officeDocument/2006/relationships/customXml" Target="../../customXml/item712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70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277.xml"/><Relationship Id="rId6" Type="http://schemas.openxmlformats.org/officeDocument/2006/relationships/customXml" Target="../../customXml/item123.xml"/><Relationship Id="rId15" Type="http://schemas.openxmlformats.org/officeDocument/2006/relationships/customXml" Target="../../customXml/item498.xml"/><Relationship Id="rId23" Type="http://schemas.openxmlformats.org/officeDocument/2006/relationships/customXml" Target="../../customXml/item153.xml"/><Relationship Id="rId28" Type="http://schemas.openxmlformats.org/officeDocument/2006/relationships/customXml" Target="../../customXml/item174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7.xml"/><Relationship Id="rId18" Type="http://schemas.openxmlformats.org/officeDocument/2006/relationships/customXml" Target="../../customXml/item547.xml"/><Relationship Id="rId26" Type="http://schemas.openxmlformats.org/officeDocument/2006/relationships/customXml" Target="../../customXml/item24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602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24.xml"/><Relationship Id="rId2" Type="http://schemas.openxmlformats.org/officeDocument/2006/relationships/customXml" Target="../../customXml/item645.xml"/><Relationship Id="rId16" Type="http://schemas.openxmlformats.org/officeDocument/2006/relationships/customXml" Target="../../customXml/item55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69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721.xml"/><Relationship Id="rId24" Type="http://schemas.openxmlformats.org/officeDocument/2006/relationships/customXml" Target="../../customXml/item529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608.xml"/><Relationship Id="rId15" Type="http://schemas.openxmlformats.org/officeDocument/2006/relationships/customXml" Target="../../customXml/item710.xml"/><Relationship Id="rId23" Type="http://schemas.openxmlformats.org/officeDocument/2006/relationships/customXml" Target="../../customXml/item496.xml"/><Relationship Id="rId28" Type="http://schemas.openxmlformats.org/officeDocument/2006/relationships/customXml" Target="../../customXml/item755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526.xml"/><Relationship Id="rId19" Type="http://schemas.openxmlformats.org/officeDocument/2006/relationships/customXml" Target="../../customXml/item520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56.xml"/><Relationship Id="rId14" Type="http://schemas.openxmlformats.org/officeDocument/2006/relationships/customXml" Target="../../customXml/item237.xml"/><Relationship Id="rId22" Type="http://schemas.openxmlformats.org/officeDocument/2006/relationships/customXml" Target="../../customXml/item288.xml"/><Relationship Id="rId27" Type="http://schemas.openxmlformats.org/officeDocument/2006/relationships/customXml" Target="../../customXml/item507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465.xml"/><Relationship Id="rId3" Type="http://schemas.openxmlformats.org/officeDocument/2006/relationships/customXml" Target="../../customXml/item592.xml"/><Relationship Id="rId12" Type="http://schemas.openxmlformats.org/officeDocument/2006/relationships/customXml" Target="../../customXml/item740.xml"/><Relationship Id="rId17" Type="http://schemas.openxmlformats.org/officeDocument/2006/relationships/customXml" Target="../../customXml/item212.xml"/><Relationship Id="rId25" Type="http://schemas.openxmlformats.org/officeDocument/2006/relationships/customXml" Target="../../customXml/item511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200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280.xml"/><Relationship Id="rId26" Type="http://schemas.openxmlformats.org/officeDocument/2006/relationships/customXml" Target="../../customXml/item795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669.xml"/><Relationship Id="rId34" Type="http://schemas.openxmlformats.org/officeDocument/2006/relationships/customXml" Target="../../customXml/item199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32.xml"/><Relationship Id="rId2" Type="http://schemas.openxmlformats.org/officeDocument/2006/relationships/customXml" Target="../../customXml/item785.xml"/><Relationship Id="rId16" Type="http://schemas.openxmlformats.org/officeDocument/2006/relationships/customXml" Target="../../customXml/item319.xml"/><Relationship Id="rId29" Type="http://schemas.openxmlformats.org/officeDocument/2006/relationships/customXml" Target="../../customXml/item510.xml"/><Relationship Id="rId11" Type="http://schemas.openxmlformats.org/officeDocument/2006/relationships/customXml" Target="../../customXml/item145.xml"/><Relationship Id="rId24" Type="http://schemas.openxmlformats.org/officeDocument/2006/relationships/customXml" Target="../../customXml/item808.xml"/><Relationship Id="rId32" Type="http://schemas.openxmlformats.org/officeDocument/2006/relationships/customXml" Target="../../customXml/item477.xml"/><Relationship Id="rId37" Type="http://schemas.openxmlformats.org/officeDocument/2006/relationships/customXml" Target="../../customXml/item751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376.xml"/><Relationship Id="rId61" Type="http://schemas.openxmlformats.org/officeDocument/2006/relationships/slide" Target="slide4.xml"/><Relationship Id="rId19" Type="http://schemas.openxmlformats.org/officeDocument/2006/relationships/customXml" Target="../../customXml/item626.xml"/><Relationship Id="rId14" Type="http://schemas.openxmlformats.org/officeDocument/2006/relationships/customXml" Target="../../customXml/item292.xml"/><Relationship Id="rId22" Type="http://schemas.openxmlformats.org/officeDocument/2006/relationships/customXml" Target="../../customXml/item104.xml"/><Relationship Id="rId27" Type="http://schemas.openxmlformats.org/officeDocument/2006/relationships/customXml" Target="../../customXml/item266.xml"/><Relationship Id="rId30" Type="http://schemas.openxmlformats.org/officeDocument/2006/relationships/customXml" Target="../../customXml/item90.xml"/><Relationship Id="rId35" Type="http://schemas.openxmlformats.org/officeDocument/2006/relationships/customXml" Target="../../customXml/item256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777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79.xml"/><Relationship Id="rId12" Type="http://schemas.openxmlformats.org/officeDocument/2006/relationships/customXml" Target="../../customXml/item700.xml"/><Relationship Id="rId17" Type="http://schemas.openxmlformats.org/officeDocument/2006/relationships/customXml" Target="../../customXml/item150.xml"/><Relationship Id="rId25" Type="http://schemas.openxmlformats.org/officeDocument/2006/relationships/customXml" Target="../../customXml/item599.xml"/><Relationship Id="rId33" Type="http://schemas.openxmlformats.org/officeDocument/2006/relationships/customXml" Target="../../customXml/item284.xml"/><Relationship Id="rId38" Type="http://schemas.openxmlformats.org/officeDocument/2006/relationships/customXml" Target="../../customXml/item244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747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218.xml"/><Relationship Id="rId15" Type="http://schemas.openxmlformats.org/officeDocument/2006/relationships/customXml" Target="../../customXml/item211.xml"/><Relationship Id="rId23" Type="http://schemas.openxmlformats.org/officeDocument/2006/relationships/customXml" Target="../../customXml/item313.xml"/><Relationship Id="rId28" Type="http://schemas.openxmlformats.org/officeDocument/2006/relationships/customXml" Target="../../customXml/item110.xml"/><Relationship Id="rId36" Type="http://schemas.openxmlformats.org/officeDocument/2006/relationships/customXml" Target="../../customXml/item33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132.xml"/><Relationship Id="rId31" Type="http://schemas.openxmlformats.org/officeDocument/2006/relationships/customXml" Target="../../customXml/item299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45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7.xml"/><Relationship Id="rId18" Type="http://schemas.openxmlformats.org/officeDocument/2006/relationships/customXml" Target="../../customXml/item531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796.xml"/><Relationship Id="rId2" Type="http://schemas.openxmlformats.org/officeDocument/2006/relationships/customXml" Target="../../customXml/item343.xml"/><Relationship Id="rId16" Type="http://schemas.openxmlformats.org/officeDocument/2006/relationships/customXml" Target="../../customXml/item612.xml"/><Relationship Id="rId20" Type="http://schemas.openxmlformats.org/officeDocument/2006/relationships/customXml" Target="../../customXml/item210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435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683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20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536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546.xml"/><Relationship Id="rId9" Type="http://schemas.openxmlformats.org/officeDocument/2006/relationships/customXml" Target="../../customXml/item301.xml"/><Relationship Id="rId14" Type="http://schemas.openxmlformats.org/officeDocument/2006/relationships/customXml" Target="../../customXml/item47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385.xml"/><Relationship Id="rId3" Type="http://schemas.openxmlformats.org/officeDocument/2006/relationships/customXml" Target="../../customXml/item82.xml"/><Relationship Id="rId12" Type="http://schemas.openxmlformats.org/officeDocument/2006/relationships/customXml" Target="../../customXml/item436.xml"/><Relationship Id="rId17" Type="http://schemas.openxmlformats.org/officeDocument/2006/relationships/customXml" Target="../../customXml/item227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9.xml"/><Relationship Id="rId18" Type="http://schemas.openxmlformats.org/officeDocument/2006/relationships/customXml" Target="../../customXml/item13.xml"/><Relationship Id="rId26" Type="http://schemas.openxmlformats.org/officeDocument/2006/relationships/customXml" Target="../../customXml/item776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661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671.xml"/><Relationship Id="rId2" Type="http://schemas.openxmlformats.org/officeDocument/2006/relationships/customXml" Target="../../customXml/item247.xml"/><Relationship Id="rId16" Type="http://schemas.openxmlformats.org/officeDocument/2006/relationships/customXml" Target="../../customXml/item607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80.xml"/><Relationship Id="rId24" Type="http://schemas.openxmlformats.org/officeDocument/2006/relationships/customXml" Target="../../customXml/item38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46.xml"/><Relationship Id="rId10" Type="http://schemas.openxmlformats.org/officeDocument/2006/relationships/customXml" Target="../../customXml/item448.xml"/><Relationship Id="rId19" Type="http://schemas.openxmlformats.org/officeDocument/2006/relationships/customXml" Target="../../customXml/item383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390.xml"/><Relationship Id="rId9" Type="http://schemas.openxmlformats.org/officeDocument/2006/relationships/customXml" Target="../../customXml/item316.xml"/><Relationship Id="rId14" Type="http://schemas.openxmlformats.org/officeDocument/2006/relationships/customXml" Target="../../customXml/item445.xml"/><Relationship Id="rId22" Type="http://schemas.openxmlformats.org/officeDocument/2006/relationships/customXml" Target="../../customXml/item534.xml"/><Relationship Id="rId27" Type="http://schemas.openxmlformats.org/officeDocument/2006/relationships/customXml" Target="../../customXml/item57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806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160.xml"/><Relationship Id="rId12" Type="http://schemas.openxmlformats.org/officeDocument/2006/relationships/customXml" Target="../../customXml/item809.xml"/><Relationship Id="rId17" Type="http://schemas.openxmlformats.org/officeDocument/2006/relationships/customXml" Target="../../customXml/item192.xml"/><Relationship Id="rId25" Type="http://schemas.openxmlformats.org/officeDocument/2006/relationships/customXml" Target="../../customXml/item801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811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560.xml"/><Relationship Id="rId6" Type="http://schemas.openxmlformats.org/officeDocument/2006/relationships/customXml" Target="../../customXml/item130.xml"/><Relationship Id="rId15" Type="http://schemas.openxmlformats.org/officeDocument/2006/relationships/customXml" Target="../../customXml/item79.xml"/><Relationship Id="rId23" Type="http://schemas.openxmlformats.org/officeDocument/2006/relationships/customXml" Target="../../customXml/item396.xml"/><Relationship Id="rId28" Type="http://schemas.openxmlformats.org/officeDocument/2006/relationships/customXml" Target="../../customXml/item399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5.xml"/><Relationship Id="rId18" Type="http://schemas.openxmlformats.org/officeDocument/2006/relationships/customXml" Target="../../customXml/item248.xml"/><Relationship Id="rId26" Type="http://schemas.openxmlformats.org/officeDocument/2006/relationships/customXml" Target="../../customXml/item552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756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302.xml"/><Relationship Id="rId2" Type="http://schemas.openxmlformats.org/officeDocument/2006/relationships/customXml" Target="../../customXml/item157.xml"/><Relationship Id="rId16" Type="http://schemas.openxmlformats.org/officeDocument/2006/relationships/customXml" Target="../../customXml/item810.xml"/><Relationship Id="rId29" Type="http://schemas.openxmlformats.org/officeDocument/2006/relationships/customXml" Target="../../customXml/item361.xml"/><Relationship Id="rId11" Type="http://schemas.openxmlformats.org/officeDocument/2006/relationships/customXml" Target="../../customXml/item479.xml"/><Relationship Id="rId24" Type="http://schemas.openxmlformats.org/officeDocument/2006/relationships/customXml" Target="../../customXml/item183.xml"/><Relationship Id="rId32" Type="http://schemas.openxmlformats.org/officeDocument/2006/relationships/customXml" Target="../../customXml/item485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289.xml"/><Relationship Id="rId10" Type="http://schemas.openxmlformats.org/officeDocument/2006/relationships/customXml" Target="../../customXml/item118.xml"/><Relationship Id="rId19" Type="http://schemas.openxmlformats.org/officeDocument/2006/relationships/customXml" Target="../../customXml/item62.xml"/><Relationship Id="rId31" Type="http://schemas.openxmlformats.org/officeDocument/2006/relationships/customXml" Target="../../customXml/item615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382.xml"/><Relationship Id="rId22" Type="http://schemas.openxmlformats.org/officeDocument/2006/relationships/customXml" Target="../../customXml/item224.xml"/><Relationship Id="rId27" Type="http://schemas.openxmlformats.org/officeDocument/2006/relationships/customXml" Target="../../customXml/item770.xml"/><Relationship Id="rId30" Type="http://schemas.openxmlformats.org/officeDocument/2006/relationships/customXml" Target="../../customXml/item557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198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63.xml"/><Relationship Id="rId12" Type="http://schemas.openxmlformats.org/officeDocument/2006/relationships/customXml" Target="../../customXml/item658.xml"/><Relationship Id="rId17" Type="http://schemas.openxmlformats.org/officeDocument/2006/relationships/customXml" Target="../../customXml/item333.xml"/><Relationship Id="rId25" Type="http://schemas.openxmlformats.org/officeDocument/2006/relationships/customXml" Target="../../customXml/item380.xml"/><Relationship Id="rId33" Type="http://schemas.openxmlformats.org/officeDocument/2006/relationships/customXml" Target="../../customXml/item290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764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583.xml"/><Relationship Id="rId15" Type="http://schemas.openxmlformats.org/officeDocument/2006/relationships/customXml" Target="../../customXml/item738.xml"/><Relationship Id="rId23" Type="http://schemas.openxmlformats.org/officeDocument/2006/relationships/customXml" Target="../../customXml/item137.xml"/><Relationship Id="rId28" Type="http://schemas.openxmlformats.org/officeDocument/2006/relationships/customXml" Target="../../customXml/item682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2.xml"/><Relationship Id="rId18" Type="http://schemas.openxmlformats.org/officeDocument/2006/relationships/customXml" Target="../../customXml/item53.xml"/><Relationship Id="rId26" Type="http://schemas.openxmlformats.org/officeDocument/2006/relationships/customXml" Target="../../customXml/item652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39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404.xml"/><Relationship Id="rId2" Type="http://schemas.openxmlformats.org/officeDocument/2006/relationships/customXml" Target="../../customXml/item389.xml"/><Relationship Id="rId16" Type="http://schemas.openxmlformats.org/officeDocument/2006/relationships/customXml" Target="../../customXml/item638.xml"/><Relationship Id="rId29" Type="http://schemas.openxmlformats.org/officeDocument/2006/relationships/customXml" Target="../../customXml/item16.xml"/><Relationship Id="rId1" Type="http://schemas.openxmlformats.org/officeDocument/2006/relationships/customXml" Target="../../customXml/item716.xml"/><Relationship Id="rId6" Type="http://schemas.openxmlformats.org/officeDocument/2006/relationships/customXml" Target="../../customXml/item518.xml"/><Relationship Id="rId11" Type="http://schemas.openxmlformats.org/officeDocument/2006/relationships/customXml" Target="../../customXml/item732.xml"/><Relationship Id="rId24" Type="http://schemas.openxmlformats.org/officeDocument/2006/relationships/customXml" Target="../../customXml/item748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366.xml"/><Relationship Id="rId23" Type="http://schemas.openxmlformats.org/officeDocument/2006/relationships/customXml" Target="../../customXml/item231.xml"/><Relationship Id="rId28" Type="http://schemas.openxmlformats.org/officeDocument/2006/relationships/customXml" Target="../../customXml/item8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537.xml"/><Relationship Id="rId19" Type="http://schemas.openxmlformats.org/officeDocument/2006/relationships/customXml" Target="../../customXml/item505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757.xml"/><Relationship Id="rId9" Type="http://schemas.openxmlformats.org/officeDocument/2006/relationships/customXml" Target="../../customXml/item771.xml"/><Relationship Id="rId14" Type="http://schemas.openxmlformats.org/officeDocument/2006/relationships/customXml" Target="../../customXml/item296.xml"/><Relationship Id="rId22" Type="http://schemas.openxmlformats.org/officeDocument/2006/relationships/customXml" Target="../../customXml/item41.xml"/><Relationship Id="rId27" Type="http://schemas.openxmlformats.org/officeDocument/2006/relationships/customXml" Target="../../customXml/item31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99.xml"/><Relationship Id="rId3" Type="http://schemas.openxmlformats.org/officeDocument/2006/relationships/customXml" Target="../../customXml/item596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782.xml"/><Relationship Id="rId25" Type="http://schemas.openxmlformats.org/officeDocument/2006/relationships/customXml" Target="../../customXml/item418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625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36410"/>
              </p:ext>
            </p:extLst>
          </p:nvPr>
        </p:nvGraphicFramePr>
        <p:xfrm>
          <a:off x="512237" y="2587684"/>
          <a:ext cx="10883995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21767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Información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Concepto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Concepto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/>
                        <a:t>Dolor </a:t>
                      </a:r>
                      <a:r>
                        <a:rPr lang="es-MX" dirty="0" err="1"/>
                        <a:t>sit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amet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/>
                        <a:t>Dolor </a:t>
                      </a:r>
                      <a:r>
                        <a:rPr lang="es-MX" dirty="0" err="1"/>
                        <a:t>sit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amet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 err="1"/>
                        <a:t>Lorem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ipsum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9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5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40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4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2026</Words>
  <Application>Microsoft Office PowerPoint</Application>
  <PresentationFormat>Panorámica</PresentationFormat>
  <Paragraphs>687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212</cp:revision>
  <dcterms:created xsi:type="dcterms:W3CDTF">2019-06-19T22:59:13Z</dcterms:created>
  <dcterms:modified xsi:type="dcterms:W3CDTF">2019-08-13T22:18:08Z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