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81" r:id="rId836"/>
    <p:sldId id="282" r:id="rId837"/>
    <p:sldId id="279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ableStyles" Target="tableStyles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presProps" Target="pres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viewProps" Target="view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14/08/2019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35.xml"/><Relationship Id="rId7" Type="http://schemas.openxmlformats.org/officeDocument/2006/relationships/customXml" Target="../../customXml/item263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20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22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70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775.xml"/><Relationship Id="rId9" Type="http://schemas.openxmlformats.org/officeDocument/2006/relationships/customXml" Target="../../customXml/item24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9.xml"/><Relationship Id="rId18" Type="http://schemas.openxmlformats.org/officeDocument/2006/relationships/customXml" Target="../../customXml/item440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767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16.xml"/><Relationship Id="rId12" Type="http://schemas.openxmlformats.org/officeDocument/2006/relationships/customXml" Target="../../customXml/item610.xml"/><Relationship Id="rId17" Type="http://schemas.openxmlformats.org/officeDocument/2006/relationships/customXml" Target="../../customXml/item13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402.xml"/><Relationship Id="rId16" Type="http://schemas.openxmlformats.org/officeDocument/2006/relationships/customXml" Target="../../customXml/item300.xml"/><Relationship Id="rId20" Type="http://schemas.openxmlformats.org/officeDocument/2006/relationships/customXml" Target="../../customXml/item783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10.xml"/><Relationship Id="rId6" Type="http://schemas.openxmlformats.org/officeDocument/2006/relationships/customXml" Target="../../customXml/item360.xml"/><Relationship Id="rId11" Type="http://schemas.openxmlformats.org/officeDocument/2006/relationships/customXml" Target="../../customXml/item784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448.xml"/><Relationship Id="rId15" Type="http://schemas.openxmlformats.org/officeDocument/2006/relationships/customXml" Target="../../customXml/item51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65.xml"/><Relationship Id="rId31" Type="http://schemas.openxmlformats.org/officeDocument/2006/relationships/slide" Target="slide11.xml"/><Relationship Id="rId4" Type="http://schemas.openxmlformats.org/officeDocument/2006/relationships/customXml" Target="../../customXml/item438.xml"/><Relationship Id="rId9" Type="http://schemas.openxmlformats.org/officeDocument/2006/relationships/customXml" Target="../../customXml/item379.xml"/><Relationship Id="rId14" Type="http://schemas.openxmlformats.org/officeDocument/2006/relationships/customXml" Target="../../customXml/item44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416.xml"/><Relationship Id="rId3" Type="http://schemas.openxmlformats.org/officeDocument/2006/relationships/customXml" Target="../../customXml/item35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60.xml"/><Relationship Id="rId26" Type="http://schemas.openxmlformats.org/officeDocument/2006/relationships/customXml" Target="../../customXml/item61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342.xml"/><Relationship Id="rId34" Type="http://schemas.openxmlformats.org/officeDocument/2006/relationships/customXml" Target="../../customXml/item101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7.xml"/><Relationship Id="rId2" Type="http://schemas.openxmlformats.org/officeDocument/2006/relationships/customXml" Target="../../customXml/item401.xml"/><Relationship Id="rId16" Type="http://schemas.openxmlformats.org/officeDocument/2006/relationships/customXml" Target="../../customXml/item578.xml"/><Relationship Id="rId29" Type="http://schemas.openxmlformats.org/officeDocument/2006/relationships/customXml" Target="../../customXml/item723.xml"/><Relationship Id="rId11" Type="http://schemas.openxmlformats.org/officeDocument/2006/relationships/customXml" Target="../../customXml/item69.xml"/><Relationship Id="rId24" Type="http://schemas.openxmlformats.org/officeDocument/2006/relationships/customXml" Target="../../customXml/item141.xml"/><Relationship Id="rId32" Type="http://schemas.openxmlformats.org/officeDocument/2006/relationships/customXml" Target="../../customXml/item701.xml"/><Relationship Id="rId37" Type="http://schemas.openxmlformats.org/officeDocument/2006/relationships/customXml" Target="../../customXml/item271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190.xml"/><Relationship Id="rId19" Type="http://schemas.openxmlformats.org/officeDocument/2006/relationships/customXml" Target="../../customXml/item764.xml"/><Relationship Id="rId4" Type="http://schemas.openxmlformats.org/officeDocument/2006/relationships/customXml" Target="../../customXml/item717.xml"/><Relationship Id="rId9" Type="http://schemas.openxmlformats.org/officeDocument/2006/relationships/customXml" Target="../../customXml/item34.xml"/><Relationship Id="rId14" Type="http://schemas.openxmlformats.org/officeDocument/2006/relationships/customXml" Target="../../customXml/item572.xml"/><Relationship Id="rId22" Type="http://schemas.openxmlformats.org/officeDocument/2006/relationships/customXml" Target="../../customXml/item394.xml"/><Relationship Id="rId27" Type="http://schemas.openxmlformats.org/officeDocument/2006/relationships/customXml" Target="../../customXml/item697.xml"/><Relationship Id="rId30" Type="http://schemas.openxmlformats.org/officeDocument/2006/relationships/customXml" Target="../../customXml/item210.xml"/><Relationship Id="rId35" Type="http://schemas.openxmlformats.org/officeDocument/2006/relationships/customXml" Target="../../customXml/item501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411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85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332.xml"/><Relationship Id="rId25" Type="http://schemas.openxmlformats.org/officeDocument/2006/relationships/customXml" Target="../../customXml/item426.xml"/><Relationship Id="rId33" Type="http://schemas.openxmlformats.org/officeDocument/2006/relationships/customXml" Target="../../customXml/item75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676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48.xml"/><Relationship Id="rId15" Type="http://schemas.openxmlformats.org/officeDocument/2006/relationships/customXml" Target="../../customXml/item287.xml"/><Relationship Id="rId23" Type="http://schemas.openxmlformats.org/officeDocument/2006/relationships/customXml" Target="../../customXml/item180.xml"/><Relationship Id="rId28" Type="http://schemas.openxmlformats.org/officeDocument/2006/relationships/customXml" Target="../../customXml/item655.xml"/><Relationship Id="rId36" Type="http://schemas.openxmlformats.org/officeDocument/2006/relationships/customXml" Target="../../customXml/item751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691.xml"/><Relationship Id="rId31" Type="http://schemas.openxmlformats.org/officeDocument/2006/relationships/customXml" Target="../../customXml/item574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34.xml"/><Relationship Id="rId21" Type="http://schemas.openxmlformats.org/officeDocument/2006/relationships/customXml" Target="../../customXml/item599.xml"/><Relationship Id="rId42" Type="http://schemas.openxmlformats.org/officeDocument/2006/relationships/customXml" Target="../../customXml/item771.xml"/><Relationship Id="rId47" Type="http://schemas.openxmlformats.org/officeDocument/2006/relationships/customXml" Target="../../customXml/item612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32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627.xml"/><Relationship Id="rId16" Type="http://schemas.openxmlformats.org/officeDocument/2006/relationships/customXml" Target="../../customXml/item451.xml"/><Relationship Id="rId29" Type="http://schemas.openxmlformats.org/officeDocument/2006/relationships/customXml" Target="../../customXml/item386.xml"/><Relationship Id="rId11" Type="http://schemas.openxmlformats.org/officeDocument/2006/relationships/customXml" Target="../../customXml/item659.xml"/><Relationship Id="rId24" Type="http://schemas.openxmlformats.org/officeDocument/2006/relationships/customXml" Target="../../customXml/item111.xml"/><Relationship Id="rId32" Type="http://schemas.openxmlformats.org/officeDocument/2006/relationships/customXml" Target="../../customXml/item807.xml"/><Relationship Id="rId37" Type="http://schemas.openxmlformats.org/officeDocument/2006/relationships/customXml" Target="../../customXml/item187.xml"/><Relationship Id="rId40" Type="http://schemas.openxmlformats.org/officeDocument/2006/relationships/customXml" Target="../../customXml/item559.xml"/><Relationship Id="rId45" Type="http://schemas.openxmlformats.org/officeDocument/2006/relationships/customXml" Target="../../customXml/item576.xml"/><Relationship Id="rId53" Type="http://schemas.openxmlformats.org/officeDocument/2006/relationships/customXml" Target="../../customXml/item715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596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215.xml"/><Relationship Id="rId14" Type="http://schemas.openxmlformats.org/officeDocument/2006/relationships/customXml" Target="../../customXml/item580.xml"/><Relationship Id="rId22" Type="http://schemas.openxmlformats.org/officeDocument/2006/relationships/customXml" Target="../../customXml/item521.xml"/><Relationship Id="rId27" Type="http://schemas.openxmlformats.org/officeDocument/2006/relationships/customXml" Target="../../customXml/item50.xml"/><Relationship Id="rId30" Type="http://schemas.openxmlformats.org/officeDocument/2006/relationships/customXml" Target="../../customXml/item75.xml"/><Relationship Id="rId35" Type="http://schemas.openxmlformats.org/officeDocument/2006/relationships/customXml" Target="../../customXml/item617.xml"/><Relationship Id="rId43" Type="http://schemas.openxmlformats.org/officeDocument/2006/relationships/customXml" Target="../../customXml/item459.xml"/><Relationship Id="rId48" Type="http://schemas.openxmlformats.org/officeDocument/2006/relationships/customXml" Target="../../customXml/item452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586.xml"/><Relationship Id="rId51" Type="http://schemas.openxmlformats.org/officeDocument/2006/relationships/customXml" Target="../../customXml/item120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793.xml"/><Relationship Id="rId12" Type="http://schemas.openxmlformats.org/officeDocument/2006/relationships/customXml" Target="../../customXml/item757.xml"/><Relationship Id="rId17" Type="http://schemas.openxmlformats.org/officeDocument/2006/relationships/customXml" Target="../../customXml/item591.xml"/><Relationship Id="rId25" Type="http://schemas.openxmlformats.org/officeDocument/2006/relationships/customXml" Target="../../customXml/item115.xml"/><Relationship Id="rId33" Type="http://schemas.openxmlformats.org/officeDocument/2006/relationships/customXml" Target="../../customXml/item237.xml"/><Relationship Id="rId38" Type="http://schemas.openxmlformats.org/officeDocument/2006/relationships/customXml" Target="../../customXml/item463.xml"/><Relationship Id="rId46" Type="http://schemas.openxmlformats.org/officeDocument/2006/relationships/customXml" Target="../../customXml/item712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373.xml"/><Relationship Id="rId41" Type="http://schemas.openxmlformats.org/officeDocument/2006/relationships/customXml" Target="../../customXml/item31.xml"/><Relationship Id="rId54" Type="http://schemas.openxmlformats.org/officeDocument/2006/relationships/customXml" Target="../../customXml/item679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545.xml"/><Relationship Id="rId6" Type="http://schemas.openxmlformats.org/officeDocument/2006/relationships/customXml" Target="../../customXml/item533.xml"/><Relationship Id="rId15" Type="http://schemas.openxmlformats.org/officeDocument/2006/relationships/customXml" Target="../../customXml/item281.xml"/><Relationship Id="rId23" Type="http://schemas.openxmlformats.org/officeDocument/2006/relationships/customXml" Target="../../customXml/item117.xml"/><Relationship Id="rId28" Type="http://schemas.openxmlformats.org/officeDocument/2006/relationships/customXml" Target="../../customXml/item768.xml"/><Relationship Id="rId36" Type="http://schemas.openxmlformats.org/officeDocument/2006/relationships/customXml" Target="../../customXml/item507.xml"/><Relationship Id="rId49" Type="http://schemas.openxmlformats.org/officeDocument/2006/relationships/customXml" Target="../../customXml/item11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565.xml"/><Relationship Id="rId31" Type="http://schemas.openxmlformats.org/officeDocument/2006/relationships/customXml" Target="../../customXml/item682.xml"/><Relationship Id="rId44" Type="http://schemas.openxmlformats.org/officeDocument/2006/relationships/customXml" Target="../../customXml/item106.xml"/><Relationship Id="rId52" Type="http://schemas.openxmlformats.org/officeDocument/2006/relationships/customXml" Target="../../customXml/item249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683.xml"/><Relationship Id="rId9" Type="http://schemas.openxmlformats.org/officeDocument/2006/relationships/customXml" Target="../../customXml/item601.xml"/><Relationship Id="rId13" Type="http://schemas.openxmlformats.org/officeDocument/2006/relationships/customXml" Target="../../customXml/item323.xml"/><Relationship Id="rId18" Type="http://schemas.openxmlformats.org/officeDocument/2006/relationships/customXml" Target="../../customXml/item421.xml"/><Relationship Id="rId39" Type="http://schemas.openxmlformats.org/officeDocument/2006/relationships/customXml" Target="../../customXml/item52.xml"/><Relationship Id="rId34" Type="http://schemas.openxmlformats.org/officeDocument/2006/relationships/customXml" Target="../../customXml/item667.xml"/><Relationship Id="rId50" Type="http://schemas.openxmlformats.org/officeDocument/2006/relationships/customXml" Target="../../customXml/item204.xml"/><Relationship Id="rId55" Type="http://schemas.openxmlformats.org/officeDocument/2006/relationships/customXml" Target="../../customXml/item24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14.xml"/><Relationship Id="rId21" Type="http://schemas.openxmlformats.org/officeDocument/2006/relationships/customXml" Target="../../customXml/item62.xml"/><Relationship Id="rId42" Type="http://schemas.openxmlformats.org/officeDocument/2006/relationships/customXml" Target="../../customXml/item310.xml"/><Relationship Id="rId47" Type="http://schemas.openxmlformats.org/officeDocument/2006/relationships/customXml" Target="../../customXml/item93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351.xml"/><Relationship Id="rId11" Type="http://schemas.openxmlformats.org/officeDocument/2006/relationships/customXml" Target="../../customXml/item208.xml"/><Relationship Id="rId24" Type="http://schemas.openxmlformats.org/officeDocument/2006/relationships/customXml" Target="../../customXml/item178.xml"/><Relationship Id="rId32" Type="http://schemas.openxmlformats.org/officeDocument/2006/relationships/customXml" Target="../../customXml/item108.xml"/><Relationship Id="rId37" Type="http://schemas.openxmlformats.org/officeDocument/2006/relationships/customXml" Target="../../customXml/item305.xml"/><Relationship Id="rId40" Type="http://schemas.openxmlformats.org/officeDocument/2006/relationships/customXml" Target="../../customXml/item103.xml"/><Relationship Id="rId45" Type="http://schemas.openxmlformats.org/officeDocument/2006/relationships/customXml" Target="../../customXml/item539.xml"/><Relationship Id="rId53" Type="http://schemas.openxmlformats.org/officeDocument/2006/relationships/customXml" Target="../../customXml/item389.xml"/><Relationship Id="rId58" Type="http://schemas.openxmlformats.org/officeDocument/2006/relationships/customXml" Target="../../customXml/item56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257.xml"/><Relationship Id="rId61" Type="http://schemas.openxmlformats.org/officeDocument/2006/relationships/customXml" Target="../../customXml/item258.xml"/><Relationship Id="rId19" Type="http://schemas.openxmlformats.org/officeDocument/2006/relationships/customXml" Target="../../customXml/item270.xml"/><Relationship Id="rId14" Type="http://schemas.openxmlformats.org/officeDocument/2006/relationships/customXml" Target="../../customXml/item85.xml"/><Relationship Id="rId22" Type="http://schemas.openxmlformats.org/officeDocument/2006/relationships/customXml" Target="../../customXml/item518.xml"/><Relationship Id="rId27" Type="http://schemas.openxmlformats.org/officeDocument/2006/relationships/customXml" Target="../../customXml/item535.xml"/><Relationship Id="rId30" Type="http://schemas.openxmlformats.org/officeDocument/2006/relationships/customXml" Target="../../customXml/item217.xml"/><Relationship Id="rId35" Type="http://schemas.openxmlformats.org/officeDocument/2006/relationships/customXml" Target="../../customXml/item254.xml"/><Relationship Id="rId43" Type="http://schemas.openxmlformats.org/officeDocument/2006/relationships/customXml" Target="../../customXml/item114.xml"/><Relationship Id="rId48" Type="http://schemas.openxmlformats.org/officeDocument/2006/relationships/customXml" Target="../../customXml/item762.xml"/><Relationship Id="rId56" Type="http://schemas.openxmlformats.org/officeDocument/2006/relationships/customXml" Target="../../customXml/item484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176.xml"/><Relationship Id="rId51" Type="http://schemas.openxmlformats.org/officeDocument/2006/relationships/customXml" Target="../../customXml/item296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251.xml"/><Relationship Id="rId12" Type="http://schemas.openxmlformats.org/officeDocument/2006/relationships/customXml" Target="../../customXml/item479.xml"/><Relationship Id="rId17" Type="http://schemas.openxmlformats.org/officeDocument/2006/relationships/customXml" Target="../../customXml/item135.xml"/><Relationship Id="rId25" Type="http://schemas.openxmlformats.org/officeDocument/2006/relationships/customXml" Target="../../customXml/item353.xml"/><Relationship Id="rId33" Type="http://schemas.openxmlformats.org/officeDocument/2006/relationships/customXml" Target="../../customXml/item641.xml"/><Relationship Id="rId38" Type="http://schemas.openxmlformats.org/officeDocument/2006/relationships/customXml" Target="../../customXml/item191.xml"/><Relationship Id="rId46" Type="http://schemas.openxmlformats.org/officeDocument/2006/relationships/customXml" Target="../../customXml/item568.xml"/><Relationship Id="rId59" Type="http://schemas.openxmlformats.org/officeDocument/2006/relationships/customXml" Target="../../customXml/item88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49.xml"/><Relationship Id="rId41" Type="http://schemas.openxmlformats.org/officeDocument/2006/relationships/customXml" Target="../../customXml/item82.xml"/><Relationship Id="rId54" Type="http://schemas.openxmlformats.org/officeDocument/2006/relationships/customXml" Target="../../customXml/item128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514.xml"/><Relationship Id="rId6" Type="http://schemas.openxmlformats.org/officeDocument/2006/relationships/customXml" Target="../../customXml/item753.xml"/><Relationship Id="rId15" Type="http://schemas.openxmlformats.org/officeDocument/2006/relationships/customXml" Target="../../customXml/item602.xml"/><Relationship Id="rId23" Type="http://schemas.openxmlformats.org/officeDocument/2006/relationships/customXml" Target="../../customXml/item25.xml"/><Relationship Id="rId28" Type="http://schemas.openxmlformats.org/officeDocument/2006/relationships/customXml" Target="../../customXml/item17.xml"/><Relationship Id="rId36" Type="http://schemas.openxmlformats.org/officeDocument/2006/relationships/customXml" Target="../../customXml/item640.xml"/><Relationship Id="rId49" Type="http://schemas.openxmlformats.org/officeDocument/2006/relationships/customXml" Target="../../customXml/item790.xml"/><Relationship Id="rId57" Type="http://schemas.openxmlformats.org/officeDocument/2006/relationships/customXml" Target="../../customXml/item427.xml"/><Relationship Id="rId10" Type="http://schemas.openxmlformats.org/officeDocument/2006/relationships/customXml" Target="../../customXml/item198.xml"/><Relationship Id="rId31" Type="http://schemas.openxmlformats.org/officeDocument/2006/relationships/customXml" Target="../../customXml/item212.xml"/><Relationship Id="rId44" Type="http://schemas.openxmlformats.org/officeDocument/2006/relationships/customXml" Target="../../customXml/item164.xml"/><Relationship Id="rId52" Type="http://schemas.openxmlformats.org/officeDocument/2006/relationships/customXml" Target="../../customXml/item396.xml"/><Relationship Id="rId60" Type="http://schemas.openxmlformats.org/officeDocument/2006/relationships/customXml" Target="../../customXml/item546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555.xml"/><Relationship Id="rId9" Type="http://schemas.openxmlformats.org/officeDocument/2006/relationships/customXml" Target="../../customXml/item243.xml"/><Relationship Id="rId13" Type="http://schemas.openxmlformats.org/officeDocument/2006/relationships/customXml" Target="../../customXml/item372.xml"/><Relationship Id="rId18" Type="http://schemas.openxmlformats.org/officeDocument/2006/relationships/customXml" Target="../../customXml/item306.xml"/><Relationship Id="rId39" Type="http://schemas.openxmlformats.org/officeDocument/2006/relationships/customXml" Target="../../customXml/item51.xml"/><Relationship Id="rId34" Type="http://schemas.openxmlformats.org/officeDocument/2006/relationships/customXml" Target="../../customXml/item239.xml"/><Relationship Id="rId50" Type="http://schemas.openxmlformats.org/officeDocument/2006/relationships/customXml" Target="../../customXml/item224.xml"/><Relationship Id="rId55" Type="http://schemas.openxmlformats.org/officeDocument/2006/relationships/customXml" Target="../../customXml/item354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336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672.xml"/><Relationship Id="rId29" Type="http://schemas.openxmlformats.org/officeDocument/2006/relationships/customXml" Target="../../customXml/item43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43.xml"/><Relationship Id="rId21" Type="http://schemas.openxmlformats.org/officeDocument/2006/relationships/customXml" Target="../../customXml/item218.xml"/><Relationship Id="rId42" Type="http://schemas.openxmlformats.org/officeDocument/2006/relationships/customXml" Target="../../customXml/item70.xml"/><Relationship Id="rId47" Type="http://schemas.openxmlformats.org/officeDocument/2006/relationships/customXml" Target="../../customXml/item628.xml"/><Relationship Id="rId63" Type="http://schemas.openxmlformats.org/officeDocument/2006/relationships/customXml" Target="../../customXml/item272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119.xml"/><Relationship Id="rId11" Type="http://schemas.openxmlformats.org/officeDocument/2006/relationships/customXml" Target="../../customXml/item486.xml"/><Relationship Id="rId24" Type="http://schemas.openxmlformats.org/officeDocument/2006/relationships/customXml" Target="../../customXml/item423.xml"/><Relationship Id="rId32" Type="http://schemas.openxmlformats.org/officeDocument/2006/relationships/customXml" Target="../../customXml/item781.xml"/><Relationship Id="rId37" Type="http://schemas.openxmlformats.org/officeDocument/2006/relationships/customXml" Target="../../customXml/item608.xml"/><Relationship Id="rId40" Type="http://schemas.openxmlformats.org/officeDocument/2006/relationships/customXml" Target="../../customXml/item609.xml"/><Relationship Id="rId45" Type="http://schemas.openxmlformats.org/officeDocument/2006/relationships/customXml" Target="../../customXml/item761.xml"/><Relationship Id="rId53" Type="http://schemas.openxmlformats.org/officeDocument/2006/relationships/customXml" Target="../../customXml/item600.xml"/><Relationship Id="rId58" Type="http://schemas.openxmlformats.org/officeDocument/2006/relationships/customXml" Target="../../customXml/item244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495.xml"/><Relationship Id="rId61" Type="http://schemas.openxmlformats.org/officeDocument/2006/relationships/customXml" Target="../../customXml/item107.xml"/><Relationship Id="rId19" Type="http://schemas.openxmlformats.org/officeDocument/2006/relationships/customXml" Target="../../customXml/item366.xml"/><Relationship Id="rId14" Type="http://schemas.openxmlformats.org/officeDocument/2006/relationships/customXml" Target="../../customXml/item561.xml"/><Relationship Id="rId22" Type="http://schemas.openxmlformats.org/officeDocument/2006/relationships/customXml" Target="../../customXml/item742.xml"/><Relationship Id="rId27" Type="http://schemas.openxmlformats.org/officeDocument/2006/relationships/customXml" Target="../../customXml/item311.xml"/><Relationship Id="rId30" Type="http://schemas.openxmlformats.org/officeDocument/2006/relationships/customXml" Target="../../customXml/item318.xml"/><Relationship Id="rId35" Type="http://schemas.openxmlformats.org/officeDocument/2006/relationships/customXml" Target="../../customXml/item476.xml"/><Relationship Id="rId43" Type="http://schemas.openxmlformats.org/officeDocument/2006/relationships/customXml" Target="../../customXml/item409.xml"/><Relationship Id="rId48" Type="http://schemas.openxmlformats.org/officeDocument/2006/relationships/customXml" Target="../../customXml/item636.xml"/><Relationship Id="rId56" Type="http://schemas.openxmlformats.org/officeDocument/2006/relationships/customXml" Target="../../customXml/item594.xml"/><Relationship Id="rId64" Type="http://schemas.openxmlformats.org/officeDocument/2006/relationships/customXml" Target="../../customXml/item10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754.xml"/><Relationship Id="rId51" Type="http://schemas.openxmlformats.org/officeDocument/2006/relationships/customXml" Target="../../customXml/item185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706.xml"/><Relationship Id="rId12" Type="http://schemas.openxmlformats.org/officeDocument/2006/relationships/customXml" Target="../../customXml/item779.xml"/><Relationship Id="rId17" Type="http://schemas.openxmlformats.org/officeDocument/2006/relationships/customXml" Target="../../customXml/item470.xml"/><Relationship Id="rId25" Type="http://schemas.openxmlformats.org/officeDocument/2006/relationships/customXml" Target="../../customXml/item368.xml"/><Relationship Id="rId33" Type="http://schemas.openxmlformats.org/officeDocument/2006/relationships/customXml" Target="../../customXml/item316.xml"/><Relationship Id="rId38" Type="http://schemas.openxmlformats.org/officeDocument/2006/relationships/customXml" Target="../../customXml/item415.xml"/><Relationship Id="rId46" Type="http://schemas.openxmlformats.org/officeDocument/2006/relationships/customXml" Target="../../customXml/item133.xml"/><Relationship Id="rId59" Type="http://schemas.openxmlformats.org/officeDocument/2006/relationships/customXml" Target="../../customXml/item291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663.xml"/><Relationship Id="rId41" Type="http://schemas.openxmlformats.org/officeDocument/2006/relationships/customXml" Target="../../customXml/item795.xml"/><Relationship Id="rId54" Type="http://schemas.openxmlformats.org/officeDocument/2006/relationships/customXml" Target="../../customXml/item494.xml"/><Relationship Id="rId62" Type="http://schemas.openxmlformats.org/officeDocument/2006/relationships/customXml" Target="../../customXml/item54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166.xml"/><Relationship Id="rId15" Type="http://schemas.openxmlformats.org/officeDocument/2006/relationships/customXml" Target="../../customXml/item100.xml"/><Relationship Id="rId23" Type="http://schemas.openxmlformats.org/officeDocument/2006/relationships/customXml" Target="../../customXml/item613.xml"/><Relationship Id="rId28" Type="http://schemas.openxmlformats.org/officeDocument/2006/relationships/customXml" Target="../../customXml/item505.xml"/><Relationship Id="rId36" Type="http://schemas.openxmlformats.org/officeDocument/2006/relationships/customXml" Target="../../customXml/item19.xml"/><Relationship Id="rId49" Type="http://schemas.openxmlformats.org/officeDocument/2006/relationships/customXml" Target="../../customXml/item45.xml"/><Relationship Id="rId57" Type="http://schemas.openxmlformats.org/officeDocument/2006/relationships/customXml" Target="../../customXml/item144.xml"/><Relationship Id="rId10" Type="http://schemas.openxmlformats.org/officeDocument/2006/relationships/customXml" Target="../../customXml/item626.xml"/><Relationship Id="rId31" Type="http://schemas.openxmlformats.org/officeDocument/2006/relationships/customXml" Target="../../customXml/item441.xml"/><Relationship Id="rId44" Type="http://schemas.openxmlformats.org/officeDocument/2006/relationships/customXml" Target="../../customXml/item648.xml"/><Relationship Id="rId52" Type="http://schemas.openxmlformats.org/officeDocument/2006/relationships/customXml" Target="../../customXml/item139.xml"/><Relationship Id="rId60" Type="http://schemas.openxmlformats.org/officeDocument/2006/relationships/customXml" Target="../../customXml/item615.xml"/><Relationship Id="rId65" Type="http://schemas.openxmlformats.org/officeDocument/2006/relationships/customXml" Target="../../customXml/item671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666.xml"/><Relationship Id="rId9" Type="http://schemas.openxmlformats.org/officeDocument/2006/relationships/customXml" Target="../../customXml/item40.xml"/><Relationship Id="rId13" Type="http://schemas.openxmlformats.org/officeDocument/2006/relationships/customXml" Target="../../customXml/item268.xml"/><Relationship Id="rId18" Type="http://schemas.openxmlformats.org/officeDocument/2006/relationships/customXml" Target="../../customXml/item598.xml"/><Relationship Id="rId39" Type="http://schemas.openxmlformats.org/officeDocument/2006/relationships/customXml" Target="../../customXml/item460.xml"/><Relationship Id="rId34" Type="http://schemas.openxmlformats.org/officeDocument/2006/relationships/customXml" Target="../../customXml/item447.xml"/><Relationship Id="rId50" Type="http://schemas.openxmlformats.org/officeDocument/2006/relationships/customXml" Target="../../customXml/item714.xml"/><Relationship Id="rId55" Type="http://schemas.openxmlformats.org/officeDocument/2006/relationships/customXml" Target="../../customXml/item573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469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241.xml"/><Relationship Id="rId29" Type="http://schemas.openxmlformats.org/officeDocument/2006/relationships/customXml" Target="../../customXml/item6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0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605.xml"/><Relationship Id="rId21" Type="http://schemas.openxmlformats.org/officeDocument/2006/relationships/slide" Target="slide17.xml"/><Relationship Id="rId7" Type="http://schemas.openxmlformats.org/officeDocument/2006/relationships/customXml" Target="../../customXml/item4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83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520.xml"/><Relationship Id="rId6" Type="http://schemas.openxmlformats.org/officeDocument/2006/relationships/customXml" Target="../../customXml/item473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67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735.xml"/><Relationship Id="rId9" Type="http://schemas.openxmlformats.org/officeDocument/2006/relationships/customXml" Target="../../customXml/item736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9.xml"/><Relationship Id="rId18" Type="http://schemas.openxmlformats.org/officeDocument/2006/relationships/customXml" Target="../../customXml/item567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138.xml"/><Relationship Id="rId2" Type="http://schemas.openxmlformats.org/officeDocument/2006/relationships/customXml" Target="../../customXml/item725.xml"/><Relationship Id="rId16" Type="http://schemas.openxmlformats.org/officeDocument/2006/relationships/customXml" Target="../../customXml/item298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639.xml"/><Relationship Id="rId6" Type="http://schemas.openxmlformats.org/officeDocument/2006/relationships/customXml" Target="../../customXml/item575.xml"/><Relationship Id="rId11" Type="http://schemas.openxmlformats.org/officeDocument/2006/relationships/customXml" Target="../../customXml/item221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731.xml"/><Relationship Id="rId15" Type="http://schemas.openxmlformats.org/officeDocument/2006/relationships/customXml" Target="../../customXml/item77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155.xml"/><Relationship Id="rId19" Type="http://schemas.openxmlformats.org/officeDocument/2006/relationships/customXml" Target="../../customXml/item699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293.xml"/><Relationship Id="rId9" Type="http://schemas.openxmlformats.org/officeDocument/2006/relationships/customXml" Target="../../customXml/item544.xml"/><Relationship Id="rId14" Type="http://schemas.openxmlformats.org/officeDocument/2006/relationships/customXml" Target="../../customXml/item51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261.xml"/><Relationship Id="rId3" Type="http://schemas.openxmlformats.org/officeDocument/2006/relationships/customXml" Target="../../customXml/item63.xml"/><Relationship Id="rId12" Type="http://schemas.openxmlformats.org/officeDocument/2006/relationships/customXml" Target="../../customXml/item740.xml"/><Relationship Id="rId17" Type="http://schemas.openxmlformats.org/officeDocument/2006/relationships/customXml" Target="../../customXml/item255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461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410.xml"/><Relationship Id="rId21" Type="http://schemas.openxmlformats.org/officeDocument/2006/relationships/slide" Target="slide20.xml"/><Relationship Id="rId7" Type="http://schemas.openxmlformats.org/officeDocument/2006/relationships/customXml" Target="../../customXml/item66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143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729.xml"/><Relationship Id="rId6" Type="http://schemas.openxmlformats.org/officeDocument/2006/relationships/customXml" Target="../../customXml/item79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698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675.xml"/><Relationship Id="rId9" Type="http://schemas.openxmlformats.org/officeDocument/2006/relationships/customXml" Target="../../customXml/item556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73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8.xml"/><Relationship Id="rId18" Type="http://schemas.openxmlformats.org/officeDocument/2006/relationships/customXml" Target="../../customXml/item284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681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89.xml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286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664.xml"/><Relationship Id="rId24" Type="http://schemas.openxmlformats.org/officeDocument/2006/relationships/customXml" Target="../../customXml/item527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113.xml"/><Relationship Id="rId10" Type="http://schemas.openxmlformats.org/officeDocument/2006/relationships/customXml" Target="../../customXml/item362.xml"/><Relationship Id="rId19" Type="http://schemas.openxmlformats.org/officeDocument/2006/relationships/customXml" Target="../../customXml/item15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313.xml"/><Relationship Id="rId9" Type="http://schemas.openxmlformats.org/officeDocument/2006/relationships/customXml" Target="../../customXml/item737.xml"/><Relationship Id="rId14" Type="http://schemas.openxmlformats.org/officeDocument/2006/relationships/customXml" Target="../../customXml/item412.xml"/><Relationship Id="rId22" Type="http://schemas.openxmlformats.org/officeDocument/2006/relationships/customXml" Target="../../customXml/item726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551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674.xml"/><Relationship Id="rId12" Type="http://schemas.openxmlformats.org/officeDocument/2006/relationships/customXml" Target="../../customXml/item430.xml"/><Relationship Id="rId17" Type="http://schemas.openxmlformats.org/officeDocument/2006/relationships/customXml" Target="../../customXml/item806.xml"/><Relationship Id="rId25" Type="http://schemas.openxmlformats.org/officeDocument/2006/relationships/customXml" Target="../../customXml/item365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529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156.xml"/><Relationship Id="rId6" Type="http://schemas.openxmlformats.org/officeDocument/2006/relationships/customXml" Target="../../customXml/item150.xml"/><Relationship Id="rId15" Type="http://schemas.openxmlformats.org/officeDocument/2006/relationships/customXml" Target="../../customXml/item506.xml"/><Relationship Id="rId23" Type="http://schemas.openxmlformats.org/officeDocument/2006/relationships/customXml" Target="../../customXml/item765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329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794.xml"/><Relationship Id="rId12" Type="http://schemas.openxmlformats.org/officeDocument/2006/relationships/customXml" Target="../../customXml/item333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798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309.xml"/><Relationship Id="rId6" Type="http://schemas.openxmlformats.org/officeDocument/2006/relationships/customXml" Target="../../customXml/item745.xml"/><Relationship Id="rId11" Type="http://schemas.openxmlformats.org/officeDocument/2006/relationships/customXml" Target="../../customXml/item321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778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538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652.xml"/><Relationship Id="rId9" Type="http://schemas.openxmlformats.org/officeDocument/2006/relationships/customXml" Target="../../customXml/item690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2.xml"/><Relationship Id="rId18" Type="http://schemas.openxmlformats.org/officeDocument/2006/relationships/customXml" Target="../../customXml/item171.xml"/><Relationship Id="rId26" Type="http://schemas.openxmlformats.org/officeDocument/2006/relationships/customXml" Target="../../customXml/item195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110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642.xml"/><Relationship Id="rId2" Type="http://schemas.openxmlformats.org/officeDocument/2006/relationships/customXml" Target="../../customXml/item397.xml"/><Relationship Id="rId16" Type="http://schemas.openxmlformats.org/officeDocument/2006/relationships/customXml" Target="../../customXml/item563.xml"/><Relationship Id="rId29" Type="http://schemas.openxmlformats.org/officeDocument/2006/relationships/customXml" Target="../../customXml/item282.xml"/><Relationship Id="rId11" Type="http://schemas.openxmlformats.org/officeDocument/2006/relationships/customXml" Target="../../customXml/item531.xml"/><Relationship Id="rId24" Type="http://schemas.openxmlformats.org/officeDocument/2006/relationships/customXml" Target="../../customXml/item4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399.xml"/><Relationship Id="rId23" Type="http://schemas.openxmlformats.org/officeDocument/2006/relationships/customXml" Target="../../customXml/item102.xml"/><Relationship Id="rId28" Type="http://schemas.openxmlformats.org/officeDocument/2006/relationships/customXml" Target="../../customXml/item407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200.xml"/><Relationship Id="rId19" Type="http://schemas.openxmlformats.org/officeDocument/2006/relationships/customXml" Target="../../customXml/item656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704.xml"/><Relationship Id="rId9" Type="http://schemas.openxmlformats.org/officeDocument/2006/relationships/customXml" Target="../../customXml/item230.xml"/><Relationship Id="rId14" Type="http://schemas.openxmlformats.org/officeDocument/2006/relationships/customXml" Target="../../customXml/item522.xml"/><Relationship Id="rId22" Type="http://schemas.openxmlformats.org/officeDocument/2006/relationships/customXml" Target="../../customXml/item245.xml"/><Relationship Id="rId27" Type="http://schemas.openxmlformats.org/officeDocument/2006/relationships/customXml" Target="../../customXml/item320.xml"/><Relationship Id="rId30" Type="http://schemas.openxmlformats.org/officeDocument/2006/relationships/customXml" Target="../../customXml/item630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752.xml"/><Relationship Id="rId3" Type="http://schemas.openxmlformats.org/officeDocument/2006/relationships/customXml" Target="../../customXml/item654.xml"/><Relationship Id="rId12" Type="http://schemas.openxmlformats.org/officeDocument/2006/relationships/customXml" Target="../../customXml/item564.xml"/><Relationship Id="rId17" Type="http://schemas.openxmlformats.org/officeDocument/2006/relationships/customXml" Target="../../customXml/item431.xml"/><Relationship Id="rId25" Type="http://schemas.openxmlformats.org/officeDocument/2006/relationships/customXml" Target="../../customXml/item57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97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603.xml"/><Relationship Id="rId6" Type="http://schemas.openxmlformats.org/officeDocument/2006/relationships/customXml" Target="../../customXml/item11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5.xml"/><Relationship Id="rId18" Type="http://schemas.openxmlformats.org/officeDocument/2006/relationships/customXml" Target="../../customXml/item124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466.xml"/><Relationship Id="rId12" Type="http://schemas.openxmlformats.org/officeDocument/2006/relationships/customXml" Target="../../customXml/item325.xml"/><Relationship Id="rId17" Type="http://schemas.openxmlformats.org/officeDocument/2006/relationships/customXml" Target="../../customXml/item90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104.xml"/><Relationship Id="rId16" Type="http://schemas.openxmlformats.org/officeDocument/2006/relationships/customXml" Target="../../customXml/item137.xml"/><Relationship Id="rId20" Type="http://schemas.openxmlformats.org/officeDocument/2006/relationships/customXml" Target="../../customXml/item677.xml"/><Relationship Id="rId29" Type="http://schemas.openxmlformats.org/officeDocument/2006/relationships/slide" Target="slide9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611.xml"/><Relationship Id="rId11" Type="http://schemas.openxmlformats.org/officeDocument/2006/relationships/customXml" Target="../../customXml/item382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371.xml"/><Relationship Id="rId15" Type="http://schemas.openxmlformats.org/officeDocument/2006/relationships/customXml" Target="../../customXml/item41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443.xml"/><Relationship Id="rId19" Type="http://schemas.openxmlformats.org/officeDocument/2006/relationships/customXml" Target="../../customXml/item66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780.xml"/><Relationship Id="rId9" Type="http://schemas.openxmlformats.org/officeDocument/2006/relationships/customXml" Target="../../customXml/item393.xml"/><Relationship Id="rId14" Type="http://schemas.openxmlformats.org/officeDocument/2006/relationships/customXml" Target="../../customXml/item4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175.xml"/><Relationship Id="rId3" Type="http://schemas.openxmlformats.org/officeDocument/2006/relationships/customXml" Target="../../customXml/item4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4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446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41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776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685.xml"/><Relationship Id="rId6" Type="http://schemas.openxmlformats.org/officeDocument/2006/relationships/customXml" Target="../../customXml/item173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489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5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708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5.xml"/><Relationship Id="rId3" Type="http://schemas.openxmlformats.org/officeDocument/2006/relationships/customXml" Target="../../customXml/item774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718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387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288.xml"/><Relationship Id="rId6" Type="http://schemas.openxmlformats.org/officeDocument/2006/relationships/customXml" Target="../../customXml/item398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78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40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6.xml"/><Relationship Id="rId18" Type="http://schemas.openxmlformats.org/officeDocument/2006/relationships/customXml" Target="../../customXml/item711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782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250.xml"/><Relationship Id="rId12" Type="http://schemas.openxmlformats.org/officeDocument/2006/relationships/customXml" Target="../../customXml/item369.xml"/><Relationship Id="rId17" Type="http://schemas.openxmlformats.org/officeDocument/2006/relationships/customXml" Target="../../customXml/item540.xml"/><Relationship Id="rId25" Type="http://schemas.openxmlformats.org/officeDocument/2006/relationships/image" Target="../media/image2.png"/><Relationship Id="rId33" Type="http://schemas.openxmlformats.org/officeDocument/2006/relationships/slide" Target="slide25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84.xml"/><Relationship Id="rId16" Type="http://schemas.openxmlformats.org/officeDocument/2006/relationships/customXml" Target="../../customXml/item414.xml"/><Relationship Id="rId20" Type="http://schemas.openxmlformats.org/officeDocument/2006/relationships/customXml" Target="../../customXml/item292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75.xml"/><Relationship Id="rId6" Type="http://schemas.openxmlformats.org/officeDocument/2006/relationships/customXml" Target="../../customXml/item380.xml"/><Relationship Id="rId11" Type="http://schemas.openxmlformats.org/officeDocument/2006/relationships/customXml" Target="../../customXml/item21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787.xml"/><Relationship Id="rId15" Type="http://schemas.openxmlformats.org/officeDocument/2006/relationships/customXml" Target="../../customXml/item710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252.xml"/><Relationship Id="rId19" Type="http://schemas.openxmlformats.org/officeDocument/2006/relationships/customXml" Target="../../customXml/item317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624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405.xml"/><Relationship Id="rId22" Type="http://schemas.openxmlformats.org/officeDocument/2006/relationships/customXml" Target="../../customXml/item16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236.xml"/><Relationship Id="rId3" Type="http://schemas.openxmlformats.org/officeDocument/2006/relationships/customXml" Target="../../customXml/item49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2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377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262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5.xml"/><Relationship Id="rId2" Type="http://schemas.openxmlformats.org/officeDocument/2006/relationships/customXml" Target="../../customXml/item149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516.xml"/><Relationship Id="rId6" Type="http://schemas.openxmlformats.org/officeDocument/2006/relationships/customXml" Target="../../customXml/item213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707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14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8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customXml" Target="../../customXml/item700.xml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804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786.xml"/><Relationship Id="rId6" Type="http://schemas.openxmlformats.org/officeDocument/2006/relationships/customXml" Target="../../customXml/item592.xml"/><Relationship Id="rId11" Type="http://schemas.openxmlformats.org/officeDocument/2006/relationships/customXml" Target="../../customXml/item434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488.xml"/><Relationship Id="rId15" Type="http://schemas.openxmlformats.org/officeDocument/2006/relationships/customXml" Target="../../customXml/item541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481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126.xml"/><Relationship Id="rId14" Type="http://schemas.openxmlformats.org/officeDocument/2006/relationships/customXml" Target="../../customXml/item722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593.xml"/><Relationship Id="rId3" Type="http://schemas.openxmlformats.org/officeDocument/2006/relationships/customXml" Target="../../customXml/item558.xml"/><Relationship Id="rId12" Type="http://schemas.openxmlformats.org/officeDocument/2006/relationships/customXml" Target="../../customXml/item16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3.xml"/><Relationship Id="rId18" Type="http://schemas.openxmlformats.org/officeDocument/2006/relationships/customXml" Target="../../customXml/item78.xml"/><Relationship Id="rId26" Type="http://schemas.openxmlformats.org/officeDocument/2006/relationships/customXml" Target="../../customXml/item566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76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381.xml"/><Relationship Id="rId2" Type="http://schemas.openxmlformats.org/officeDocument/2006/relationships/customXml" Target="../../customXml/item759.xml"/><Relationship Id="rId16" Type="http://schemas.openxmlformats.org/officeDocument/2006/relationships/customXml" Target="../../customXml/item785.xml"/><Relationship Id="rId29" Type="http://schemas.openxmlformats.org/officeDocument/2006/relationships/customXml" Target="../../customXml/item231.xml"/><Relationship Id="rId11" Type="http://schemas.openxmlformats.org/officeDocument/2006/relationships/customXml" Target="../../customXml/item184.xml"/><Relationship Id="rId24" Type="http://schemas.openxmlformats.org/officeDocument/2006/relationships/customXml" Target="../../customXml/item1.xml"/><Relationship Id="rId32" Type="http://schemas.openxmlformats.org/officeDocument/2006/relationships/customXml" Target="../../customXml/item497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803.xml"/><Relationship Id="rId10" Type="http://schemas.openxmlformats.org/officeDocument/2006/relationships/customXml" Target="../../customXml/item289.xml"/><Relationship Id="rId19" Type="http://schemas.openxmlformats.org/officeDocument/2006/relationships/customXml" Target="../../customXml/item727.xml"/><Relationship Id="rId31" Type="http://schemas.openxmlformats.org/officeDocument/2006/relationships/customXml" Target="../../customXml/item232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651.xml"/><Relationship Id="rId9" Type="http://schemas.openxmlformats.org/officeDocument/2006/relationships/customXml" Target="../../customXml/item417.xml"/><Relationship Id="rId14" Type="http://schemas.openxmlformats.org/officeDocument/2006/relationships/customXml" Target="../../customXml/item229.xml"/><Relationship Id="rId22" Type="http://schemas.openxmlformats.org/officeDocument/2006/relationships/customXml" Target="../../customXml/item657.xml"/><Relationship Id="rId27" Type="http://schemas.openxmlformats.org/officeDocument/2006/relationships/customXml" Target="../../customXml/item181.xml"/><Relationship Id="rId30" Type="http://schemas.openxmlformats.org/officeDocument/2006/relationships/customXml" Target="../../customXml/item308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6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582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485.xml"/><Relationship Id="rId25" Type="http://schemas.openxmlformats.org/officeDocument/2006/relationships/customXml" Target="../../customXml/item350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8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487.xml"/><Relationship Id="rId6" Type="http://schemas.openxmlformats.org/officeDocument/2006/relationships/customXml" Target="../../customXml/item99.xml"/><Relationship Id="rId15" Type="http://schemas.openxmlformats.org/officeDocument/2006/relationships/customXml" Target="../../customXml/item788.xml"/><Relationship Id="rId23" Type="http://schemas.openxmlformats.org/officeDocument/2006/relationships/customXml" Target="../../customXml/item299.xml"/><Relationship Id="rId28" Type="http://schemas.openxmlformats.org/officeDocument/2006/relationships/customXml" Target="../../customXml/item72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355.xml"/><Relationship Id="rId26" Type="http://schemas.openxmlformats.org/officeDocument/2006/relationships/customXml" Target="../../customXml/item235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74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248.xml"/><Relationship Id="rId2" Type="http://schemas.openxmlformats.org/officeDocument/2006/relationships/customXml" Target="../../customXml/item343.xml"/><Relationship Id="rId16" Type="http://schemas.openxmlformats.org/officeDocument/2006/relationships/customXml" Target="../../customXml/item703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158.xml"/><Relationship Id="rId11" Type="http://schemas.openxmlformats.org/officeDocument/2006/relationships/customXml" Target="../../customXml/item295.xml"/><Relationship Id="rId24" Type="http://schemas.openxmlformats.org/officeDocument/2006/relationships/customXml" Target="../../customXml/item471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746.xml"/><Relationship Id="rId15" Type="http://schemas.openxmlformats.org/officeDocument/2006/relationships/customXml" Target="../../customXml/item274.xml"/><Relationship Id="rId23" Type="http://schemas.openxmlformats.org/officeDocument/2006/relationships/customXml" Target="../../customXml/item197.xml"/><Relationship Id="rId28" Type="http://schemas.openxmlformats.org/officeDocument/2006/relationships/customXml" Target="../../customXml/item67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650.xml"/><Relationship Id="rId19" Type="http://schemas.openxmlformats.org/officeDocument/2006/relationships/customXml" Target="../../customXml/item525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549.xml"/><Relationship Id="rId22" Type="http://schemas.openxmlformats.org/officeDocument/2006/relationships/customXml" Target="../../customXml/item509.xml"/><Relationship Id="rId27" Type="http://schemas.openxmlformats.org/officeDocument/2006/relationships/customXml" Target="../../customXml/item432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760.xml"/><Relationship Id="rId3" Type="http://schemas.openxmlformats.org/officeDocument/2006/relationships/customXml" Target="../../customXml/item154.xml"/><Relationship Id="rId12" Type="http://schemas.openxmlformats.org/officeDocument/2006/relationships/customXml" Target="../../customXml/item579.xml"/><Relationship Id="rId17" Type="http://schemas.openxmlformats.org/officeDocument/2006/relationships/customXml" Target="../../customXml/item123.xml"/><Relationship Id="rId25" Type="http://schemas.openxmlformats.org/officeDocument/2006/relationships/customXml" Target="../../customXml/item55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39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8.xml"/><Relationship Id="rId18" Type="http://schemas.openxmlformats.org/officeDocument/2006/relationships/customXml" Target="../../customXml/item216.xml"/><Relationship Id="rId26" Type="http://schemas.openxmlformats.org/officeDocument/2006/relationships/customXml" Target="../../customXml/item631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465.xml"/><Relationship Id="rId34" Type="http://schemas.openxmlformats.org/officeDocument/2006/relationships/customXml" Target="../../customXml/item462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693.xml"/><Relationship Id="rId2" Type="http://schemas.openxmlformats.org/officeDocument/2006/relationships/customXml" Target="../../customXml/item338.xml"/><Relationship Id="rId16" Type="http://schemas.openxmlformats.org/officeDocument/2006/relationships/customXml" Target="../../customXml/item649.xml"/><Relationship Id="rId29" Type="http://schemas.openxmlformats.org/officeDocument/2006/relationships/customXml" Target="../../customXml/item744.xml"/><Relationship Id="rId11" Type="http://schemas.openxmlformats.org/officeDocument/2006/relationships/customXml" Target="../../customXml/item121.xml"/><Relationship Id="rId24" Type="http://schemas.openxmlformats.org/officeDocument/2006/relationships/customXml" Target="../../customXml/item276.xml"/><Relationship Id="rId32" Type="http://schemas.openxmlformats.org/officeDocument/2006/relationships/customXml" Target="../../customXml/item581.xml"/><Relationship Id="rId37" Type="http://schemas.openxmlformats.org/officeDocument/2006/relationships/customXml" Target="../../customXml/item587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732.xml"/><Relationship Id="rId61" Type="http://schemas.openxmlformats.org/officeDocument/2006/relationships/slide" Target="slide4.xml"/><Relationship Id="rId19" Type="http://schemas.openxmlformats.org/officeDocument/2006/relationships/customXml" Target="../../customXml/item689.xml"/><Relationship Id="rId14" Type="http://schemas.openxmlformats.org/officeDocument/2006/relationships/customXml" Target="../../customXml/item49.xml"/><Relationship Id="rId22" Type="http://schemas.openxmlformats.org/officeDocument/2006/relationships/customXml" Target="../../customXml/item437.xml"/><Relationship Id="rId27" Type="http://schemas.openxmlformats.org/officeDocument/2006/relationships/customXml" Target="../../customXml/item468.xml"/><Relationship Id="rId30" Type="http://schemas.openxmlformats.org/officeDocument/2006/relationships/customXml" Target="../../customXml/item359.xml"/><Relationship Id="rId35" Type="http://schemas.openxmlformats.org/officeDocument/2006/relationships/customXml" Target="../../customXml/item165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694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500.xml"/><Relationship Id="rId12" Type="http://schemas.openxmlformats.org/officeDocument/2006/relationships/customXml" Target="../../customXml/item618.xml"/><Relationship Id="rId17" Type="http://schemas.openxmlformats.org/officeDocument/2006/relationships/customXml" Target="../../customXml/item560.xml"/><Relationship Id="rId25" Type="http://schemas.openxmlformats.org/officeDocument/2006/relationships/customXml" Target="../../customXml/item644.xml"/><Relationship Id="rId33" Type="http://schemas.openxmlformats.org/officeDocument/2006/relationships/customXml" Target="../../customXml/item347.xml"/><Relationship Id="rId38" Type="http://schemas.openxmlformats.org/officeDocument/2006/relationships/customXml" Target="../../customXml/item425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496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480.xml"/><Relationship Id="rId6" Type="http://schemas.openxmlformats.org/officeDocument/2006/relationships/customXml" Target="../../customXml/item797.xml"/><Relationship Id="rId15" Type="http://schemas.openxmlformats.org/officeDocument/2006/relationships/customXml" Target="../../customXml/item367.xml"/><Relationship Id="rId23" Type="http://schemas.openxmlformats.org/officeDocument/2006/relationships/customXml" Target="../../customXml/item515.xml"/><Relationship Id="rId28" Type="http://schemas.openxmlformats.org/officeDocument/2006/relationships/customXml" Target="../../customXml/item597.xml"/><Relationship Id="rId36" Type="http://schemas.openxmlformats.org/officeDocument/2006/relationships/customXml" Target="../../customXml/item77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619.xml"/><Relationship Id="rId31" Type="http://schemas.openxmlformats.org/officeDocument/2006/relationships/customXml" Target="../../customXml/item532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570.xml"/><Relationship Id="rId9" Type="http://schemas.openxmlformats.org/officeDocument/2006/relationships/customXml" Target="../../customXml/item15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4.xml"/><Relationship Id="rId18" Type="http://schemas.openxmlformats.org/officeDocument/2006/relationships/customXml" Target="../../customXml/item805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58.xml"/><Relationship Id="rId2" Type="http://schemas.openxmlformats.org/officeDocument/2006/relationships/customXml" Target="../../customXml/item702.xml"/><Relationship Id="rId16" Type="http://schemas.openxmlformats.org/officeDocument/2006/relationships/customXml" Target="../../customXml/item283.xml"/><Relationship Id="rId20" Type="http://schemas.openxmlformats.org/officeDocument/2006/relationships/customXml" Target="../../customXml/item634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769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499.xml"/><Relationship Id="rId15" Type="http://schemas.openxmlformats.org/officeDocument/2006/relationships/customXml" Target="../../customXml/item194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72.xml"/><Relationship Id="rId19" Type="http://schemas.openxmlformats.org/officeDocument/2006/relationships/customXml" Target="../../customXml/item330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26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153.xml"/><Relationship Id="rId3" Type="http://schemas.openxmlformats.org/officeDocument/2006/relationships/customXml" Target="../../customXml/item152.xml"/><Relationship Id="rId12" Type="http://schemas.openxmlformats.org/officeDocument/2006/relationships/customXml" Target="../../customXml/item260.xml"/><Relationship Id="rId17" Type="http://schemas.openxmlformats.org/officeDocument/2006/relationships/customXml" Target="../../customXml/item211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00.xml"/><Relationship Id="rId18" Type="http://schemas.openxmlformats.org/officeDocument/2006/relationships/customXml" Target="../../customXml/item238.xml"/><Relationship Id="rId26" Type="http://schemas.openxmlformats.org/officeDocument/2006/relationships/customXml" Target="../../customXml/item395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750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801.xml"/><Relationship Id="rId2" Type="http://schemas.openxmlformats.org/officeDocument/2006/relationships/customXml" Target="../../customXml/item747.xml"/><Relationship Id="rId16" Type="http://schemas.openxmlformats.org/officeDocument/2006/relationships/customXml" Target="../../customXml/item504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660.xml"/><Relationship Id="rId24" Type="http://schemas.openxmlformats.org/officeDocument/2006/relationships/customXml" Target="../../customXml/item669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508.xml"/><Relationship Id="rId10" Type="http://schemas.openxmlformats.org/officeDocument/2006/relationships/customXml" Target="../../customXml/item635.xml"/><Relationship Id="rId19" Type="http://schemas.openxmlformats.org/officeDocument/2006/relationships/customXml" Target="../../customXml/item662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589.xml"/><Relationship Id="rId9" Type="http://schemas.openxmlformats.org/officeDocument/2006/relationships/customXml" Target="../../customXml/item240.xml"/><Relationship Id="rId14" Type="http://schemas.openxmlformats.org/officeDocument/2006/relationships/customXml" Target="../../customXml/item226.xml"/><Relationship Id="rId22" Type="http://schemas.openxmlformats.org/officeDocument/2006/relationships/customXml" Target="../../customXml/item253.xml"/><Relationship Id="rId27" Type="http://schemas.openxmlformats.org/officeDocument/2006/relationships/customXml" Target="../../customXml/item13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223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758.xml"/><Relationship Id="rId12" Type="http://schemas.openxmlformats.org/officeDocument/2006/relationships/customXml" Target="../../customXml/item632.xml"/><Relationship Id="rId17" Type="http://schemas.openxmlformats.org/officeDocument/2006/relationships/customXml" Target="../../customXml/item14.xml"/><Relationship Id="rId25" Type="http://schemas.openxmlformats.org/officeDocument/2006/relationships/customXml" Target="../../customXml/item403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665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444.xml"/><Relationship Id="rId6" Type="http://schemas.openxmlformats.org/officeDocument/2006/relationships/customXml" Target="../../customXml/item30.xml"/><Relationship Id="rId15" Type="http://schemas.openxmlformats.org/officeDocument/2006/relationships/customXml" Target="../../customXml/item352.xml"/><Relationship Id="rId23" Type="http://schemas.openxmlformats.org/officeDocument/2006/relationships/customXml" Target="../../customXml/item163.xml"/><Relationship Id="rId28" Type="http://schemas.openxmlformats.org/officeDocument/2006/relationships/customXml" Target="../../customXml/item571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6.xml"/><Relationship Id="rId18" Type="http://schemas.openxmlformats.org/officeDocument/2006/relationships/customXml" Target="../../customXml/item562.xml"/><Relationship Id="rId26" Type="http://schemas.openxmlformats.org/officeDocument/2006/relationships/customXml" Target="../../customXml/item192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435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493.xml"/><Relationship Id="rId2" Type="http://schemas.openxmlformats.org/officeDocument/2006/relationships/customXml" Target="../../customXml/item457.xml"/><Relationship Id="rId16" Type="http://schemas.openxmlformats.org/officeDocument/2006/relationships/customXml" Target="../../customXml/item345.xml"/><Relationship Id="rId29" Type="http://schemas.openxmlformats.org/officeDocument/2006/relationships/customXml" Target="../../customXml/item643.xml"/><Relationship Id="rId11" Type="http://schemas.openxmlformats.org/officeDocument/2006/relationships/customXml" Target="../../customXml/item76.xml"/><Relationship Id="rId24" Type="http://schemas.openxmlformats.org/officeDocument/2006/relationships/customXml" Target="../../customXml/item588.xml"/><Relationship Id="rId32" Type="http://schemas.openxmlformats.org/officeDocument/2006/relationships/customXml" Target="../../customXml/item186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196.xml"/><Relationship Id="rId10" Type="http://schemas.openxmlformats.org/officeDocument/2006/relationships/customXml" Target="../../customXml/item763.xml"/><Relationship Id="rId19" Type="http://schemas.openxmlformats.org/officeDocument/2006/relationships/customXml" Target="../../customXml/item724.xml"/><Relationship Id="rId31" Type="http://schemas.openxmlformats.org/officeDocument/2006/relationships/customXml" Target="../../customXml/item678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474.xml"/><Relationship Id="rId9" Type="http://schemas.openxmlformats.org/officeDocument/2006/relationships/customXml" Target="../../customXml/item98.xml"/><Relationship Id="rId14" Type="http://schemas.openxmlformats.org/officeDocument/2006/relationships/customXml" Target="../../customXml/item340.xml"/><Relationship Id="rId22" Type="http://schemas.openxmlformats.org/officeDocument/2006/relationships/customXml" Target="../../customXml/item467.xml"/><Relationship Id="rId27" Type="http://schemas.openxmlformats.org/officeDocument/2006/relationships/customXml" Target="../../customXml/item203.xml"/><Relationship Id="rId30" Type="http://schemas.openxmlformats.org/officeDocument/2006/relationships/customXml" Target="../../customXml/item91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686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534.xml"/><Relationship Id="rId12" Type="http://schemas.openxmlformats.org/officeDocument/2006/relationships/customXml" Target="../../customXml/item450.xml"/><Relationship Id="rId17" Type="http://schemas.openxmlformats.org/officeDocument/2006/relationships/customXml" Target="../../customXml/item477.xml"/><Relationship Id="rId25" Type="http://schemas.openxmlformats.org/officeDocument/2006/relationships/customXml" Target="../../customXml/item259.xml"/><Relationship Id="rId33" Type="http://schemas.openxmlformats.org/officeDocument/2006/relationships/customXml" Target="../../customXml/item554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92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733.xml"/><Relationship Id="rId15" Type="http://schemas.openxmlformats.org/officeDocument/2006/relationships/customXml" Target="../../customXml/item542.xml"/><Relationship Id="rId23" Type="http://schemas.openxmlformats.org/officeDocument/2006/relationships/customXml" Target="../../customXml/item492.xml"/><Relationship Id="rId28" Type="http://schemas.openxmlformats.org/officeDocument/2006/relationships/customXml" Target="../../customXml/item810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9.xml"/><Relationship Id="rId18" Type="http://schemas.openxmlformats.org/officeDocument/2006/relationships/customXml" Target="../../customXml/item199.xml"/><Relationship Id="rId26" Type="http://schemas.openxmlformats.org/officeDocument/2006/relationships/customXml" Target="../../customXml/item227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80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590.xml"/><Relationship Id="rId2" Type="http://schemas.openxmlformats.org/officeDocument/2006/relationships/customXml" Target="../../customXml/item233.xml"/><Relationship Id="rId16" Type="http://schemas.openxmlformats.org/officeDocument/2006/relationships/customXml" Target="../../customXml/item483.xml"/><Relationship Id="rId29" Type="http://schemas.openxmlformats.org/officeDocument/2006/relationships/customXml" Target="../../customXml/item647.xml"/><Relationship Id="rId1" Type="http://schemas.openxmlformats.org/officeDocument/2006/relationships/customXml" Target="../../customXml/item517.xml"/><Relationship Id="rId6" Type="http://schemas.openxmlformats.org/officeDocument/2006/relationships/customXml" Target="../../customXml/item454.xml"/><Relationship Id="rId11" Type="http://schemas.openxmlformats.org/officeDocument/2006/relationships/customXml" Target="../../customXml/item315.xml"/><Relationship Id="rId24" Type="http://schemas.openxmlformats.org/officeDocument/2006/relationships/customXml" Target="../../customXml/item741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811.xml"/><Relationship Id="rId15" Type="http://schemas.openxmlformats.org/officeDocument/2006/relationships/customXml" Target="../../customXml/item536.xml"/><Relationship Id="rId23" Type="http://schemas.openxmlformats.org/officeDocument/2006/relationships/customXml" Target="../../customXml/item326.xml"/><Relationship Id="rId28" Type="http://schemas.openxmlformats.org/officeDocument/2006/relationships/customXml" Target="../../customXml/item29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658.xml"/><Relationship Id="rId19" Type="http://schemas.openxmlformats.org/officeDocument/2006/relationships/customXml" Target="../../customXml/item349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160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125.xml"/><Relationship Id="rId22" Type="http://schemas.openxmlformats.org/officeDocument/2006/relationships/customXml" Target="../../customXml/item498.xml"/><Relationship Id="rId27" Type="http://schemas.openxmlformats.org/officeDocument/2006/relationships/customXml" Target="../../customXml/item59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606.xml"/><Relationship Id="rId3" Type="http://schemas.openxmlformats.org/officeDocument/2006/relationships/customXml" Target="../../customXml/item234.xml"/><Relationship Id="rId12" Type="http://schemas.openxmlformats.org/officeDocument/2006/relationships/customXml" Target="../../customXml/item748.xml"/><Relationship Id="rId17" Type="http://schemas.openxmlformats.org/officeDocument/2006/relationships/customXml" Target="../../customXml/item33.xml"/><Relationship Id="rId25" Type="http://schemas.openxmlformats.org/officeDocument/2006/relationships/customXml" Target="../../customXml/item383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384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30419"/>
              </p:ext>
            </p:extLst>
          </p:nvPr>
        </p:nvGraphicFramePr>
        <p:xfrm>
          <a:off x="512237" y="2587684"/>
          <a:ext cx="10883995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9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3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64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0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5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2011</Words>
  <Application>Microsoft Office PowerPoint</Application>
  <PresentationFormat>Panorámica</PresentationFormat>
  <Paragraphs>686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215</cp:revision>
  <dcterms:created xsi:type="dcterms:W3CDTF">2019-06-19T22:59:13Z</dcterms:created>
  <dcterms:modified xsi:type="dcterms:W3CDTF">2019-08-15T16:50:40Z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