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customXml/itemProps813.xml" ContentType="application/vnd.openxmlformats-officedocument.customXmlProperties+xml"/>
  <Override PartName="/customXml/itemProps814.xml" ContentType="application/vnd.openxmlformats-officedocument.customXmlProperties+xml"/>
  <Override PartName="/customXml/itemProps815.xml" ContentType="application/vnd.openxmlformats-officedocument.customXmlProperties+xml"/>
  <Override PartName="/customXml/itemProps816.xml" ContentType="application/vnd.openxmlformats-officedocument.customXmlProperties+xml"/>
  <Override PartName="/customXml/itemProps817.xml" ContentType="application/vnd.openxmlformats-officedocument.customXmlProperties+xml"/>
  <Override PartName="/customXml/itemProps818.xml" ContentType="application/vnd.openxmlformats-officedocument.customXmlProperties+xml"/>
  <Override PartName="/customXml/itemProps819.xml" ContentType="application/vnd.openxmlformats-officedocument.customXmlProperties+xml"/>
  <Override PartName="/customXml/itemProps820.xml" ContentType="application/vnd.openxmlformats-officedocument.customXmlProperties+xml"/>
  <Override PartName="/customXml/itemProps821.xml" ContentType="application/vnd.openxmlformats-officedocument.customXmlProperties+xml"/>
  <Override PartName="/customXml/itemProps822.xml" ContentType="application/vnd.openxmlformats-officedocument.customXmlProperties+xml"/>
  <Override PartName="/customXml/itemProps823.xml" ContentType="application/vnd.openxmlformats-officedocument.customXmlProperties+xml"/>
  <Override PartName="/customXml/itemProps824.xml" ContentType="application/vnd.openxmlformats-officedocument.customXmlProperties+xml"/>
  <Override PartName="/customXml/itemProps825.xml" ContentType="application/vnd.openxmlformats-officedocument.customXmlProperties+xml"/>
  <Override PartName="/customXml/itemProps826.xml" ContentType="application/vnd.openxmlformats-officedocument.customXmlProperties+xml"/>
  <Override PartName="/customXml/itemProps827.xml" ContentType="application/vnd.openxmlformats-officedocument.customXmlProperties+xml"/>
  <Override PartName="/customXml/itemProps828.xml" ContentType="application/vnd.openxmlformats-officedocument.customXmlProperties+xml"/>
  <Override PartName="/customXml/itemProps829.xml" ContentType="application/vnd.openxmlformats-officedocument.customXmlProperties+xml"/>
  <Override PartName="/customXml/itemProps830.xml" ContentType="application/vnd.openxmlformats-officedocument.customXmlProperties+xml"/>
  <Override PartName="/customXml/itemProps831.xml" ContentType="application/vnd.openxmlformats-officedocument.customXmlProperties+xml"/>
  <Override PartName="/customXml/itemProps832.xml" ContentType="application/vnd.openxmlformats-officedocument.customXmlProperties+xml"/>
  <Override PartName="/customXml/itemProps833.xml" ContentType="application/vnd.openxmlformats-officedocument.customXmlProperties+xml"/>
  <Override PartName="/customXml/itemProps834.xml" ContentType="application/vnd.openxmlformats-officedocument.customXmlProperties+xml"/>
  <Override PartName="/customXml/itemProps835.xml" ContentType="application/vnd.openxmlformats-officedocument.customXmlProperties+xml"/>
  <Override PartName="/customXml/itemProps836.xml" ContentType="application/vnd.openxmlformats-officedocument.customXmlProperties+xml"/>
  <Override PartName="/customXml/itemProps837.xml" ContentType="application/vnd.openxmlformats-officedocument.customXmlProperties+xml"/>
  <Override PartName="/customXml/itemProps838.xml" ContentType="application/vnd.openxmlformats-officedocument.customXmlProperties+xml"/>
  <Override PartName="/customXml/itemProps839.xml" ContentType="application/vnd.openxmlformats-officedocument.customXmlProperties+xml"/>
  <Override PartName="/customXml/itemProps840.xml" ContentType="application/vnd.openxmlformats-officedocument.customXmlProperties+xml"/>
  <Override PartName="/customXml/itemProps841.xml" ContentType="application/vnd.openxmlformats-officedocument.customXmlProperties+xml"/>
  <Override PartName="/customXml/itemProps842.xml" ContentType="application/vnd.openxmlformats-officedocument.customXmlProperties+xml"/>
  <Override PartName="/customXml/itemProps843.xml" ContentType="application/vnd.openxmlformats-officedocument.customXmlProperties+xml"/>
  <Override PartName="/customXml/itemProps844.xml" ContentType="application/vnd.openxmlformats-officedocument.customXmlProperties+xml"/>
  <Override PartName="/customXml/itemProps845.xml" ContentType="application/vnd.openxmlformats-officedocument.customXmlProperties+xml"/>
  <Override PartName="/customXml/itemProps846.xml" ContentType="application/vnd.openxmlformats-officedocument.customXmlProperties+xml"/>
  <Override PartName="/customXml/itemProps847.xml" ContentType="application/vnd.openxmlformats-officedocument.customXmlProperties+xml"/>
  <Override PartName="/customXml/itemProps848.xml" ContentType="application/vnd.openxmlformats-officedocument.customXmlProperties+xml"/>
  <Override PartName="/customXml/itemProps849.xml" ContentType="application/vnd.openxmlformats-officedocument.customXmlProperties+xml"/>
  <Override PartName="/customXml/itemProps850.xml" ContentType="application/vnd.openxmlformats-officedocument.customXmlProperties+xml"/>
  <Override PartName="/customXml/itemProps851.xml" ContentType="application/vnd.openxmlformats-officedocument.customXmlProperties+xml"/>
  <Override PartName="/customXml/itemProps852.xml" ContentType="application/vnd.openxmlformats-officedocument.customXmlProperties+xml"/>
  <Override PartName="/customXml/itemProps853.xml" ContentType="application/vnd.openxmlformats-officedocument.customXmlProperties+xml"/>
  <Override PartName="/customXml/itemProps854.xml" ContentType="application/vnd.openxmlformats-officedocument.customXmlProperties+xml"/>
  <Override PartName="/customXml/itemProps855.xml" ContentType="application/vnd.openxmlformats-officedocument.customXmlProperties+xml"/>
  <Override PartName="/customXml/itemProps856.xml" ContentType="application/vnd.openxmlformats-officedocument.customXmlProperties+xml"/>
  <Override PartName="/customXml/itemProps857.xml" ContentType="application/vnd.openxmlformats-officedocument.customXmlProperties+xml"/>
  <Override PartName="/customXml/itemProps858.xml" ContentType="application/vnd.openxmlformats-officedocument.customXmlProperties+xml"/>
  <Override PartName="/customXml/itemProps859.xml" ContentType="application/vnd.openxmlformats-officedocument.customXmlProperties+xml"/>
  <Override PartName="/customXml/itemProps860.xml" ContentType="application/vnd.openxmlformats-officedocument.customXmlProperties+xml"/>
  <Override PartName="/customXml/itemProps861.xml" ContentType="application/vnd.openxmlformats-officedocument.customXmlProperties+xml"/>
  <Override PartName="/customXml/itemProps862.xml" ContentType="application/vnd.openxmlformats-officedocument.customXmlProperties+xml"/>
  <Override PartName="/customXml/itemProps863.xml" ContentType="application/vnd.openxmlformats-officedocument.customXmlProperties+xml"/>
  <Override PartName="/customXml/itemProps864.xml" ContentType="application/vnd.openxmlformats-officedocument.customXmlProperties+xml"/>
  <Override PartName="/customXml/itemProps865.xml" ContentType="application/vnd.openxmlformats-officedocument.customXmlProperties+xml"/>
  <Override PartName="/customXml/itemProps866.xml" ContentType="application/vnd.openxmlformats-officedocument.customXmlProperties+xml"/>
  <Override PartName="/customXml/itemProps867.xml" ContentType="application/vnd.openxmlformats-officedocument.customXmlProperties+xml"/>
  <Override PartName="/customXml/itemProps868.xml" ContentType="application/vnd.openxmlformats-officedocument.customXmlProperties+xml"/>
  <Override PartName="/customXml/itemProps869.xml" ContentType="application/vnd.openxmlformats-officedocument.customXmlProperties+xml"/>
  <Override PartName="/customXml/itemProps870.xml" ContentType="application/vnd.openxmlformats-officedocument.customXmlProperties+xml"/>
  <Override PartName="/customXml/itemProps871.xml" ContentType="application/vnd.openxmlformats-officedocument.customXmlProperties+xml"/>
  <Override PartName="/customXml/itemProps872.xml" ContentType="application/vnd.openxmlformats-officedocument.customXmlProperties+xml"/>
  <Override PartName="/customXml/itemProps873.xml" ContentType="application/vnd.openxmlformats-officedocument.customXmlProperties+xml"/>
  <Override PartName="/customXml/itemProps874.xml" ContentType="application/vnd.openxmlformats-officedocument.customXmlProperties+xml"/>
  <Override PartName="/customXml/itemProps875.xml" ContentType="application/vnd.openxmlformats-officedocument.customXmlProperties+xml"/>
  <Override PartName="/customXml/itemProps876.xml" ContentType="application/vnd.openxmlformats-officedocument.customXmlProperties+xml"/>
  <Override PartName="/customXml/itemProps877.xml" ContentType="application/vnd.openxmlformats-officedocument.customXmlProperties+xml"/>
  <Override PartName="/customXml/itemProps878.xml" ContentType="application/vnd.openxmlformats-officedocument.customXmlProperties+xml"/>
  <Override PartName="/customXml/itemProps879.xml" ContentType="application/vnd.openxmlformats-officedocument.customXmlProperties+xml"/>
  <Override PartName="/customXml/itemProps880.xml" ContentType="application/vnd.openxmlformats-officedocument.customXmlProperties+xml"/>
  <Override PartName="/customXml/itemProps881.xml" ContentType="application/vnd.openxmlformats-officedocument.customXmlProperties+xml"/>
  <Override PartName="/customXml/itemProps882.xml" ContentType="application/vnd.openxmlformats-officedocument.customXmlProperties+xml"/>
  <Override PartName="/customXml/itemProps883.xml" ContentType="application/vnd.openxmlformats-officedocument.customXmlProperties+xml"/>
  <Override PartName="/customXml/itemProps884.xml" ContentType="application/vnd.openxmlformats-officedocument.customXmlProperties+xml"/>
  <Override PartName="/customXml/itemProps885.xml" ContentType="application/vnd.openxmlformats-officedocument.customXmlProperties+xml"/>
  <Override PartName="/customXml/itemProps886.xml" ContentType="application/vnd.openxmlformats-officedocument.customXmlProperties+xml"/>
  <Override PartName="/customXml/itemProps887.xml" ContentType="application/vnd.openxmlformats-officedocument.customXmlProperties+xml"/>
  <Override PartName="/customXml/itemProps888.xml" ContentType="application/vnd.openxmlformats-officedocument.customXmlProperties+xml"/>
  <Override PartName="/customXml/itemProps889.xml" ContentType="application/vnd.openxmlformats-officedocument.customXmlProperties+xml"/>
  <Override PartName="/customXml/itemProps890.xml" ContentType="application/vnd.openxmlformats-officedocument.customXmlProperties+xml"/>
  <Override PartName="/customXml/itemProps891.xml" ContentType="application/vnd.openxmlformats-officedocument.customXmlProperties+xml"/>
  <Override PartName="/customXml/itemProps892.xml" ContentType="application/vnd.openxmlformats-officedocument.customXmlProperties+xml"/>
  <Override PartName="/customXml/itemProps893.xml" ContentType="application/vnd.openxmlformats-officedocument.customXmlProperties+xml"/>
  <Override PartName="/customXml/itemProps894.xml" ContentType="application/vnd.openxmlformats-officedocument.customXmlProperties+xml"/>
  <Override PartName="/customXml/itemProps895.xml" ContentType="application/vnd.openxmlformats-officedocument.customXmlProperties+xml"/>
  <Override PartName="/customXml/itemProps896.xml" ContentType="application/vnd.openxmlformats-officedocument.customXmlProperties+xml"/>
  <Override PartName="/customXml/itemProps897.xml" ContentType="application/vnd.openxmlformats-officedocument.customXmlProperties+xml"/>
  <Override PartName="/customXml/itemProps898.xml" ContentType="application/vnd.openxmlformats-officedocument.customXmlProperties+xml"/>
  <Override PartName="/customXml/itemProps899.xml" ContentType="application/vnd.openxmlformats-officedocument.customXmlProperties+xml"/>
  <Override PartName="/customXml/itemProps900.xml" ContentType="application/vnd.openxmlformats-officedocument.customXmlProperties+xml"/>
  <Override PartName="/customXml/itemProps901.xml" ContentType="application/vnd.openxmlformats-officedocument.customXmlProperties+xml"/>
  <Override PartName="/customXml/itemProps902.xml" ContentType="application/vnd.openxmlformats-officedocument.customXmlProperties+xml"/>
  <Override PartName="/customXml/itemProps903.xml" ContentType="application/vnd.openxmlformats-officedocument.customXmlProperties+xml"/>
  <Override PartName="/customXml/itemProps904.xml" ContentType="application/vnd.openxmlformats-officedocument.customXmlProperties+xml"/>
  <Override PartName="/customXml/itemProps905.xml" ContentType="application/vnd.openxmlformats-officedocument.customXmlProperties+xml"/>
  <Override PartName="/customXml/itemProps906.xml" ContentType="application/vnd.openxmlformats-officedocument.customXmlProperties+xml"/>
  <Override PartName="/customXml/itemProps907.xml" ContentType="application/vnd.openxmlformats-officedocument.customXmlProperties+xml"/>
  <Override PartName="/customXml/itemProps908.xml" ContentType="application/vnd.openxmlformats-officedocument.customXmlProperties+xml"/>
  <Override PartName="/customXml/itemProps909.xml" ContentType="application/vnd.openxmlformats-officedocument.customXmlProperties+xml"/>
  <Override PartName="/customXml/itemProps910.xml" ContentType="application/vnd.openxmlformats-officedocument.customXmlProperties+xml"/>
  <Override PartName="/customXml/itemProps911.xml" ContentType="application/vnd.openxmlformats-officedocument.customXmlProperties+xml"/>
  <Override PartName="/customXml/itemProps912.xml" ContentType="application/vnd.openxmlformats-officedocument.customXmlProperties+xml"/>
  <Override PartName="/customXml/itemProps913.xml" ContentType="application/vnd.openxmlformats-officedocument.customXmlProperties+xml"/>
  <Override PartName="/customXml/itemProps914.xml" ContentType="application/vnd.openxmlformats-officedocument.customXmlProperties+xml"/>
  <Override PartName="/customXml/itemProps915.xml" ContentType="application/vnd.openxmlformats-officedocument.customXmlProperties+xml"/>
  <Override PartName="/customXml/itemProps916.xml" ContentType="application/vnd.openxmlformats-officedocument.customXmlProperties+xml"/>
  <Override PartName="/customXml/itemProps917.xml" ContentType="application/vnd.openxmlformats-officedocument.customXmlProperties+xml"/>
  <Override PartName="/customXml/itemProps918.xml" ContentType="application/vnd.openxmlformats-officedocument.customXmlProperties+xml"/>
  <Override PartName="/customXml/itemProps919.xml" ContentType="application/vnd.openxmlformats-officedocument.customXmlProperties+xml"/>
  <Override PartName="/customXml/itemProps920.xml" ContentType="application/vnd.openxmlformats-officedocument.customXmlProperties+xml"/>
  <Override PartName="/customXml/itemProps921.xml" ContentType="application/vnd.openxmlformats-officedocument.customXmlProperties+xml"/>
  <Override PartName="/customXml/itemProps922.xml" ContentType="application/vnd.openxmlformats-officedocument.customXmlProperties+xml"/>
  <Override PartName="/customXml/itemProps923.xml" ContentType="application/vnd.openxmlformats-officedocument.customXmlProperties+xml"/>
  <Override PartName="/customXml/itemProps924.xml" ContentType="application/vnd.openxmlformats-officedocument.customXmlProperties+xml"/>
  <Override PartName="/customXml/itemProps925.xml" ContentType="application/vnd.openxmlformats-officedocument.customXmlProperties+xml"/>
  <Override PartName="/customXml/itemProps926.xml" ContentType="application/vnd.openxmlformats-officedocument.customXmlProperties+xml"/>
  <Override PartName="/customXml/itemProps927.xml" ContentType="application/vnd.openxmlformats-officedocument.customXmlProperties+xml"/>
  <Override PartName="/customXml/itemProps928.xml" ContentType="application/vnd.openxmlformats-officedocument.customXmlProperties+xml"/>
  <Override PartName="/customXml/itemProps929.xml" ContentType="application/vnd.openxmlformats-officedocument.customXmlProperties+xml"/>
  <Override PartName="/customXml/itemProps930.xml" ContentType="application/vnd.openxmlformats-officedocument.customXmlProperties+xml"/>
  <Override PartName="/customXml/itemProps931.xml" ContentType="application/vnd.openxmlformats-officedocument.customXmlProperties+xml"/>
  <Override PartName="/customXml/itemProps932.xml" ContentType="application/vnd.openxmlformats-officedocument.customXmlProperties+xml"/>
  <Override PartName="/customXml/itemProps933.xml" ContentType="application/vnd.openxmlformats-officedocument.customXmlProperties+xml"/>
  <Override PartName="/customXml/itemProps934.xml" ContentType="application/vnd.openxmlformats-officedocument.customXmlProperties+xml"/>
  <Override PartName="/customXml/itemProps935.xml" ContentType="application/vnd.openxmlformats-officedocument.customXmlProperties+xml"/>
  <Override PartName="/customXml/itemProps936.xml" ContentType="application/vnd.openxmlformats-officedocument.customXmlProperties+xml"/>
  <Override PartName="/customXml/itemProps937.xml" ContentType="application/vnd.openxmlformats-officedocument.customXmlProperties+xml"/>
  <Override PartName="/customXml/itemProps938.xml" ContentType="application/vnd.openxmlformats-officedocument.customXmlProperties+xml"/>
  <Override PartName="/customXml/itemProps93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40"/>
  </p:sldMasterIdLst>
  <p:notesMasterIdLst>
    <p:notesMasterId r:id="rId973"/>
  </p:notesMasterIdLst>
  <p:sldIdLst>
    <p:sldId id="257" r:id="rId941"/>
    <p:sldId id="293" r:id="rId942"/>
    <p:sldId id="294" r:id="rId943"/>
    <p:sldId id="258" r:id="rId944"/>
    <p:sldId id="259" r:id="rId945"/>
    <p:sldId id="260" r:id="rId946"/>
    <p:sldId id="292" r:id="rId947"/>
    <p:sldId id="263" r:id="rId948"/>
    <p:sldId id="264" r:id="rId949"/>
    <p:sldId id="265" r:id="rId950"/>
    <p:sldId id="266" r:id="rId951"/>
    <p:sldId id="267" r:id="rId952"/>
    <p:sldId id="268" r:id="rId953"/>
    <p:sldId id="269" r:id="rId954"/>
    <p:sldId id="270" r:id="rId955"/>
    <p:sldId id="271" r:id="rId956"/>
    <p:sldId id="272" r:id="rId957"/>
    <p:sldId id="273" r:id="rId958"/>
    <p:sldId id="274" r:id="rId959"/>
    <p:sldId id="291" r:id="rId960"/>
    <p:sldId id="276" r:id="rId961"/>
    <p:sldId id="278" r:id="rId962"/>
    <p:sldId id="290" r:id="rId963"/>
    <p:sldId id="289" r:id="rId964"/>
    <p:sldId id="280" r:id="rId965"/>
    <p:sldId id="281" r:id="rId966"/>
    <p:sldId id="282" r:id="rId967"/>
    <p:sldId id="283" r:id="rId968"/>
    <p:sldId id="284" r:id="rId969"/>
    <p:sldId id="285" r:id="rId970"/>
    <p:sldId id="286" r:id="rId971"/>
    <p:sldId id="287" r:id="rId97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38" autoAdjust="0"/>
    <p:restoredTop sz="90855" autoAdjust="0"/>
  </p:normalViewPr>
  <p:slideViewPr>
    <p:cSldViewPr snapToGrid="0">
      <p:cViewPr>
        <p:scale>
          <a:sx n="70" d="100"/>
          <a:sy n="70" d="100"/>
        </p:scale>
        <p:origin x="3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976" Type="http://schemas.openxmlformats.org/officeDocument/2006/relationships/theme" Target="theme/theme1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customXml" Target="../customXml/item836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903" Type="http://schemas.openxmlformats.org/officeDocument/2006/relationships/customXml" Target="../customXml/item903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847" Type="http://schemas.openxmlformats.org/officeDocument/2006/relationships/customXml" Target="../customXml/item847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914" Type="http://schemas.openxmlformats.org/officeDocument/2006/relationships/customXml" Target="../customXml/item91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858" Type="http://schemas.openxmlformats.org/officeDocument/2006/relationships/customXml" Target="../customXml/item858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925" Type="http://schemas.openxmlformats.org/officeDocument/2006/relationships/customXml" Target="../customXml/item92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869" Type="http://schemas.openxmlformats.org/officeDocument/2006/relationships/customXml" Target="../customXml/item869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936" Type="http://schemas.openxmlformats.org/officeDocument/2006/relationships/customXml" Target="../customXml/item93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947" Type="http://schemas.openxmlformats.org/officeDocument/2006/relationships/slide" Target="slides/slide7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60" Type="http://schemas.openxmlformats.org/officeDocument/2006/relationships/customXml" Target="../customXml/item860.xml"/><Relationship Id="rId958" Type="http://schemas.openxmlformats.org/officeDocument/2006/relationships/slide" Target="slides/slide18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customXml" Target="../customXml/item818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871" Type="http://schemas.openxmlformats.org/officeDocument/2006/relationships/customXml" Target="../customXml/item871.xml"/><Relationship Id="rId969" Type="http://schemas.openxmlformats.org/officeDocument/2006/relationships/slide" Target="slides/slide29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customXml" Target="../customXml/item829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882" Type="http://schemas.openxmlformats.org/officeDocument/2006/relationships/customXml" Target="../customXml/item882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893" Type="http://schemas.openxmlformats.org/officeDocument/2006/relationships/customXml" Target="../customXml/item893.xml"/><Relationship Id="rId907" Type="http://schemas.openxmlformats.org/officeDocument/2006/relationships/customXml" Target="../customXml/item907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960" Type="http://schemas.openxmlformats.org/officeDocument/2006/relationships/slide" Target="slides/slide20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customXml" Target="../customXml/item820.xml"/><Relationship Id="rId918" Type="http://schemas.openxmlformats.org/officeDocument/2006/relationships/customXml" Target="../customXml/item918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971" Type="http://schemas.openxmlformats.org/officeDocument/2006/relationships/slide" Target="slides/slide3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customXml" Target="../customXml/item831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929" Type="http://schemas.openxmlformats.org/officeDocument/2006/relationships/customXml" Target="../customXml/item92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customXml" Target="../customXml/item84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853" Type="http://schemas.openxmlformats.org/officeDocument/2006/relationships/customXml" Target="../customXml/item853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920" Type="http://schemas.openxmlformats.org/officeDocument/2006/relationships/customXml" Target="../customXml/item920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864" Type="http://schemas.openxmlformats.org/officeDocument/2006/relationships/customXml" Target="../customXml/item864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931" Type="http://schemas.openxmlformats.org/officeDocument/2006/relationships/customXml" Target="../customXml/item93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875" Type="http://schemas.openxmlformats.org/officeDocument/2006/relationships/customXml" Target="../customXml/item875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942" Type="http://schemas.openxmlformats.org/officeDocument/2006/relationships/slide" Target="slides/slide2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886" Type="http://schemas.openxmlformats.org/officeDocument/2006/relationships/customXml" Target="../customXml/item88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953" Type="http://schemas.openxmlformats.org/officeDocument/2006/relationships/slide" Target="slides/slide13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customXml" Target="../customXml/item813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897" Type="http://schemas.openxmlformats.org/officeDocument/2006/relationships/customXml" Target="../customXml/item897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64" Type="http://schemas.openxmlformats.org/officeDocument/2006/relationships/slide" Target="slides/slide24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customXml" Target="../customXml/item824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975" Type="http://schemas.openxmlformats.org/officeDocument/2006/relationships/viewProps" Target="viewProps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customXml" Target="../customXml/item835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902" Type="http://schemas.openxmlformats.org/officeDocument/2006/relationships/customXml" Target="../customXml/item902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846" Type="http://schemas.openxmlformats.org/officeDocument/2006/relationships/customXml" Target="../customXml/item846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913" Type="http://schemas.openxmlformats.org/officeDocument/2006/relationships/customXml" Target="../customXml/item913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857" Type="http://schemas.openxmlformats.org/officeDocument/2006/relationships/customXml" Target="../customXml/item857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924" Type="http://schemas.openxmlformats.org/officeDocument/2006/relationships/customXml" Target="../customXml/item924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868" Type="http://schemas.openxmlformats.org/officeDocument/2006/relationships/customXml" Target="../customXml/item868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935" Type="http://schemas.openxmlformats.org/officeDocument/2006/relationships/customXml" Target="../customXml/item935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879" Type="http://schemas.openxmlformats.org/officeDocument/2006/relationships/customXml" Target="../customXml/item879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946" Type="http://schemas.openxmlformats.org/officeDocument/2006/relationships/slide" Target="slides/slide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957" Type="http://schemas.openxmlformats.org/officeDocument/2006/relationships/slide" Target="slides/slide17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customXml" Target="../customXml/item817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870" Type="http://schemas.openxmlformats.org/officeDocument/2006/relationships/customXml" Target="../customXml/item870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68" Type="http://schemas.openxmlformats.org/officeDocument/2006/relationships/slide" Target="slides/slide28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customXml" Target="../customXml/item828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674" Type="http://schemas.openxmlformats.org/officeDocument/2006/relationships/customXml" Target="../customXml/item674.xml"/><Relationship Id="rId881" Type="http://schemas.openxmlformats.org/officeDocument/2006/relationships/customXml" Target="../customXml/item881.xml"/><Relationship Id="rId24" Type="http://schemas.openxmlformats.org/officeDocument/2006/relationships/customXml" Target="../customXml/item24.xml"/><Relationship Id="rId327" Type="http://schemas.openxmlformats.org/officeDocument/2006/relationships/customXml" Target="../customXml/item327.xml"/><Relationship Id="rId534" Type="http://schemas.openxmlformats.org/officeDocument/2006/relationships/customXml" Target="../customXml/item534.xml"/><Relationship Id="rId741" Type="http://schemas.openxmlformats.org/officeDocument/2006/relationships/customXml" Target="../customXml/item741.xml"/><Relationship Id="rId839" Type="http://schemas.openxmlformats.org/officeDocument/2006/relationships/customXml" Target="../customXml/item839.xml"/><Relationship Id="rId173" Type="http://schemas.openxmlformats.org/officeDocument/2006/relationships/customXml" Target="../customXml/item173.xml"/><Relationship Id="rId380" Type="http://schemas.openxmlformats.org/officeDocument/2006/relationships/customXml" Target="../customXml/item380.xml"/><Relationship Id="rId601" Type="http://schemas.openxmlformats.org/officeDocument/2006/relationships/customXml" Target="../customXml/item60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892" Type="http://schemas.openxmlformats.org/officeDocument/2006/relationships/customXml" Target="../customXml/item892.xml"/><Relationship Id="rId906" Type="http://schemas.openxmlformats.org/officeDocument/2006/relationships/customXml" Target="../customXml/item906.xml"/><Relationship Id="rId35" Type="http://schemas.openxmlformats.org/officeDocument/2006/relationships/customXml" Target="../customXml/item35.xml"/><Relationship Id="rId100" Type="http://schemas.openxmlformats.org/officeDocument/2006/relationships/customXml" Target="../customXml/item100.xml"/><Relationship Id="rId338" Type="http://schemas.openxmlformats.org/officeDocument/2006/relationships/customXml" Target="../customXml/item338.xml"/><Relationship Id="rId545" Type="http://schemas.openxmlformats.org/officeDocument/2006/relationships/customXml" Target="../customXml/item545.xml"/><Relationship Id="rId752" Type="http://schemas.openxmlformats.org/officeDocument/2006/relationships/customXml" Target="../customXml/item75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612" Type="http://schemas.openxmlformats.org/officeDocument/2006/relationships/customXml" Target="../customXml/item6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96" Type="http://schemas.openxmlformats.org/officeDocument/2006/relationships/customXml" Target="../customXml/item696.xml"/><Relationship Id="rId917" Type="http://schemas.openxmlformats.org/officeDocument/2006/relationships/customXml" Target="../customXml/item917.xml"/><Relationship Id="rId46" Type="http://schemas.openxmlformats.org/officeDocument/2006/relationships/customXml" Target="../customXml/item46.xml"/><Relationship Id="rId349" Type="http://schemas.openxmlformats.org/officeDocument/2006/relationships/customXml" Target="../customXml/item349.xml"/><Relationship Id="rId556" Type="http://schemas.openxmlformats.org/officeDocument/2006/relationships/customXml" Target="../customXml/item556.xml"/><Relationship Id="rId763" Type="http://schemas.openxmlformats.org/officeDocument/2006/relationships/customXml" Target="../customXml/item763.xml"/><Relationship Id="rId111" Type="http://schemas.openxmlformats.org/officeDocument/2006/relationships/customXml" Target="../customXml/item111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416" Type="http://schemas.openxmlformats.org/officeDocument/2006/relationships/customXml" Target="../customXml/item416.xml"/><Relationship Id="rId970" Type="http://schemas.openxmlformats.org/officeDocument/2006/relationships/slide" Target="slides/slide30.xml"/><Relationship Id="rId623" Type="http://schemas.openxmlformats.org/officeDocument/2006/relationships/customXml" Target="../customXml/item623.xml"/><Relationship Id="rId830" Type="http://schemas.openxmlformats.org/officeDocument/2006/relationships/customXml" Target="../customXml/item830.xml"/><Relationship Id="rId928" Type="http://schemas.openxmlformats.org/officeDocument/2006/relationships/customXml" Target="../customXml/item928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567" Type="http://schemas.openxmlformats.org/officeDocument/2006/relationships/customXml" Target="../customXml/item567.xml"/><Relationship Id="rId122" Type="http://schemas.openxmlformats.org/officeDocument/2006/relationships/customXml" Target="../customXml/item122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634" Type="http://schemas.openxmlformats.org/officeDocument/2006/relationships/customXml" Target="../customXml/item634.xml"/><Relationship Id="rId841" Type="http://schemas.openxmlformats.org/officeDocument/2006/relationships/customXml" Target="../customXml/item841.xml"/><Relationship Id="rId273" Type="http://schemas.openxmlformats.org/officeDocument/2006/relationships/customXml" Target="../customXml/item273.xml"/><Relationship Id="rId480" Type="http://schemas.openxmlformats.org/officeDocument/2006/relationships/customXml" Target="../customXml/item480.xml"/><Relationship Id="rId701" Type="http://schemas.openxmlformats.org/officeDocument/2006/relationships/customXml" Target="../customXml/item701.xml"/><Relationship Id="rId939" Type="http://schemas.openxmlformats.org/officeDocument/2006/relationships/customXml" Target="../customXml/item93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438" Type="http://schemas.openxmlformats.org/officeDocument/2006/relationships/customXml" Target="../customXml/item438.xml"/><Relationship Id="rId645" Type="http://schemas.openxmlformats.org/officeDocument/2006/relationships/customXml" Target="../customXml/item645.xml"/><Relationship Id="rId852" Type="http://schemas.openxmlformats.org/officeDocument/2006/relationships/customXml" Target="../customXml/item85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79" Type="http://schemas.openxmlformats.org/officeDocument/2006/relationships/customXml" Target="../customXml/item79.xml"/><Relationship Id="rId144" Type="http://schemas.openxmlformats.org/officeDocument/2006/relationships/customXml" Target="../customXml/item144.xml"/><Relationship Id="rId589" Type="http://schemas.openxmlformats.org/officeDocument/2006/relationships/customXml" Target="../customXml/item589.xml"/><Relationship Id="rId796" Type="http://schemas.openxmlformats.org/officeDocument/2006/relationships/customXml" Target="../customXml/item796.xml"/><Relationship Id="rId351" Type="http://schemas.openxmlformats.org/officeDocument/2006/relationships/customXml" Target="../customXml/item351.xml"/><Relationship Id="rId449" Type="http://schemas.openxmlformats.org/officeDocument/2006/relationships/customXml" Target="../customXml/item449.xml"/><Relationship Id="rId656" Type="http://schemas.openxmlformats.org/officeDocument/2006/relationships/customXml" Target="../customXml/item656.xml"/><Relationship Id="rId863" Type="http://schemas.openxmlformats.org/officeDocument/2006/relationships/customXml" Target="../customXml/item863.xml"/><Relationship Id="rId211" Type="http://schemas.openxmlformats.org/officeDocument/2006/relationships/customXml" Target="../customXml/item211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516" Type="http://schemas.openxmlformats.org/officeDocument/2006/relationships/customXml" Target="../customXml/item516.xml"/><Relationship Id="rId723" Type="http://schemas.openxmlformats.org/officeDocument/2006/relationships/customXml" Target="../customXml/item723.xml"/><Relationship Id="rId930" Type="http://schemas.openxmlformats.org/officeDocument/2006/relationships/customXml" Target="../customXml/item930.xml"/><Relationship Id="rId155" Type="http://schemas.openxmlformats.org/officeDocument/2006/relationships/customXml" Target="../customXml/item155.xml"/><Relationship Id="rId362" Type="http://schemas.openxmlformats.org/officeDocument/2006/relationships/customXml" Target="../customXml/item362.xml"/><Relationship Id="rId222" Type="http://schemas.openxmlformats.org/officeDocument/2006/relationships/customXml" Target="../customXml/item222.xml"/><Relationship Id="rId667" Type="http://schemas.openxmlformats.org/officeDocument/2006/relationships/customXml" Target="../customXml/item667.xml"/><Relationship Id="rId874" Type="http://schemas.openxmlformats.org/officeDocument/2006/relationships/customXml" Target="../customXml/item874.xml"/><Relationship Id="rId17" Type="http://schemas.openxmlformats.org/officeDocument/2006/relationships/customXml" Target="../customXml/item17.xml"/><Relationship Id="rId527" Type="http://schemas.openxmlformats.org/officeDocument/2006/relationships/customXml" Target="../customXml/item527.xml"/><Relationship Id="rId734" Type="http://schemas.openxmlformats.org/officeDocument/2006/relationships/customXml" Target="../customXml/item734.xml"/><Relationship Id="rId941" Type="http://schemas.openxmlformats.org/officeDocument/2006/relationships/slide" Target="slides/slide1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73" Type="http://schemas.openxmlformats.org/officeDocument/2006/relationships/customXml" Target="../customXml/item373.xml"/><Relationship Id="rId580" Type="http://schemas.openxmlformats.org/officeDocument/2006/relationships/customXml" Target="../customXml/item580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885" Type="http://schemas.openxmlformats.org/officeDocument/2006/relationships/customXml" Target="../customXml/item885.xml"/><Relationship Id="rId28" Type="http://schemas.openxmlformats.org/officeDocument/2006/relationships/customXml" Target="../customXml/item28.xml"/><Relationship Id="rId300" Type="http://schemas.openxmlformats.org/officeDocument/2006/relationships/customXml" Target="../customXml/item300.xml"/><Relationship Id="rId538" Type="http://schemas.openxmlformats.org/officeDocument/2006/relationships/customXml" Target="../customXml/item538.xml"/><Relationship Id="rId745" Type="http://schemas.openxmlformats.org/officeDocument/2006/relationships/customXml" Target="../customXml/item745.xml"/><Relationship Id="rId952" Type="http://schemas.openxmlformats.org/officeDocument/2006/relationships/slide" Target="slides/slide12.xml"/><Relationship Id="rId81" Type="http://schemas.openxmlformats.org/officeDocument/2006/relationships/customXml" Target="../customXml/item81.xml"/><Relationship Id="rId177" Type="http://schemas.openxmlformats.org/officeDocument/2006/relationships/customXml" Target="../customXml/item177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812" Type="http://schemas.openxmlformats.org/officeDocument/2006/relationships/customXml" Target="../customXml/item812.xml"/><Relationship Id="rId244" Type="http://schemas.openxmlformats.org/officeDocument/2006/relationships/customXml" Target="../customXml/item244.xml"/><Relationship Id="rId689" Type="http://schemas.openxmlformats.org/officeDocument/2006/relationships/customXml" Target="../customXml/item689.xml"/><Relationship Id="rId896" Type="http://schemas.openxmlformats.org/officeDocument/2006/relationships/customXml" Target="../customXml/item896.xml"/><Relationship Id="rId39" Type="http://schemas.openxmlformats.org/officeDocument/2006/relationships/customXml" Target="../customXml/item39.xml"/><Relationship Id="rId451" Type="http://schemas.openxmlformats.org/officeDocument/2006/relationships/customXml" Target="../customXml/item451.xml"/><Relationship Id="rId549" Type="http://schemas.openxmlformats.org/officeDocument/2006/relationships/customXml" Target="../customXml/item549.xml"/><Relationship Id="rId756" Type="http://schemas.openxmlformats.org/officeDocument/2006/relationships/customXml" Target="../customXml/item756.xml"/><Relationship Id="rId104" Type="http://schemas.openxmlformats.org/officeDocument/2006/relationships/customXml" Target="../customXml/item104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63" Type="http://schemas.openxmlformats.org/officeDocument/2006/relationships/slide" Target="slides/slide23.xml"/><Relationship Id="rId92" Type="http://schemas.openxmlformats.org/officeDocument/2006/relationships/customXml" Target="../customXml/item92.xml"/><Relationship Id="rId616" Type="http://schemas.openxmlformats.org/officeDocument/2006/relationships/customXml" Target="../customXml/item616.xml"/><Relationship Id="rId823" Type="http://schemas.openxmlformats.org/officeDocument/2006/relationships/customXml" Target="../customXml/item823.xml"/><Relationship Id="rId255" Type="http://schemas.openxmlformats.org/officeDocument/2006/relationships/customXml" Target="../customXml/item255.xml"/><Relationship Id="rId462" Type="http://schemas.openxmlformats.org/officeDocument/2006/relationships/customXml" Target="../customXml/item462.xml"/><Relationship Id="rId115" Type="http://schemas.openxmlformats.org/officeDocument/2006/relationships/customXml" Target="../customXml/item115.xml"/><Relationship Id="rId322" Type="http://schemas.openxmlformats.org/officeDocument/2006/relationships/customXml" Target="../customXml/item322.xml"/><Relationship Id="rId767" Type="http://schemas.openxmlformats.org/officeDocument/2006/relationships/customXml" Target="../customXml/item767.xml"/><Relationship Id="rId974" Type="http://schemas.openxmlformats.org/officeDocument/2006/relationships/presProps" Target="presProps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customXml" Target="../customXml/item834.xml"/><Relationship Id="rId876" Type="http://schemas.openxmlformats.org/officeDocument/2006/relationships/customXml" Target="../customXml/item876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901" Type="http://schemas.openxmlformats.org/officeDocument/2006/relationships/customXml" Target="../customXml/item901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943" Type="http://schemas.openxmlformats.org/officeDocument/2006/relationships/slide" Target="slides/slide3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845" Type="http://schemas.openxmlformats.org/officeDocument/2006/relationships/customXml" Target="../customXml/item84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887" Type="http://schemas.openxmlformats.org/officeDocument/2006/relationships/customXml" Target="../customXml/item887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912" Type="http://schemas.openxmlformats.org/officeDocument/2006/relationships/customXml" Target="../customXml/item912.xml"/><Relationship Id="rId954" Type="http://schemas.openxmlformats.org/officeDocument/2006/relationships/slide" Target="slides/slide1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customXml" Target="../customXml/item814.xml"/><Relationship Id="rId856" Type="http://schemas.openxmlformats.org/officeDocument/2006/relationships/customXml" Target="../customXml/item85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898" Type="http://schemas.openxmlformats.org/officeDocument/2006/relationships/customXml" Target="../customXml/item898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923" Type="http://schemas.openxmlformats.org/officeDocument/2006/relationships/customXml" Target="../customXml/item923.xml"/><Relationship Id="rId965" Type="http://schemas.openxmlformats.org/officeDocument/2006/relationships/slide" Target="slides/slide2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customXml" Target="../customXml/item825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867" Type="http://schemas.openxmlformats.org/officeDocument/2006/relationships/customXml" Target="../customXml/item867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934" Type="http://schemas.openxmlformats.org/officeDocument/2006/relationships/customXml" Target="../customXml/item934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878" Type="http://schemas.openxmlformats.org/officeDocument/2006/relationships/customXml" Target="../customXml/item878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945" Type="http://schemas.openxmlformats.org/officeDocument/2006/relationships/slide" Target="slides/slide5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889" Type="http://schemas.openxmlformats.org/officeDocument/2006/relationships/customXml" Target="../customXml/item889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956" Type="http://schemas.openxmlformats.org/officeDocument/2006/relationships/slide" Target="slides/slide16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customXml" Target="../customXml/item816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7" Type="http://schemas.openxmlformats.org/officeDocument/2006/relationships/slide" Target="slides/slide27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customXml" Target="../customXml/item827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880" Type="http://schemas.openxmlformats.org/officeDocument/2006/relationships/customXml" Target="../customXml/item880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customXml" Target="../customXml/item838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891" Type="http://schemas.openxmlformats.org/officeDocument/2006/relationships/customXml" Target="../customXml/item891.xml"/><Relationship Id="rId905" Type="http://schemas.openxmlformats.org/officeDocument/2006/relationships/customXml" Target="../customXml/item905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849" Type="http://schemas.openxmlformats.org/officeDocument/2006/relationships/customXml" Target="../customXml/item849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916" Type="http://schemas.openxmlformats.org/officeDocument/2006/relationships/customXml" Target="../customXml/item916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927" Type="http://schemas.openxmlformats.org/officeDocument/2006/relationships/customXml" Target="../customXml/item927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customXml" Target="../customXml/item840.xml"/><Relationship Id="rId938" Type="http://schemas.openxmlformats.org/officeDocument/2006/relationships/customXml" Target="../customXml/item938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851" Type="http://schemas.openxmlformats.org/officeDocument/2006/relationships/customXml" Target="../customXml/item851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949" Type="http://schemas.openxmlformats.org/officeDocument/2006/relationships/slide" Target="slides/slide9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862" Type="http://schemas.openxmlformats.org/officeDocument/2006/relationships/customXml" Target="../customXml/item86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873" Type="http://schemas.openxmlformats.org/officeDocument/2006/relationships/customXml" Target="../customXml/item873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940" Type="http://schemas.openxmlformats.org/officeDocument/2006/relationships/slideMaster" Target="slideMasters/slideMaster1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884" Type="http://schemas.openxmlformats.org/officeDocument/2006/relationships/customXml" Target="../customXml/item884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951" Type="http://schemas.openxmlformats.org/officeDocument/2006/relationships/slide" Target="slides/slide11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895" Type="http://schemas.openxmlformats.org/officeDocument/2006/relationships/customXml" Target="../customXml/item895.xml"/><Relationship Id="rId909" Type="http://schemas.openxmlformats.org/officeDocument/2006/relationships/customXml" Target="../customXml/item909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62" Type="http://schemas.openxmlformats.org/officeDocument/2006/relationships/slide" Target="slides/slide22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customXml" Target="../customXml/item822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973" Type="http://schemas.openxmlformats.org/officeDocument/2006/relationships/notesMaster" Target="notesMasters/notesMaster1.xml"/><Relationship Id="rId833" Type="http://schemas.openxmlformats.org/officeDocument/2006/relationships/customXml" Target="../customXml/item833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900" Type="http://schemas.openxmlformats.org/officeDocument/2006/relationships/customXml" Target="../customXml/item900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844" Type="http://schemas.openxmlformats.org/officeDocument/2006/relationships/customXml" Target="../customXml/item844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911" Type="http://schemas.openxmlformats.org/officeDocument/2006/relationships/customXml" Target="../customXml/item91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855" Type="http://schemas.openxmlformats.org/officeDocument/2006/relationships/customXml" Target="../customXml/item85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922" Type="http://schemas.openxmlformats.org/officeDocument/2006/relationships/customXml" Target="../customXml/item922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866" Type="http://schemas.openxmlformats.org/officeDocument/2006/relationships/customXml" Target="../customXml/item866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933" Type="http://schemas.openxmlformats.org/officeDocument/2006/relationships/customXml" Target="../customXml/item933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877" Type="http://schemas.openxmlformats.org/officeDocument/2006/relationships/customXml" Target="../customXml/item877.xml"/><Relationship Id="rId737" Type="http://schemas.openxmlformats.org/officeDocument/2006/relationships/customXml" Target="../customXml/item737.xml"/><Relationship Id="rId944" Type="http://schemas.openxmlformats.org/officeDocument/2006/relationships/slide" Target="slides/slide4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888" Type="http://schemas.openxmlformats.org/officeDocument/2006/relationships/customXml" Target="../customXml/item888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955" Type="http://schemas.openxmlformats.org/officeDocument/2006/relationships/slide" Target="slides/slide15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customXml" Target="../customXml/item815.xml"/><Relationship Id="rId247" Type="http://schemas.openxmlformats.org/officeDocument/2006/relationships/customXml" Target="../customXml/item247.xml"/><Relationship Id="rId899" Type="http://schemas.openxmlformats.org/officeDocument/2006/relationships/customXml" Target="../customXml/item899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966" Type="http://schemas.openxmlformats.org/officeDocument/2006/relationships/slide" Target="slides/slide26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customXml" Target="../customXml/item826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977" Type="http://schemas.openxmlformats.org/officeDocument/2006/relationships/tableStyles" Target="tableStyles.xml"/><Relationship Id="rId171" Type="http://schemas.openxmlformats.org/officeDocument/2006/relationships/customXml" Target="../customXml/item171.xml"/><Relationship Id="rId837" Type="http://schemas.openxmlformats.org/officeDocument/2006/relationships/customXml" Target="../customXml/item837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890" Type="http://schemas.openxmlformats.org/officeDocument/2006/relationships/customXml" Target="../customXml/item890.xml"/><Relationship Id="rId904" Type="http://schemas.openxmlformats.org/officeDocument/2006/relationships/customXml" Target="../customXml/item90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848" Type="http://schemas.openxmlformats.org/officeDocument/2006/relationships/customXml" Target="../customXml/item848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915" Type="http://schemas.openxmlformats.org/officeDocument/2006/relationships/customXml" Target="../customXml/item91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859" Type="http://schemas.openxmlformats.org/officeDocument/2006/relationships/customXml" Target="../customXml/item85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926" Type="http://schemas.openxmlformats.org/officeDocument/2006/relationships/customXml" Target="../customXml/item926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Relationship Id="rId271" Type="http://schemas.openxmlformats.org/officeDocument/2006/relationships/customXml" Target="../customXml/item271.xml"/><Relationship Id="rId937" Type="http://schemas.openxmlformats.org/officeDocument/2006/relationships/customXml" Target="../customXml/item937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69" Type="http://schemas.openxmlformats.org/officeDocument/2006/relationships/customXml" Target="../customXml/item369.xml"/><Relationship Id="rId576" Type="http://schemas.openxmlformats.org/officeDocument/2006/relationships/customXml" Target="../customXml/item576.xml"/><Relationship Id="rId783" Type="http://schemas.openxmlformats.org/officeDocument/2006/relationships/customXml" Target="../customXml/item783.xml"/><Relationship Id="rId229" Type="http://schemas.openxmlformats.org/officeDocument/2006/relationships/customXml" Target="../customXml/item229.xml"/><Relationship Id="rId436" Type="http://schemas.openxmlformats.org/officeDocument/2006/relationships/customXml" Target="../customXml/item436.xml"/><Relationship Id="rId643" Type="http://schemas.openxmlformats.org/officeDocument/2006/relationships/customXml" Target="../customXml/item643.xml"/><Relationship Id="rId850" Type="http://schemas.openxmlformats.org/officeDocument/2006/relationships/customXml" Target="../customXml/item850.xml"/><Relationship Id="rId948" Type="http://schemas.openxmlformats.org/officeDocument/2006/relationships/slide" Target="slides/slide8.xml"/><Relationship Id="rId77" Type="http://schemas.openxmlformats.org/officeDocument/2006/relationships/customXml" Target="../customXml/item77.xml"/><Relationship Id="rId282" Type="http://schemas.openxmlformats.org/officeDocument/2006/relationships/customXml" Target="../customXml/item282.xml"/><Relationship Id="rId503" Type="http://schemas.openxmlformats.org/officeDocument/2006/relationships/customXml" Target="../customXml/item503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447" Type="http://schemas.openxmlformats.org/officeDocument/2006/relationships/customXml" Target="../customXml/item447.xml"/><Relationship Id="rId794" Type="http://schemas.openxmlformats.org/officeDocument/2006/relationships/customXml" Target="../customXml/item794.xml"/><Relationship Id="rId654" Type="http://schemas.openxmlformats.org/officeDocument/2006/relationships/customXml" Target="../customXml/item654.xml"/><Relationship Id="rId861" Type="http://schemas.openxmlformats.org/officeDocument/2006/relationships/customXml" Target="../customXml/item861.xml"/><Relationship Id="rId959" Type="http://schemas.openxmlformats.org/officeDocument/2006/relationships/slide" Target="slides/slide19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514" Type="http://schemas.openxmlformats.org/officeDocument/2006/relationships/customXml" Target="../customXml/item514.xml"/><Relationship Id="rId721" Type="http://schemas.openxmlformats.org/officeDocument/2006/relationships/customXml" Target="../customXml/item721.xml"/><Relationship Id="rId88" Type="http://schemas.openxmlformats.org/officeDocument/2006/relationships/customXml" Target="../customXml/item88.xml"/><Relationship Id="rId153" Type="http://schemas.openxmlformats.org/officeDocument/2006/relationships/customXml" Target="../customXml/item153.xml"/><Relationship Id="rId360" Type="http://schemas.openxmlformats.org/officeDocument/2006/relationships/customXml" Target="../customXml/item360.xml"/><Relationship Id="rId598" Type="http://schemas.openxmlformats.org/officeDocument/2006/relationships/customXml" Target="../customXml/item598.xml"/><Relationship Id="rId819" Type="http://schemas.openxmlformats.org/officeDocument/2006/relationships/customXml" Target="../customXml/item819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65" Type="http://schemas.openxmlformats.org/officeDocument/2006/relationships/customXml" Target="../customXml/item665.xml"/><Relationship Id="rId872" Type="http://schemas.openxmlformats.org/officeDocument/2006/relationships/customXml" Target="../customXml/item872.xml"/><Relationship Id="rId15" Type="http://schemas.openxmlformats.org/officeDocument/2006/relationships/customXml" Target="../customXml/item15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69" Type="http://schemas.openxmlformats.org/officeDocument/2006/relationships/customXml" Target="../customXml/item469.xml"/><Relationship Id="rId676" Type="http://schemas.openxmlformats.org/officeDocument/2006/relationships/customXml" Target="../customXml/item676.xml"/><Relationship Id="rId883" Type="http://schemas.openxmlformats.org/officeDocument/2006/relationships/customXml" Target="../customXml/item883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329" Type="http://schemas.openxmlformats.org/officeDocument/2006/relationships/customXml" Target="../customXml/item329.xml"/><Relationship Id="rId536" Type="http://schemas.openxmlformats.org/officeDocument/2006/relationships/customXml" Target="../customXml/item536.xml"/><Relationship Id="rId175" Type="http://schemas.openxmlformats.org/officeDocument/2006/relationships/customXml" Target="../customXml/item175.xml"/><Relationship Id="rId743" Type="http://schemas.openxmlformats.org/officeDocument/2006/relationships/customXml" Target="../customXml/item743.xml"/><Relationship Id="rId950" Type="http://schemas.openxmlformats.org/officeDocument/2006/relationships/slide" Target="slides/slide10.xml"/><Relationship Id="rId382" Type="http://schemas.openxmlformats.org/officeDocument/2006/relationships/customXml" Target="../customXml/item382.xml"/><Relationship Id="rId603" Type="http://schemas.openxmlformats.org/officeDocument/2006/relationships/customXml" Target="../customXml/item603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908" Type="http://schemas.openxmlformats.org/officeDocument/2006/relationships/customXml" Target="../customXml/item908.xml"/><Relationship Id="rId242" Type="http://schemas.openxmlformats.org/officeDocument/2006/relationships/customXml" Target="../customXml/item242.xml"/><Relationship Id="rId894" Type="http://schemas.openxmlformats.org/officeDocument/2006/relationships/customXml" Target="../customXml/item894.xml"/><Relationship Id="rId37" Type="http://schemas.openxmlformats.org/officeDocument/2006/relationships/customXml" Target="../customXml/item37.xml"/><Relationship Id="rId102" Type="http://schemas.openxmlformats.org/officeDocument/2006/relationships/customXml" Target="../customXml/item102.xml"/><Relationship Id="rId547" Type="http://schemas.openxmlformats.org/officeDocument/2006/relationships/customXml" Target="../customXml/item547.xml"/><Relationship Id="rId754" Type="http://schemas.openxmlformats.org/officeDocument/2006/relationships/customXml" Target="../customXml/item754.xml"/><Relationship Id="rId961" Type="http://schemas.openxmlformats.org/officeDocument/2006/relationships/slide" Target="slides/slide21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614" Type="http://schemas.openxmlformats.org/officeDocument/2006/relationships/customXml" Target="../customXml/item614.xml"/><Relationship Id="rId821" Type="http://schemas.openxmlformats.org/officeDocument/2006/relationships/customXml" Target="../customXml/item821.xml"/><Relationship Id="rId253" Type="http://schemas.openxmlformats.org/officeDocument/2006/relationships/customXml" Target="../customXml/item253.xml"/><Relationship Id="rId460" Type="http://schemas.openxmlformats.org/officeDocument/2006/relationships/customXml" Target="../customXml/item460.xml"/><Relationship Id="rId698" Type="http://schemas.openxmlformats.org/officeDocument/2006/relationships/customXml" Target="../customXml/item698.xml"/><Relationship Id="rId919" Type="http://schemas.openxmlformats.org/officeDocument/2006/relationships/customXml" Target="../customXml/item919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65" Type="http://schemas.openxmlformats.org/officeDocument/2006/relationships/customXml" Target="../customXml/item765.xml"/><Relationship Id="rId972" Type="http://schemas.openxmlformats.org/officeDocument/2006/relationships/slide" Target="slides/slide32.xml"/><Relationship Id="rId197" Type="http://schemas.openxmlformats.org/officeDocument/2006/relationships/customXml" Target="../customXml/item197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customXml" Target="../customXml/item83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69" Type="http://schemas.openxmlformats.org/officeDocument/2006/relationships/customXml" Target="../customXml/item569.xml"/><Relationship Id="rId776" Type="http://schemas.openxmlformats.org/officeDocument/2006/relationships/customXml" Target="../customXml/item776.xml"/><Relationship Id="rId331" Type="http://schemas.openxmlformats.org/officeDocument/2006/relationships/customXml" Target="../customXml/item331.xml"/><Relationship Id="rId429" Type="http://schemas.openxmlformats.org/officeDocument/2006/relationships/customXml" Target="../customXml/item429.xml"/><Relationship Id="rId636" Type="http://schemas.openxmlformats.org/officeDocument/2006/relationships/customXml" Target="../customXml/item636.xml"/><Relationship Id="rId843" Type="http://schemas.openxmlformats.org/officeDocument/2006/relationships/customXml" Target="../customXml/item843.xml"/><Relationship Id="rId275" Type="http://schemas.openxmlformats.org/officeDocument/2006/relationships/customXml" Target="../customXml/item275.xml"/><Relationship Id="rId482" Type="http://schemas.openxmlformats.org/officeDocument/2006/relationships/customXml" Target="../customXml/item482.xml"/><Relationship Id="rId703" Type="http://schemas.openxmlformats.org/officeDocument/2006/relationships/customXml" Target="../customXml/item703.xml"/><Relationship Id="rId910" Type="http://schemas.openxmlformats.org/officeDocument/2006/relationships/customXml" Target="../customXml/item910.xml"/><Relationship Id="rId135" Type="http://schemas.openxmlformats.org/officeDocument/2006/relationships/customXml" Target="../customXml/item135.xml"/><Relationship Id="rId342" Type="http://schemas.openxmlformats.org/officeDocument/2006/relationships/customXml" Target="../customXml/item342.xml"/><Relationship Id="rId787" Type="http://schemas.openxmlformats.org/officeDocument/2006/relationships/customXml" Target="../customXml/item787.xml"/><Relationship Id="rId202" Type="http://schemas.openxmlformats.org/officeDocument/2006/relationships/customXml" Target="../customXml/item202.xml"/><Relationship Id="rId647" Type="http://schemas.openxmlformats.org/officeDocument/2006/relationships/customXml" Target="../customXml/item647.xml"/><Relationship Id="rId854" Type="http://schemas.openxmlformats.org/officeDocument/2006/relationships/customXml" Target="../customXml/item854.xml"/><Relationship Id="rId286" Type="http://schemas.openxmlformats.org/officeDocument/2006/relationships/customXml" Target="../customXml/item286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714" Type="http://schemas.openxmlformats.org/officeDocument/2006/relationships/customXml" Target="../customXml/item714.xml"/><Relationship Id="rId921" Type="http://schemas.openxmlformats.org/officeDocument/2006/relationships/customXml" Target="../customXml/item921.xml"/><Relationship Id="rId50" Type="http://schemas.openxmlformats.org/officeDocument/2006/relationships/customXml" Target="../customXml/item50.xml"/><Relationship Id="rId146" Type="http://schemas.openxmlformats.org/officeDocument/2006/relationships/customXml" Target="../customXml/item146.xml"/><Relationship Id="rId353" Type="http://schemas.openxmlformats.org/officeDocument/2006/relationships/customXml" Target="../customXml/item353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58" Type="http://schemas.openxmlformats.org/officeDocument/2006/relationships/customXml" Target="../customXml/item658.xml"/><Relationship Id="rId865" Type="http://schemas.openxmlformats.org/officeDocument/2006/relationships/customXml" Target="../customXml/item865.xml"/><Relationship Id="rId297" Type="http://schemas.openxmlformats.org/officeDocument/2006/relationships/customXml" Target="../customXml/item297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932" Type="http://schemas.openxmlformats.org/officeDocument/2006/relationships/customXml" Target="../customXml/item932.xml"/><Relationship Id="rId157" Type="http://schemas.openxmlformats.org/officeDocument/2006/relationships/customXml" Target="../customXml/item157.xml"/><Relationship Id="rId364" Type="http://schemas.openxmlformats.org/officeDocument/2006/relationships/customXml" Target="../customXml/item36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400" dirty="0"/>
              <a:t>General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Diseños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Hoja1!$A$2:$A$4</c:f>
              <c:strCache>
                <c:ptCount val="3"/>
                <c:pt idx="0">
                  <c:v>Mínimo</c:v>
                </c:pt>
                <c:pt idx="1">
                  <c:v>Promedio</c:v>
                </c:pt>
                <c:pt idx="2">
                  <c:v>Máximo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8</c:v>
                </c:pt>
                <c:pt idx="1">
                  <c:v>11</c:v>
                </c:pt>
                <c:pt idx="2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A-4632-B754-780F97F1444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Rediseños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Hoja1!$A$2:$A$4</c:f>
              <c:strCache>
                <c:ptCount val="3"/>
                <c:pt idx="0">
                  <c:v>Mínimo</c:v>
                </c:pt>
                <c:pt idx="1">
                  <c:v>Promedio</c:v>
                </c:pt>
                <c:pt idx="2">
                  <c:v>Máximo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A-4632-B754-780F97F1444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Actualizacones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Hoja1!$A$2:$A$4</c:f>
              <c:strCache>
                <c:ptCount val="3"/>
                <c:pt idx="0">
                  <c:v>Mínimo</c:v>
                </c:pt>
                <c:pt idx="1">
                  <c:v>Promedio</c:v>
                </c:pt>
                <c:pt idx="2">
                  <c:v>Máximo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A-4632-B754-780F97F14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817792"/>
        <c:axId val="2076075488"/>
      </c:lineChart>
      <c:catAx>
        <c:axId val="41581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76075488"/>
        <c:crosses val="autoZero"/>
        <c:auto val="1"/>
        <c:lblAlgn val="ctr"/>
        <c:lblOffset val="100"/>
        <c:noMultiLvlLbl val="0"/>
      </c:catAx>
      <c:valAx>
        <c:axId val="20760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1581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400" dirty="0"/>
              <a:t>Por proyecto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Administración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Fundamentación</c:v>
                </c:pt>
                <c:pt idx="1">
                  <c:v>Visión</c:v>
                </c:pt>
                <c:pt idx="2">
                  <c:v>Misión</c:v>
                </c:pt>
                <c:pt idx="3">
                  <c:v>Ideario</c:v>
                </c:pt>
                <c:pt idx="4">
                  <c:v>Objetivos</c:v>
                </c:pt>
                <c:pt idx="5">
                  <c:v>Estructura curricular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0.2</c:v>
                </c:pt>
                <c:pt idx="2">
                  <c:v>0.1</c:v>
                </c:pt>
                <c:pt idx="3">
                  <c:v>0.2</c:v>
                </c:pt>
                <c:pt idx="4">
                  <c:v>0.5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A-4632-B754-780F97F1444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Contaduría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Fundamentación</c:v>
                </c:pt>
                <c:pt idx="1">
                  <c:v>Visión</c:v>
                </c:pt>
                <c:pt idx="2">
                  <c:v>Misión</c:v>
                </c:pt>
                <c:pt idx="3">
                  <c:v>Ideario</c:v>
                </c:pt>
                <c:pt idx="4">
                  <c:v>Objetivos</c:v>
                </c:pt>
                <c:pt idx="5">
                  <c:v>Estructura curricular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</c:v>
                </c:pt>
                <c:pt idx="1">
                  <c:v>0.5</c:v>
                </c:pt>
                <c:pt idx="2">
                  <c:v>0.5</c:v>
                </c:pt>
                <c:pt idx="3">
                  <c:v>0.1</c:v>
                </c:pt>
                <c:pt idx="4">
                  <c:v>0.8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A-4632-B754-780F97F1444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Ing. De Software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Hoja1!$A$2:$A$7</c:f>
              <c:strCache>
                <c:ptCount val="6"/>
                <c:pt idx="0">
                  <c:v>Fundamentación</c:v>
                </c:pt>
                <c:pt idx="1">
                  <c:v>Visión</c:v>
                </c:pt>
                <c:pt idx="2">
                  <c:v>Misión</c:v>
                </c:pt>
                <c:pt idx="3">
                  <c:v>Ideario</c:v>
                </c:pt>
                <c:pt idx="4">
                  <c:v>Objetivos</c:v>
                </c:pt>
                <c:pt idx="5">
                  <c:v>Estructura curricular</c:v>
                </c:pt>
              </c:strCache>
            </c:strRef>
          </c:cat>
          <c:val>
            <c:numRef>
              <c:f>Hoja1!$D$2:$D$7</c:f>
              <c:numCache>
                <c:formatCode>General</c:formatCode>
                <c:ptCount val="6"/>
                <c:pt idx="0">
                  <c:v>0.8</c:v>
                </c:pt>
                <c:pt idx="1">
                  <c:v>0.1</c:v>
                </c:pt>
                <c:pt idx="2">
                  <c:v>0.1</c:v>
                </c:pt>
                <c:pt idx="3">
                  <c:v>0.8</c:v>
                </c:pt>
                <c:pt idx="4">
                  <c:v>1</c:v>
                </c:pt>
                <c:pt idx="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A-4632-B754-780F97F14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817792"/>
        <c:axId val="2076075488"/>
      </c:lineChart>
      <c:catAx>
        <c:axId val="41581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76075488"/>
        <c:crosses val="autoZero"/>
        <c:auto val="1"/>
        <c:lblAlgn val="ctr"/>
        <c:lblOffset val="100"/>
        <c:noMultiLvlLbl val="0"/>
      </c:catAx>
      <c:valAx>
        <c:axId val="20760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15817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4FE87-F167-4367-A4F7-B7E839CCD993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CA1D-282D-44F9-8FB5-5E5DE34D9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03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Asesoría para diseño, rediseño o actualización. </a:t>
            </a:r>
            <a:r>
              <a:rPr lang="es-MX" dirty="0" err="1"/>
              <a:t>Area</a:t>
            </a:r>
            <a:r>
              <a:rPr lang="es-MX" dirty="0"/>
              <a:t> solicita apoyo a </a:t>
            </a:r>
            <a:r>
              <a:rPr lang="es-MX" dirty="0" err="1"/>
              <a:t>dgdaie</a:t>
            </a:r>
            <a:r>
              <a:rPr lang="es-MX" dirty="0"/>
              <a:t>, envían acta de junta académica. Involucrados son el equipo que va a trabajar, viene en acta de junta. Aval en </a:t>
            </a:r>
            <a:r>
              <a:rPr lang="es-MX" dirty="0" err="1"/>
              <a:t>dgdaie</a:t>
            </a:r>
            <a:r>
              <a:rPr lang="es-MX" dirty="0"/>
              <a:t> hasta terminar todo.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3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Asesoría para diseño, rediseño o actualización. </a:t>
            </a:r>
            <a:r>
              <a:rPr lang="es-MX" dirty="0" err="1"/>
              <a:t>Area</a:t>
            </a:r>
            <a:r>
              <a:rPr lang="es-MX" dirty="0"/>
              <a:t> solicita apoyo a </a:t>
            </a:r>
            <a:r>
              <a:rPr lang="es-MX" dirty="0" err="1"/>
              <a:t>dgdaie</a:t>
            </a:r>
            <a:r>
              <a:rPr lang="es-MX" dirty="0"/>
              <a:t>, envían acta de junta académica. Involucrados son el equipo que va a trabajar, viene en acta de junta. Aval en </a:t>
            </a:r>
            <a:r>
              <a:rPr lang="es-MX" dirty="0" err="1"/>
              <a:t>dgdaie</a:t>
            </a:r>
            <a:r>
              <a:rPr lang="es-MX" dirty="0"/>
              <a:t> hasta terminar todo.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91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Asesor técnico da de ala a involucrados. Desarrollo curricular da de alta a asesor.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4CA1D-282D-44F9-8FB5-5E5DE34D9B36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72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26/08/2019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53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735.xml"/><Relationship Id="rId7" Type="http://schemas.openxmlformats.org/officeDocument/2006/relationships/customXml" Target="../../customXml/item261.xml"/><Relationship Id="rId12" Type="http://schemas.openxmlformats.org/officeDocument/2006/relationships/image" Target="../media/image2.png"/><Relationship Id="rId17" Type="http://schemas.openxmlformats.org/officeDocument/2006/relationships/slide" Target="slide4.xml"/><Relationship Id="rId2" Type="http://schemas.openxmlformats.org/officeDocument/2006/relationships/customXml" Target="../../customXml/item35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38.xml"/><Relationship Id="rId6" Type="http://schemas.openxmlformats.org/officeDocument/2006/relationships/customXml" Target="../../customXml/item310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9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477.xml"/><Relationship Id="rId9" Type="http://schemas.openxmlformats.org/officeDocument/2006/relationships/customXml" Target="../../customXml/item661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40.xml"/><Relationship Id="rId18" Type="http://schemas.openxmlformats.org/officeDocument/2006/relationships/customXml" Target="../../customXml/item28.xml"/><Relationship Id="rId26" Type="http://schemas.openxmlformats.org/officeDocument/2006/relationships/customXml" Target="../../customXml/item769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333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9.xml"/><Relationship Id="rId47" Type="http://schemas.openxmlformats.org/officeDocument/2006/relationships/image" Target="../media/image34.png"/><Relationship Id="rId50" Type="http://schemas.openxmlformats.org/officeDocument/2006/relationships/image" Target="../media/image37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570.xml"/><Relationship Id="rId2" Type="http://schemas.openxmlformats.org/officeDocument/2006/relationships/customXml" Target="../../customXml/item507.xml"/><Relationship Id="rId16" Type="http://schemas.openxmlformats.org/officeDocument/2006/relationships/customXml" Target="../../customXml/item532.xml"/><Relationship Id="rId29" Type="http://schemas.openxmlformats.org/officeDocument/2006/relationships/customXml" Target="../../customXml/item801.xml"/><Relationship Id="rId11" Type="http://schemas.openxmlformats.org/officeDocument/2006/relationships/customXml" Target="../../customXml/item626.xml"/><Relationship Id="rId24" Type="http://schemas.openxmlformats.org/officeDocument/2006/relationships/customXml" Target="../../customXml/item86.xml"/><Relationship Id="rId32" Type="http://schemas.openxmlformats.org/officeDocument/2006/relationships/customXml" Target="../../customXml/item228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32.png"/><Relationship Id="rId53" Type="http://schemas.openxmlformats.org/officeDocument/2006/relationships/slide" Target="slide8.xml"/><Relationship Id="rId5" Type="http://schemas.openxmlformats.org/officeDocument/2006/relationships/customXml" Target="../../customXml/item862.xml"/><Relationship Id="rId10" Type="http://schemas.openxmlformats.org/officeDocument/2006/relationships/customXml" Target="../../customXml/item553.xml"/><Relationship Id="rId19" Type="http://schemas.openxmlformats.org/officeDocument/2006/relationships/customXml" Target="../../customXml/item417.xml"/><Relationship Id="rId31" Type="http://schemas.openxmlformats.org/officeDocument/2006/relationships/customXml" Target="../../customXml/item481.xml"/><Relationship Id="rId44" Type="http://schemas.openxmlformats.org/officeDocument/2006/relationships/image" Target="../media/image23.svg"/><Relationship Id="rId52" Type="http://schemas.openxmlformats.org/officeDocument/2006/relationships/image" Target="../media/image39.svg"/><Relationship Id="rId4" Type="http://schemas.openxmlformats.org/officeDocument/2006/relationships/customXml" Target="../../customXml/item342.xml"/><Relationship Id="rId9" Type="http://schemas.openxmlformats.org/officeDocument/2006/relationships/customXml" Target="../../customXml/item727.xml"/><Relationship Id="rId14" Type="http://schemas.openxmlformats.org/officeDocument/2006/relationships/customXml" Target="../../customXml/item597.xml"/><Relationship Id="rId22" Type="http://schemas.openxmlformats.org/officeDocument/2006/relationships/customXml" Target="../../customXml/item522.xml"/><Relationship Id="rId27" Type="http://schemas.openxmlformats.org/officeDocument/2006/relationships/customXml" Target="../../customXml/item408.xml"/><Relationship Id="rId30" Type="http://schemas.openxmlformats.org/officeDocument/2006/relationships/customXml" Target="../../customXml/item840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771.xml"/><Relationship Id="rId51" Type="http://schemas.openxmlformats.org/officeDocument/2006/relationships/image" Target="../media/image38.png"/><Relationship Id="rId3" Type="http://schemas.openxmlformats.org/officeDocument/2006/relationships/customXml" Target="../../customXml/item554.xml"/><Relationship Id="rId12" Type="http://schemas.openxmlformats.org/officeDocument/2006/relationships/customXml" Target="../../customXml/item807.xml"/><Relationship Id="rId17" Type="http://schemas.openxmlformats.org/officeDocument/2006/relationships/customXml" Target="../../customXml/item229.xml"/><Relationship Id="rId25" Type="http://schemas.openxmlformats.org/officeDocument/2006/relationships/customXml" Target="../../customXml/item820.xml"/><Relationship Id="rId33" Type="http://schemas.openxmlformats.org/officeDocument/2006/relationships/customXml" Target="../../customXml/item22.xml"/><Relationship Id="rId38" Type="http://schemas.openxmlformats.org/officeDocument/2006/relationships/image" Target="../media/image4.png"/><Relationship Id="rId46" Type="http://schemas.openxmlformats.org/officeDocument/2006/relationships/image" Target="../media/image33.svg"/><Relationship Id="rId20" Type="http://schemas.openxmlformats.org/officeDocument/2006/relationships/customXml" Target="../../customXml/item116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662.xml"/><Relationship Id="rId6" Type="http://schemas.openxmlformats.org/officeDocument/2006/relationships/customXml" Target="../../customXml/item411.xml"/><Relationship Id="rId15" Type="http://schemas.openxmlformats.org/officeDocument/2006/relationships/customXml" Target="../../customXml/item158.xml"/><Relationship Id="rId23" Type="http://schemas.openxmlformats.org/officeDocument/2006/relationships/customXml" Target="../../customXml/item119.xml"/><Relationship Id="rId28" Type="http://schemas.openxmlformats.org/officeDocument/2006/relationships/customXml" Target="../../customXml/item177.xml"/><Relationship Id="rId36" Type="http://schemas.openxmlformats.org/officeDocument/2006/relationships/image" Target="../media/image2.png"/><Relationship Id="rId4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55.xml"/><Relationship Id="rId18" Type="http://schemas.openxmlformats.org/officeDocument/2006/relationships/customXml" Target="../../customXml/item276.xml"/><Relationship Id="rId26" Type="http://schemas.openxmlformats.org/officeDocument/2006/relationships/customXml" Target="../../customXml/item676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640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32.png"/><Relationship Id="rId7" Type="http://schemas.openxmlformats.org/officeDocument/2006/relationships/customXml" Target="../../customXml/item811.xml"/><Relationship Id="rId2" Type="http://schemas.openxmlformats.org/officeDocument/2006/relationships/customXml" Target="../../customXml/item164.xml"/><Relationship Id="rId16" Type="http://schemas.openxmlformats.org/officeDocument/2006/relationships/customXml" Target="../../customXml/item736.xml"/><Relationship Id="rId29" Type="http://schemas.openxmlformats.org/officeDocument/2006/relationships/customXml" Target="../../customXml/item818.xml"/><Relationship Id="rId1" Type="http://schemas.openxmlformats.org/officeDocument/2006/relationships/customXml" Target="../../customXml/item523.xml"/><Relationship Id="rId6" Type="http://schemas.openxmlformats.org/officeDocument/2006/relationships/customXml" Target="../../customXml/item710.xml"/><Relationship Id="rId11" Type="http://schemas.openxmlformats.org/officeDocument/2006/relationships/customXml" Target="../../customXml/item835.xml"/><Relationship Id="rId24" Type="http://schemas.openxmlformats.org/officeDocument/2006/relationships/customXml" Target="../../customXml/item501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4.xml"/><Relationship Id="rId5" Type="http://schemas.openxmlformats.org/officeDocument/2006/relationships/customXml" Target="../../customXml/item188.xml"/><Relationship Id="rId15" Type="http://schemas.openxmlformats.org/officeDocument/2006/relationships/customXml" Target="../../customXml/item760.xml"/><Relationship Id="rId23" Type="http://schemas.openxmlformats.org/officeDocument/2006/relationships/customXml" Target="../../customXml/item13.xml"/><Relationship Id="rId28" Type="http://schemas.openxmlformats.org/officeDocument/2006/relationships/customXml" Target="../../customXml/item212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749.xml"/><Relationship Id="rId19" Type="http://schemas.openxmlformats.org/officeDocument/2006/relationships/customXml" Target="../../customXml/item121.xml"/><Relationship Id="rId31" Type="http://schemas.openxmlformats.org/officeDocument/2006/relationships/image" Target="../media/image1.png"/><Relationship Id="rId44" Type="http://schemas.openxmlformats.org/officeDocument/2006/relationships/image" Target="../media/image37.svg"/><Relationship Id="rId4" Type="http://schemas.openxmlformats.org/officeDocument/2006/relationships/customXml" Target="../../customXml/item301.xml"/><Relationship Id="rId9" Type="http://schemas.openxmlformats.org/officeDocument/2006/relationships/customXml" Target="../../customXml/item566.xml"/><Relationship Id="rId14" Type="http://schemas.openxmlformats.org/officeDocument/2006/relationships/customXml" Target="../../customXml/item458.xml"/><Relationship Id="rId22" Type="http://schemas.openxmlformats.org/officeDocument/2006/relationships/customXml" Target="../../customXml/item100.xml"/><Relationship Id="rId27" Type="http://schemas.openxmlformats.org/officeDocument/2006/relationships/customXml" Target="../../customXml/item51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36.png"/><Relationship Id="rId48" Type="http://schemas.openxmlformats.org/officeDocument/2006/relationships/image" Target="../media/image33.svg"/><Relationship Id="rId8" Type="http://schemas.openxmlformats.org/officeDocument/2006/relationships/customXml" Target="../../customXml/item428.xml"/><Relationship Id="rId3" Type="http://schemas.openxmlformats.org/officeDocument/2006/relationships/customXml" Target="../../customXml/item500.xml"/><Relationship Id="rId12" Type="http://schemas.openxmlformats.org/officeDocument/2006/relationships/customXml" Target="../../customXml/item647.xml"/><Relationship Id="rId17" Type="http://schemas.openxmlformats.org/officeDocument/2006/relationships/customXml" Target="../../customXml/item599.xml"/><Relationship Id="rId25" Type="http://schemas.openxmlformats.org/officeDocument/2006/relationships/customXml" Target="../../customXml/item433.xml"/><Relationship Id="rId33" Type="http://schemas.openxmlformats.org/officeDocument/2006/relationships/image" Target="../media/image3.png"/><Relationship Id="rId38" Type="http://schemas.openxmlformats.org/officeDocument/2006/relationships/slide" Target="slide13.xml"/><Relationship Id="rId46" Type="http://schemas.openxmlformats.org/officeDocument/2006/relationships/slide" Target="slide12.xml"/><Relationship Id="rId20" Type="http://schemas.openxmlformats.org/officeDocument/2006/relationships/customXml" Target="../../customXml/item275.xml"/><Relationship Id="rId4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30.xml"/><Relationship Id="rId18" Type="http://schemas.openxmlformats.org/officeDocument/2006/relationships/customXml" Target="../../customXml/item833.xml"/><Relationship Id="rId26" Type="http://schemas.openxmlformats.org/officeDocument/2006/relationships/image" Target="../media/image4.png"/><Relationship Id="rId39" Type="http://schemas.openxmlformats.org/officeDocument/2006/relationships/image" Target="../media/image32.png"/><Relationship Id="rId21" Type="http://schemas.openxmlformats.org/officeDocument/2006/relationships/customXml" Target="../../customXml/item713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562.xml"/><Relationship Id="rId12" Type="http://schemas.openxmlformats.org/officeDocument/2006/relationships/customXml" Target="../../customXml/item44.xml"/><Relationship Id="rId17" Type="http://schemas.openxmlformats.org/officeDocument/2006/relationships/customXml" Target="../../customXml/item617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4.xml"/><Relationship Id="rId2" Type="http://schemas.openxmlformats.org/officeDocument/2006/relationships/customXml" Target="../../customXml/item499.xml"/><Relationship Id="rId16" Type="http://schemas.openxmlformats.org/officeDocument/2006/relationships/customXml" Target="../../customXml/item746.xml"/><Relationship Id="rId20" Type="http://schemas.openxmlformats.org/officeDocument/2006/relationships/customXml" Target="../../customXml/item48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775.xml"/><Relationship Id="rId6" Type="http://schemas.openxmlformats.org/officeDocument/2006/relationships/customXml" Target="../../customXml/item435.xml"/><Relationship Id="rId11" Type="http://schemas.openxmlformats.org/officeDocument/2006/relationships/customXml" Target="../../customXml/item24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37.svg"/><Relationship Id="rId40" Type="http://schemas.openxmlformats.org/officeDocument/2006/relationships/image" Target="../media/image33.svg"/><Relationship Id="rId5" Type="http://schemas.openxmlformats.org/officeDocument/2006/relationships/customXml" Target="../../customXml/item667.xml"/><Relationship Id="rId15" Type="http://schemas.openxmlformats.org/officeDocument/2006/relationships/customXml" Target="../../customXml/item54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36.png"/><Relationship Id="rId10" Type="http://schemas.openxmlformats.org/officeDocument/2006/relationships/customXml" Target="../../customXml/item135.xml"/><Relationship Id="rId19" Type="http://schemas.openxmlformats.org/officeDocument/2006/relationships/customXml" Target="../../customXml/item36.xml"/><Relationship Id="rId31" Type="http://schemas.openxmlformats.org/officeDocument/2006/relationships/slide" Target="slide13.xml"/><Relationship Id="rId4" Type="http://schemas.openxmlformats.org/officeDocument/2006/relationships/customXml" Target="../../customXml/item545.xml"/><Relationship Id="rId9" Type="http://schemas.openxmlformats.org/officeDocument/2006/relationships/customXml" Target="../../customXml/item330.xml"/><Relationship Id="rId14" Type="http://schemas.openxmlformats.org/officeDocument/2006/relationships/customXml" Target="../../customXml/item51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11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219.xml"/><Relationship Id="rId3" Type="http://schemas.openxmlformats.org/officeDocument/2006/relationships/customXml" Target="../../customXml/item75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0.xml"/><Relationship Id="rId18" Type="http://schemas.openxmlformats.org/officeDocument/2006/relationships/customXml" Target="../../customXml/item800.xml"/><Relationship Id="rId26" Type="http://schemas.openxmlformats.org/officeDocument/2006/relationships/customXml" Target="../../customXml/item615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558.xml"/><Relationship Id="rId34" Type="http://schemas.openxmlformats.org/officeDocument/2006/relationships/customXml" Target="../../customXml/item190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36.png"/><Relationship Id="rId55" Type="http://schemas.openxmlformats.org/officeDocument/2006/relationships/image" Target="../media/image27.svg"/><Relationship Id="rId7" Type="http://schemas.openxmlformats.org/officeDocument/2006/relationships/customXml" Target="../../customXml/item799.xml"/><Relationship Id="rId2" Type="http://schemas.openxmlformats.org/officeDocument/2006/relationships/customXml" Target="../../customXml/item668.xml"/><Relationship Id="rId16" Type="http://schemas.openxmlformats.org/officeDocument/2006/relationships/customXml" Target="../../customXml/item182.xml"/><Relationship Id="rId29" Type="http://schemas.openxmlformats.org/officeDocument/2006/relationships/customXml" Target="../../customXml/item107.xml"/><Relationship Id="rId11" Type="http://schemas.openxmlformats.org/officeDocument/2006/relationships/customXml" Target="../../customXml/item459.xml"/><Relationship Id="rId24" Type="http://schemas.openxmlformats.org/officeDocument/2006/relationships/customXml" Target="../../customXml/item364.xml"/><Relationship Id="rId32" Type="http://schemas.openxmlformats.org/officeDocument/2006/relationships/customXml" Target="../../customXml/item38.xml"/><Relationship Id="rId37" Type="http://schemas.openxmlformats.org/officeDocument/2006/relationships/customXml" Target="../../customXml/item511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33.svg"/><Relationship Id="rId58" Type="http://schemas.openxmlformats.org/officeDocument/2006/relationships/image" Target="../media/image30.png"/><Relationship Id="rId5" Type="http://schemas.openxmlformats.org/officeDocument/2006/relationships/customXml" Target="../../customXml/item117.xml"/><Relationship Id="rId19" Type="http://schemas.openxmlformats.org/officeDocument/2006/relationships/customXml" Target="../../customXml/item815.xml"/><Relationship Id="rId4" Type="http://schemas.openxmlformats.org/officeDocument/2006/relationships/customXml" Target="../../customXml/item189.xml"/><Relationship Id="rId9" Type="http://schemas.openxmlformats.org/officeDocument/2006/relationships/customXml" Target="../../customXml/item82.xml"/><Relationship Id="rId14" Type="http://schemas.openxmlformats.org/officeDocument/2006/relationships/customXml" Target="../../customXml/item52.xml"/><Relationship Id="rId22" Type="http://schemas.openxmlformats.org/officeDocument/2006/relationships/customXml" Target="../../customXml/item355.xml"/><Relationship Id="rId27" Type="http://schemas.openxmlformats.org/officeDocument/2006/relationships/customXml" Target="../../customXml/item402.xml"/><Relationship Id="rId30" Type="http://schemas.openxmlformats.org/officeDocument/2006/relationships/customXml" Target="../../customXml/item577.xml"/><Relationship Id="rId35" Type="http://schemas.openxmlformats.org/officeDocument/2006/relationships/customXml" Target="../../customXml/item868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28.png"/><Relationship Id="rId8" Type="http://schemas.openxmlformats.org/officeDocument/2006/relationships/customXml" Target="../../customXml/item3.xml"/><Relationship Id="rId51" Type="http://schemas.openxmlformats.org/officeDocument/2006/relationships/image" Target="../media/image37.svg"/><Relationship Id="rId3" Type="http://schemas.openxmlformats.org/officeDocument/2006/relationships/customXml" Target="../../customXml/item669.xml"/><Relationship Id="rId12" Type="http://schemas.openxmlformats.org/officeDocument/2006/relationships/customXml" Target="../../customXml/item65.xml"/><Relationship Id="rId17" Type="http://schemas.openxmlformats.org/officeDocument/2006/relationships/customXml" Target="../../customXml/item461.xml"/><Relationship Id="rId25" Type="http://schemas.openxmlformats.org/officeDocument/2006/relationships/customXml" Target="../../customXml/item437.xml"/><Relationship Id="rId33" Type="http://schemas.openxmlformats.org/officeDocument/2006/relationships/customXml" Target="../../customXml/item691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1.svg"/><Relationship Id="rId20" Type="http://schemas.openxmlformats.org/officeDocument/2006/relationships/customXml" Target="../../customXml/item320.xml"/><Relationship Id="rId41" Type="http://schemas.openxmlformats.org/officeDocument/2006/relationships/image" Target="../media/image3.png"/><Relationship Id="rId54" Type="http://schemas.openxmlformats.org/officeDocument/2006/relationships/image" Target="../media/image26.png"/><Relationship Id="rId1" Type="http://schemas.openxmlformats.org/officeDocument/2006/relationships/customXml" Target="../../customXml/item568.xml"/><Relationship Id="rId6" Type="http://schemas.openxmlformats.org/officeDocument/2006/relationships/customXml" Target="../../customXml/item588.xml"/><Relationship Id="rId15" Type="http://schemas.openxmlformats.org/officeDocument/2006/relationships/customXml" Target="../../customXml/item235.xml"/><Relationship Id="rId23" Type="http://schemas.openxmlformats.org/officeDocument/2006/relationships/customXml" Target="../../customXml/item33.xml"/><Relationship Id="rId28" Type="http://schemas.openxmlformats.org/officeDocument/2006/relationships/customXml" Target="../../customXml/item612.xml"/><Relationship Id="rId36" Type="http://schemas.openxmlformats.org/officeDocument/2006/relationships/customXml" Target="../../customXml/item620.xml"/><Relationship Id="rId49" Type="http://schemas.openxmlformats.org/officeDocument/2006/relationships/image" Target="../media/image9.svg"/><Relationship Id="rId57" Type="http://schemas.openxmlformats.org/officeDocument/2006/relationships/image" Target="../media/image29.svg"/><Relationship Id="rId10" Type="http://schemas.openxmlformats.org/officeDocument/2006/relationships/customXml" Target="../../customXml/item604.xml"/><Relationship Id="rId31" Type="http://schemas.openxmlformats.org/officeDocument/2006/relationships/customXml" Target="../../customXml/item262.xml"/><Relationship Id="rId44" Type="http://schemas.openxmlformats.org/officeDocument/2006/relationships/image" Target="../media/image6.png"/><Relationship Id="rId52" Type="http://schemas.openxmlformats.org/officeDocument/2006/relationships/image" Target="../media/image32.png"/><Relationship Id="rId60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36.xml"/><Relationship Id="rId21" Type="http://schemas.openxmlformats.org/officeDocument/2006/relationships/customXml" Target="../../customXml/item803.xml"/><Relationship Id="rId42" Type="http://schemas.openxmlformats.org/officeDocument/2006/relationships/customXml" Target="../../customXml/item491.xml"/><Relationship Id="rId47" Type="http://schemas.openxmlformats.org/officeDocument/2006/relationships/customXml" Target="../../customXml/item387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54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529.xml"/><Relationship Id="rId16" Type="http://schemas.openxmlformats.org/officeDocument/2006/relationships/customXml" Target="../../customXml/item772.xml"/><Relationship Id="rId29" Type="http://schemas.openxmlformats.org/officeDocument/2006/relationships/customXml" Target="../../customXml/item349.xml"/><Relationship Id="rId11" Type="http://schemas.openxmlformats.org/officeDocument/2006/relationships/customXml" Target="../../customXml/item69.xml"/><Relationship Id="rId24" Type="http://schemas.openxmlformats.org/officeDocument/2006/relationships/customXml" Target="../../customXml/item291.xml"/><Relationship Id="rId32" Type="http://schemas.openxmlformats.org/officeDocument/2006/relationships/customXml" Target="../../customXml/item283.xml"/><Relationship Id="rId37" Type="http://schemas.openxmlformats.org/officeDocument/2006/relationships/customXml" Target="../../customXml/item504.xml"/><Relationship Id="rId40" Type="http://schemas.openxmlformats.org/officeDocument/2006/relationships/customXml" Target="../../customXml/item716.xml"/><Relationship Id="rId45" Type="http://schemas.openxmlformats.org/officeDocument/2006/relationships/customXml" Target="../../customXml/item516.xml"/><Relationship Id="rId53" Type="http://schemas.openxmlformats.org/officeDocument/2006/relationships/customXml" Target="../../customXml/item586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388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741.xml"/><Relationship Id="rId14" Type="http://schemas.openxmlformats.org/officeDocument/2006/relationships/customXml" Target="../../customXml/item702.xml"/><Relationship Id="rId22" Type="http://schemas.openxmlformats.org/officeDocument/2006/relationships/customXml" Target="../../customXml/item509.xml"/><Relationship Id="rId27" Type="http://schemas.openxmlformats.org/officeDocument/2006/relationships/customXml" Target="../../customXml/item17.xml"/><Relationship Id="rId30" Type="http://schemas.openxmlformats.org/officeDocument/2006/relationships/customXml" Target="../../customXml/item41.xml"/><Relationship Id="rId35" Type="http://schemas.openxmlformats.org/officeDocument/2006/relationships/customXml" Target="../../customXml/item384.xml"/><Relationship Id="rId43" Type="http://schemas.openxmlformats.org/officeDocument/2006/relationships/customXml" Target="../../customXml/item141.xml"/><Relationship Id="rId48" Type="http://schemas.openxmlformats.org/officeDocument/2006/relationships/customXml" Target="../../customXml/item149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5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690.xml"/><Relationship Id="rId51" Type="http://schemas.openxmlformats.org/officeDocument/2006/relationships/customXml" Target="../../customXml/item358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847.xml"/><Relationship Id="rId12" Type="http://schemas.openxmlformats.org/officeDocument/2006/relationships/customXml" Target="../../customXml/item226.xml"/><Relationship Id="rId17" Type="http://schemas.openxmlformats.org/officeDocument/2006/relationships/customXml" Target="../../customXml/item278.xml"/><Relationship Id="rId25" Type="http://schemas.openxmlformats.org/officeDocument/2006/relationships/customXml" Target="../../customXml/item431.xml"/><Relationship Id="rId33" Type="http://schemas.openxmlformats.org/officeDocument/2006/relationships/customXml" Target="../../customXml/item146.xml"/><Relationship Id="rId38" Type="http://schemas.openxmlformats.org/officeDocument/2006/relationships/customXml" Target="../../customXml/item196.xml"/><Relationship Id="rId46" Type="http://schemas.openxmlformats.org/officeDocument/2006/relationships/customXml" Target="../../customXml/item439.xml"/><Relationship Id="rId59" Type="http://schemas.openxmlformats.org/officeDocument/2006/relationships/image" Target="../media/image3.png"/><Relationship Id="rId67" Type="http://schemas.openxmlformats.org/officeDocument/2006/relationships/slide" Target="slide17.xml"/><Relationship Id="rId20" Type="http://schemas.openxmlformats.org/officeDocument/2006/relationships/customXml" Target="../../customXml/item494.xml"/><Relationship Id="rId41" Type="http://schemas.openxmlformats.org/officeDocument/2006/relationships/customXml" Target="../../customXml/item850.xml"/><Relationship Id="rId54" Type="http://schemas.openxmlformats.org/officeDocument/2006/relationships/customXml" Target="../../customXml/item394.xml"/><Relationship Id="rId62" Type="http://schemas.openxmlformats.org/officeDocument/2006/relationships/image" Target="../media/image6.png"/><Relationship Id="rId70" Type="http://schemas.openxmlformats.org/officeDocument/2006/relationships/slide" Target="slide16.xml"/><Relationship Id="rId1" Type="http://schemas.openxmlformats.org/officeDocument/2006/relationships/customXml" Target="../../customXml/item347.xml"/><Relationship Id="rId6" Type="http://schemas.openxmlformats.org/officeDocument/2006/relationships/customXml" Target="../../customXml/item126.xml"/><Relationship Id="rId15" Type="http://schemas.openxmlformats.org/officeDocument/2006/relationships/customXml" Target="../../customXml/item684.xml"/><Relationship Id="rId23" Type="http://schemas.openxmlformats.org/officeDocument/2006/relationships/customXml" Target="../../customXml/item574.xml"/><Relationship Id="rId28" Type="http://schemas.openxmlformats.org/officeDocument/2006/relationships/customXml" Target="../../customXml/item639.xml"/><Relationship Id="rId36" Type="http://schemas.openxmlformats.org/officeDocument/2006/relationships/customXml" Target="../../customXml/item335.xml"/><Relationship Id="rId49" Type="http://schemas.openxmlformats.org/officeDocument/2006/relationships/customXml" Target="../../customXml/item776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423.xml"/><Relationship Id="rId31" Type="http://schemas.openxmlformats.org/officeDocument/2006/relationships/customXml" Target="../../customXml/item80.xml"/><Relationship Id="rId44" Type="http://schemas.openxmlformats.org/officeDocument/2006/relationships/customXml" Target="../../customXml/item237.xml"/><Relationship Id="rId52" Type="http://schemas.openxmlformats.org/officeDocument/2006/relationships/customXml" Target="../../customXml/item356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270.xml"/><Relationship Id="rId9" Type="http://schemas.openxmlformats.org/officeDocument/2006/relationships/customXml" Target="../../customXml/item6.xml"/><Relationship Id="rId13" Type="http://schemas.openxmlformats.org/officeDocument/2006/relationships/customXml" Target="../../customXml/item328.xml"/><Relationship Id="rId18" Type="http://schemas.openxmlformats.org/officeDocument/2006/relationships/customXml" Target="../../customXml/item105.xml"/><Relationship Id="rId39" Type="http://schemas.openxmlformats.org/officeDocument/2006/relationships/customXml" Target="../../customXml/item487.xml"/><Relationship Id="rId34" Type="http://schemas.openxmlformats.org/officeDocument/2006/relationships/customXml" Target="../../customXml/item442.xml"/><Relationship Id="rId50" Type="http://schemas.openxmlformats.org/officeDocument/2006/relationships/customXml" Target="../../customXml/item796.xml"/><Relationship Id="rId55" Type="http://schemas.openxmlformats.org/officeDocument/2006/relationships/customXml" Target="../../customXml/item52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857.xml"/><Relationship Id="rId21" Type="http://schemas.openxmlformats.org/officeDocument/2006/relationships/customXml" Target="../../customXml/item133.xml"/><Relationship Id="rId42" Type="http://schemas.openxmlformats.org/officeDocument/2006/relationships/customXml" Target="../../customXml/item726.xml"/><Relationship Id="rId47" Type="http://schemas.openxmlformats.org/officeDocument/2006/relationships/customXml" Target="../../customXml/item2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382.xml"/><Relationship Id="rId11" Type="http://schemas.openxmlformats.org/officeDocument/2006/relationships/customXml" Target="../../customXml/item572.xml"/><Relationship Id="rId24" Type="http://schemas.openxmlformats.org/officeDocument/2006/relationships/customXml" Target="../../customXml/item84.xml"/><Relationship Id="rId32" Type="http://schemas.openxmlformats.org/officeDocument/2006/relationships/customXml" Target="../../customXml/item759.xml"/><Relationship Id="rId37" Type="http://schemas.openxmlformats.org/officeDocument/2006/relationships/customXml" Target="../../customXml/item471.xml"/><Relationship Id="rId40" Type="http://schemas.openxmlformats.org/officeDocument/2006/relationships/customXml" Target="../../customXml/item389.xml"/><Relationship Id="rId45" Type="http://schemas.openxmlformats.org/officeDocument/2006/relationships/customXml" Target="../../customXml/item64.xml"/><Relationship Id="rId53" Type="http://schemas.openxmlformats.org/officeDocument/2006/relationships/customXml" Target="../../customXml/item351.xml"/><Relationship Id="rId58" Type="http://schemas.openxmlformats.org/officeDocument/2006/relationships/customXml" Target="../../customXml/item163.xml"/><Relationship Id="rId66" Type="http://schemas.openxmlformats.org/officeDocument/2006/relationships/image" Target="../media/image4.png"/><Relationship Id="rId74" Type="http://schemas.openxmlformats.org/officeDocument/2006/relationships/image" Target="../media/image26.png"/><Relationship Id="rId79" Type="http://schemas.openxmlformats.org/officeDocument/2006/relationships/image" Target="../media/image31.svg"/><Relationship Id="rId5" Type="http://schemas.openxmlformats.org/officeDocument/2006/relationships/customXml" Target="../../customXml/item762.xml"/><Relationship Id="rId61" Type="http://schemas.openxmlformats.org/officeDocument/2006/relationships/customXml" Target="../../customXml/item361.xml"/><Relationship Id="rId19" Type="http://schemas.openxmlformats.org/officeDocument/2006/relationships/customXml" Target="../../customXml/item613.xml"/><Relationship Id="rId14" Type="http://schemas.openxmlformats.org/officeDocument/2006/relationships/customXml" Target="../../customXml/item250.xml"/><Relationship Id="rId22" Type="http://schemas.openxmlformats.org/officeDocument/2006/relationships/customXml" Target="../../customXml/item861.xml"/><Relationship Id="rId27" Type="http://schemas.openxmlformats.org/officeDocument/2006/relationships/customXml" Target="../../customXml/item517.xml"/><Relationship Id="rId30" Type="http://schemas.openxmlformats.org/officeDocument/2006/relationships/customXml" Target="../../customXml/item124.xml"/><Relationship Id="rId35" Type="http://schemas.openxmlformats.org/officeDocument/2006/relationships/customXml" Target="../../customXml/item174.xml"/><Relationship Id="rId43" Type="http://schemas.openxmlformats.org/officeDocument/2006/relationships/customXml" Target="../../customXml/item563.xml"/><Relationship Id="rId48" Type="http://schemas.openxmlformats.org/officeDocument/2006/relationships/customXml" Target="../../customXml/item345.xml"/><Relationship Id="rId56" Type="http://schemas.openxmlformats.org/officeDocument/2006/relationships/customXml" Target="../../customXml/item571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29.svg"/><Relationship Id="rId8" Type="http://schemas.openxmlformats.org/officeDocument/2006/relationships/customXml" Target="../../customXml/item372.xml"/><Relationship Id="rId51" Type="http://schemas.openxmlformats.org/officeDocument/2006/relationships/customXml" Target="../../customXml/item579.xml"/><Relationship Id="rId72" Type="http://schemas.openxmlformats.org/officeDocument/2006/relationships/image" Target="../media/image10.png"/><Relationship Id="rId80" Type="http://schemas.openxmlformats.org/officeDocument/2006/relationships/slide" Target="slide14.xml"/><Relationship Id="rId3" Type="http://schemas.openxmlformats.org/officeDocument/2006/relationships/customXml" Target="../../customXml/item512.xml"/><Relationship Id="rId12" Type="http://schemas.openxmlformats.org/officeDocument/2006/relationships/customXml" Target="../../customXml/item688.xml"/><Relationship Id="rId17" Type="http://schemas.openxmlformats.org/officeDocument/2006/relationships/customXml" Target="../../customXml/item415.xml"/><Relationship Id="rId25" Type="http://schemas.openxmlformats.org/officeDocument/2006/relationships/customXml" Target="../../customXml/item472.xml"/><Relationship Id="rId33" Type="http://schemas.openxmlformats.org/officeDocument/2006/relationships/customXml" Target="../../customXml/item324.xml"/><Relationship Id="rId38" Type="http://schemas.openxmlformats.org/officeDocument/2006/relationships/customXml" Target="../../customXml/item635.xml"/><Relationship Id="rId46" Type="http://schemas.openxmlformats.org/officeDocument/2006/relationships/customXml" Target="../../customXml/item505.xml"/><Relationship Id="rId59" Type="http://schemas.openxmlformats.org/officeDocument/2006/relationships/customXml" Target="../../customXml/item871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842.xml"/><Relationship Id="rId41" Type="http://schemas.openxmlformats.org/officeDocument/2006/relationships/customXml" Target="../../customXml/item281.xml"/><Relationship Id="rId54" Type="http://schemas.openxmlformats.org/officeDocument/2006/relationships/customXml" Target="../../customXml/item557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7.svg"/><Relationship Id="rId1" Type="http://schemas.openxmlformats.org/officeDocument/2006/relationships/customXml" Target="../../customXml/item737.xml"/><Relationship Id="rId6" Type="http://schemas.openxmlformats.org/officeDocument/2006/relationships/customXml" Target="../../customXml/item646.xml"/><Relationship Id="rId15" Type="http://schemas.openxmlformats.org/officeDocument/2006/relationships/customXml" Target="../../customXml/item497.xml"/><Relationship Id="rId23" Type="http://schemas.openxmlformats.org/officeDocument/2006/relationships/customXml" Target="../../customXml/item233.xml"/><Relationship Id="rId28" Type="http://schemas.openxmlformats.org/officeDocument/2006/relationships/customXml" Target="../../customXml/item232.xml"/><Relationship Id="rId36" Type="http://schemas.openxmlformats.org/officeDocument/2006/relationships/customXml" Target="../../customXml/item531.xml"/><Relationship Id="rId49" Type="http://schemas.openxmlformats.org/officeDocument/2006/relationships/customXml" Target="../../customXml/item273.xml"/><Relationship Id="rId57" Type="http://schemas.openxmlformats.org/officeDocument/2006/relationships/customXml" Target="../../customXml/item215.xml"/><Relationship Id="rId10" Type="http://schemas.openxmlformats.org/officeDocument/2006/relationships/customXml" Target="../../customXml/item137.xml"/><Relationship Id="rId31" Type="http://schemas.openxmlformats.org/officeDocument/2006/relationships/customXml" Target="../../customXml/item90.xml"/><Relationship Id="rId44" Type="http://schemas.openxmlformats.org/officeDocument/2006/relationships/customXml" Target="../../customXml/item173.xml"/><Relationship Id="rId52" Type="http://schemas.openxmlformats.org/officeDocument/2006/relationships/customXml" Target="../../customXml/item8.xml"/><Relationship Id="rId60" Type="http://schemas.openxmlformats.org/officeDocument/2006/relationships/customXml" Target="../../customXml/item1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0.png"/><Relationship Id="rId4" Type="http://schemas.openxmlformats.org/officeDocument/2006/relationships/customXml" Target="../../customXml/item436.xml"/><Relationship Id="rId9" Type="http://schemas.openxmlformats.org/officeDocument/2006/relationships/customXml" Target="../../customXml/item712.xml"/><Relationship Id="rId13" Type="http://schemas.openxmlformats.org/officeDocument/2006/relationships/customXml" Target="../../customXml/item792.xml"/><Relationship Id="rId18" Type="http://schemas.openxmlformats.org/officeDocument/2006/relationships/customXml" Target="../../customXml/item496.xml"/><Relationship Id="rId39" Type="http://schemas.openxmlformats.org/officeDocument/2006/relationships/customXml" Target="../../customXml/item234.xml"/><Relationship Id="rId34" Type="http://schemas.openxmlformats.org/officeDocument/2006/relationships/customXml" Target="../../customXml/item643.xml"/><Relationship Id="rId50" Type="http://schemas.openxmlformats.org/officeDocument/2006/relationships/customXml" Target="../../customXml/item63.xml"/><Relationship Id="rId55" Type="http://schemas.openxmlformats.org/officeDocument/2006/relationships/customXml" Target="../../customXml/item814.xml"/><Relationship Id="rId76" Type="http://schemas.openxmlformats.org/officeDocument/2006/relationships/image" Target="../media/image28.png"/><Relationship Id="rId7" Type="http://schemas.openxmlformats.org/officeDocument/2006/relationships/customXml" Target="../../customXml/item403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286.xml"/><Relationship Id="rId29" Type="http://schemas.openxmlformats.org/officeDocument/2006/relationships/customXml" Target="../../customXml/item709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521.xml"/><Relationship Id="rId21" Type="http://schemas.openxmlformats.org/officeDocument/2006/relationships/customXml" Target="../../customXml/item83.xml"/><Relationship Id="rId42" Type="http://schemas.openxmlformats.org/officeDocument/2006/relationships/customXml" Target="../../customXml/item524.xml"/><Relationship Id="rId47" Type="http://schemas.openxmlformats.org/officeDocument/2006/relationships/customXml" Target="../../customXml/item400.xml"/><Relationship Id="rId63" Type="http://schemas.openxmlformats.org/officeDocument/2006/relationships/customXml" Target="../../customXml/item138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831.xml"/><Relationship Id="rId11" Type="http://schemas.openxmlformats.org/officeDocument/2006/relationships/customXml" Target="../../customXml/item460.xml"/><Relationship Id="rId24" Type="http://schemas.openxmlformats.org/officeDocument/2006/relationships/customXml" Target="../../customXml/item280.xml"/><Relationship Id="rId32" Type="http://schemas.openxmlformats.org/officeDocument/2006/relationships/customXml" Target="../../customXml/item506.xml"/><Relationship Id="rId37" Type="http://schemas.openxmlformats.org/officeDocument/2006/relationships/customXml" Target="../../customXml/item18.xml"/><Relationship Id="rId40" Type="http://schemas.openxmlformats.org/officeDocument/2006/relationships/customXml" Target="../../customXml/item569.xml"/><Relationship Id="rId45" Type="http://schemas.openxmlformats.org/officeDocument/2006/relationships/customXml" Target="../../customXml/item603.xml"/><Relationship Id="rId53" Type="http://schemas.openxmlformats.org/officeDocument/2006/relationships/customXml" Target="../../customXml/item837.xml"/><Relationship Id="rId58" Type="http://schemas.openxmlformats.org/officeDocument/2006/relationships/customXml" Target="../../customXml/item656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809.xml"/><Relationship Id="rId61" Type="http://schemas.openxmlformats.org/officeDocument/2006/relationships/customXml" Target="../../customXml/item184.xml"/><Relationship Id="rId19" Type="http://schemas.openxmlformats.org/officeDocument/2006/relationships/customXml" Target="../../customXml/item88.xml"/><Relationship Id="rId14" Type="http://schemas.openxmlformats.org/officeDocument/2006/relationships/customXml" Target="../../customXml/item61.xml"/><Relationship Id="rId22" Type="http://schemas.openxmlformats.org/officeDocument/2006/relationships/customXml" Target="../../customXml/item165.xml"/><Relationship Id="rId27" Type="http://schemas.openxmlformats.org/officeDocument/2006/relationships/customXml" Target="../../customXml/item467.xml"/><Relationship Id="rId30" Type="http://schemas.openxmlformats.org/officeDocument/2006/relationships/customXml" Target="../../customXml/item172.xml"/><Relationship Id="rId35" Type="http://schemas.openxmlformats.org/officeDocument/2006/relationships/customXml" Target="../../customXml/item791.xml"/><Relationship Id="rId43" Type="http://schemas.openxmlformats.org/officeDocument/2006/relationships/customXml" Target="../../customXml/item236.xml"/><Relationship Id="rId48" Type="http://schemas.openxmlformats.org/officeDocument/2006/relationships/customXml" Target="../../customXml/item334.xml"/><Relationship Id="rId56" Type="http://schemas.openxmlformats.org/officeDocument/2006/relationships/customXml" Target="../../customXml/item318.xml"/><Relationship Id="rId64" Type="http://schemas.openxmlformats.org/officeDocument/2006/relationships/customXml" Target="../../customXml/item45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858.xml"/><Relationship Id="rId51" Type="http://schemas.openxmlformats.org/officeDocument/2006/relationships/customXml" Target="../../customXml/item636.xml"/><Relationship Id="rId72" Type="http://schemas.openxmlformats.org/officeDocument/2006/relationships/image" Target="../media/image6.png"/><Relationship Id="rId80" Type="http://schemas.openxmlformats.org/officeDocument/2006/relationships/slide" Target="slide14.xml"/><Relationship Id="rId3" Type="http://schemas.openxmlformats.org/officeDocument/2006/relationships/customXml" Target="../../customXml/item239.xml"/><Relationship Id="rId12" Type="http://schemas.openxmlformats.org/officeDocument/2006/relationships/customXml" Target="../../customXml/item150.xml"/><Relationship Id="rId17" Type="http://schemas.openxmlformats.org/officeDocument/2006/relationships/customXml" Target="../../customXml/item686.xml"/><Relationship Id="rId25" Type="http://schemas.openxmlformats.org/officeDocument/2006/relationships/customXml" Target="../../customXml/item205.xml"/><Relationship Id="rId33" Type="http://schemas.openxmlformats.org/officeDocument/2006/relationships/customXml" Target="../../customXml/item292.xml"/><Relationship Id="rId38" Type="http://schemas.openxmlformats.org/officeDocument/2006/relationships/customXml" Target="../../customXml/item823.xml"/><Relationship Id="rId46" Type="http://schemas.openxmlformats.org/officeDocument/2006/relationships/customXml" Target="../../customXml/item257.xml"/><Relationship Id="rId59" Type="http://schemas.openxmlformats.org/officeDocument/2006/relationships/customXml" Target="../../customXml/item573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866.xml"/><Relationship Id="rId41" Type="http://schemas.openxmlformats.org/officeDocument/2006/relationships/customXml" Target="../../customXml/item156.xml"/><Relationship Id="rId54" Type="http://schemas.openxmlformats.org/officeDocument/2006/relationships/customXml" Target="../../customXml/item578.xml"/><Relationship Id="rId62" Type="http://schemas.openxmlformats.org/officeDocument/2006/relationships/customXml" Target="../../customXml/item808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326.xml"/><Relationship Id="rId6" Type="http://schemas.openxmlformats.org/officeDocument/2006/relationships/customXml" Target="../../customXml/item707.xml"/><Relationship Id="rId15" Type="http://schemas.openxmlformats.org/officeDocument/2006/relationships/customXml" Target="../../customXml/item19.xml"/><Relationship Id="rId23" Type="http://schemas.openxmlformats.org/officeDocument/2006/relationships/customXml" Target="../../customXml/item148.xml"/><Relationship Id="rId28" Type="http://schemas.openxmlformats.org/officeDocument/2006/relationships/customXml" Target="../../customXml/item650.xml"/><Relationship Id="rId36" Type="http://schemas.openxmlformats.org/officeDocument/2006/relationships/customXml" Target="../../customXml/item43.xml"/><Relationship Id="rId49" Type="http://schemas.openxmlformats.org/officeDocument/2006/relationships/customXml" Target="../../customXml/item794.xml"/><Relationship Id="rId57" Type="http://schemas.openxmlformats.org/officeDocument/2006/relationships/customXml" Target="../../customXml/item263.xml"/><Relationship Id="rId10" Type="http://schemas.openxmlformats.org/officeDocument/2006/relationships/customXml" Target="../../customXml/item754.xml"/><Relationship Id="rId31" Type="http://schemas.openxmlformats.org/officeDocument/2006/relationships/customXml" Target="../../customXml/item110.xml"/><Relationship Id="rId44" Type="http://schemas.openxmlformats.org/officeDocument/2006/relationships/customXml" Target="../../customXml/item251.xml"/><Relationship Id="rId52" Type="http://schemas.openxmlformats.org/officeDocument/2006/relationships/customXml" Target="../../customXml/item298.xml"/><Relationship Id="rId60" Type="http://schemas.openxmlformats.org/officeDocument/2006/relationships/customXml" Target="../../customXml/item279.xml"/><Relationship Id="rId65" Type="http://schemas.openxmlformats.org/officeDocument/2006/relationships/customXml" Target="../../customXml/item255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665.xml"/><Relationship Id="rId9" Type="http://schemas.openxmlformats.org/officeDocument/2006/relationships/customXml" Target="../../customXml/item719.xml"/><Relationship Id="rId13" Type="http://schemas.openxmlformats.org/officeDocument/2006/relationships/customXml" Target="../../customXml/item209.xml"/><Relationship Id="rId18" Type="http://schemas.openxmlformats.org/officeDocument/2006/relationships/customXml" Target="../../customXml/item645.xml"/><Relationship Id="rId39" Type="http://schemas.openxmlformats.org/officeDocument/2006/relationships/customXml" Target="../../customXml/item502.xml"/><Relationship Id="rId34" Type="http://schemas.openxmlformats.org/officeDocument/2006/relationships/customXml" Target="../../customXml/item706.xml"/><Relationship Id="rId50" Type="http://schemas.openxmlformats.org/officeDocument/2006/relationships/customXml" Target="../../customXml/item37.xml"/><Relationship Id="rId55" Type="http://schemas.openxmlformats.org/officeDocument/2006/relationships/customXml" Target="../../customXml/item231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258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763.xml"/><Relationship Id="rId29" Type="http://schemas.openxmlformats.org/officeDocument/2006/relationships/customXml" Target="../../customXml/item58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1.xml"/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44.png"/><Relationship Id="rId3" Type="http://schemas.openxmlformats.org/officeDocument/2006/relationships/customXml" Target="../../customXml/item677.xml"/><Relationship Id="rId21" Type="http://schemas.openxmlformats.org/officeDocument/2006/relationships/slide" Target="slide19.xml"/><Relationship Id="rId7" Type="http://schemas.openxmlformats.org/officeDocument/2006/relationships/customXml" Target="../../customXml/item36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3.png"/><Relationship Id="rId2" Type="http://schemas.openxmlformats.org/officeDocument/2006/relationships/customXml" Target="../../customXml/item26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7.png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340.xml"/><Relationship Id="rId11" Type="http://schemas.openxmlformats.org/officeDocument/2006/relationships/image" Target="../media/image1.png"/><Relationship Id="rId24" Type="http://schemas.openxmlformats.org/officeDocument/2006/relationships/image" Target="../media/image42.png"/><Relationship Id="rId5" Type="http://schemas.openxmlformats.org/officeDocument/2006/relationships/customXml" Target="../../customXml/item638.xml"/><Relationship Id="rId15" Type="http://schemas.openxmlformats.org/officeDocument/2006/relationships/image" Target="../media/image5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285.xml"/><Relationship Id="rId9" Type="http://schemas.openxmlformats.org/officeDocument/2006/relationships/customXml" Target="../../customXml/item284.xml"/><Relationship Id="rId14" Type="http://schemas.openxmlformats.org/officeDocument/2006/relationships/image" Target="../media/image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00.xml"/><Relationship Id="rId18" Type="http://schemas.openxmlformats.org/officeDocument/2006/relationships/customXml" Target="../../customXml/item223.xml"/><Relationship Id="rId26" Type="http://schemas.openxmlformats.org/officeDocument/2006/relationships/image" Target="../media/image5.png"/><Relationship Id="rId39" Type="http://schemas.openxmlformats.org/officeDocument/2006/relationships/image" Target="../media/image2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3.png"/><Relationship Id="rId42" Type="http://schemas.openxmlformats.org/officeDocument/2006/relationships/image" Target="../media/image29.svg"/><Relationship Id="rId7" Type="http://schemas.openxmlformats.org/officeDocument/2006/relationships/customXml" Target="../../customXml/item503.xml"/><Relationship Id="rId2" Type="http://schemas.openxmlformats.org/officeDocument/2006/relationships/customXml" Target="../../customXml/item416.xml"/><Relationship Id="rId16" Type="http://schemas.openxmlformats.org/officeDocument/2006/relationships/customXml" Target="../../customXml/item543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870.xml"/><Relationship Id="rId6" Type="http://schemas.openxmlformats.org/officeDocument/2006/relationships/customXml" Target="../../customXml/item254.xml"/><Relationship Id="rId11" Type="http://schemas.openxmlformats.org/officeDocument/2006/relationships/customXml" Target="../../customXml/item198.xml"/><Relationship Id="rId24" Type="http://schemas.openxmlformats.org/officeDocument/2006/relationships/image" Target="../media/image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27.svg"/><Relationship Id="rId45" Type="http://schemas.openxmlformats.org/officeDocument/2006/relationships/slide" Target="slide17.xml"/><Relationship Id="rId5" Type="http://schemas.openxmlformats.org/officeDocument/2006/relationships/customXml" Target="../../customXml/item773.xml"/><Relationship Id="rId15" Type="http://schemas.openxmlformats.org/officeDocument/2006/relationships/customXml" Target="../../customXml/item67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5.png"/><Relationship Id="rId10" Type="http://schemas.openxmlformats.org/officeDocument/2006/relationships/customXml" Target="../../customXml/item528.xml"/><Relationship Id="rId19" Type="http://schemas.openxmlformats.org/officeDocument/2006/relationships/customXml" Target="../../customXml/item195.xml"/><Relationship Id="rId31" Type="http://schemas.openxmlformats.org/officeDocument/2006/relationships/image" Target="../media/image40.png"/><Relationship Id="rId44" Type="http://schemas.openxmlformats.org/officeDocument/2006/relationships/image" Target="../media/image31.svg"/><Relationship Id="rId4" Type="http://schemas.openxmlformats.org/officeDocument/2006/relationships/customXml" Target="../../customXml/item253.xml"/><Relationship Id="rId9" Type="http://schemas.openxmlformats.org/officeDocument/2006/relationships/customXml" Target="../../customXml/item470.xml"/><Relationship Id="rId14" Type="http://schemas.openxmlformats.org/officeDocument/2006/relationships/customXml" Target="../../customXml/item651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4.png"/><Relationship Id="rId43" Type="http://schemas.openxmlformats.org/officeDocument/2006/relationships/image" Target="../media/image30.png"/><Relationship Id="rId8" Type="http://schemas.openxmlformats.org/officeDocument/2006/relationships/customXml" Target="../../customXml/item216.xml"/><Relationship Id="rId3" Type="http://schemas.openxmlformats.org/officeDocument/2006/relationships/customXml" Target="../../customXml/item567.xml"/><Relationship Id="rId12" Type="http://schemas.openxmlformats.org/officeDocument/2006/relationships/customXml" Target="../../customXml/item359.xml"/><Relationship Id="rId17" Type="http://schemas.openxmlformats.org/officeDocument/2006/relationships/customXml" Target="../../customXml/item581.xml"/><Relationship Id="rId25" Type="http://schemas.openxmlformats.org/officeDocument/2006/relationships/image" Target="../media/image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0" Type="http://schemas.openxmlformats.org/officeDocument/2006/relationships/customXml" Target="../../customXml/item70.xml"/><Relationship Id="rId4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20.xml"/><Relationship Id="rId26" Type="http://schemas.openxmlformats.org/officeDocument/2006/relationships/image" Target="../media/image40.png"/><Relationship Id="rId3" Type="http://schemas.openxmlformats.org/officeDocument/2006/relationships/customXml" Target="../../customXml/item490.xml"/><Relationship Id="rId21" Type="http://schemas.openxmlformats.org/officeDocument/2006/relationships/slide" Target="slide22.xml"/><Relationship Id="rId7" Type="http://schemas.openxmlformats.org/officeDocument/2006/relationships/customXml" Target="../../customXml/item9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7.png"/><Relationship Id="rId2" Type="http://schemas.openxmlformats.org/officeDocument/2006/relationships/customXml" Target="../../customXml/item398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3.png"/><Relationship Id="rId1" Type="http://schemas.openxmlformats.org/officeDocument/2006/relationships/customXml" Target="../../customXml/item680.xml"/><Relationship Id="rId6" Type="http://schemas.openxmlformats.org/officeDocument/2006/relationships/customXml" Target="../../customXml/item697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6.png"/><Relationship Id="rId5" Type="http://schemas.openxmlformats.org/officeDocument/2006/relationships/customXml" Target="../../customXml/item242.xml"/><Relationship Id="rId15" Type="http://schemas.openxmlformats.org/officeDocument/2006/relationships/image" Target="../media/image5.png"/><Relationship Id="rId23" Type="http://schemas.openxmlformats.org/officeDocument/2006/relationships/image" Target="../media/image49.svg"/><Relationship Id="rId28" Type="http://schemas.openxmlformats.org/officeDocument/2006/relationships/image" Target="../media/image42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5.png"/><Relationship Id="rId4" Type="http://schemas.openxmlformats.org/officeDocument/2006/relationships/customXml" Target="../../customXml/item353.xml"/><Relationship Id="rId9" Type="http://schemas.openxmlformats.org/officeDocument/2006/relationships/customXml" Target="../../customXml/item305.xml"/><Relationship Id="rId14" Type="http://schemas.openxmlformats.org/officeDocument/2006/relationships/image" Target="../media/image4.png"/><Relationship Id="rId22" Type="http://schemas.openxmlformats.org/officeDocument/2006/relationships/image" Target="../media/image48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customXml" Target="../../customXml/item2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937.xml"/><Relationship Id="rId1" Type="http://schemas.openxmlformats.org/officeDocument/2006/relationships/customXml" Target="../../customXml/item936.xml"/><Relationship Id="rId6" Type="http://schemas.openxmlformats.org/officeDocument/2006/relationships/image" Target="../media/image3.png"/><Relationship Id="rId11" Type="http://schemas.openxmlformats.org/officeDocument/2006/relationships/chart" Target="../charts/chart1.xml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03.xml"/><Relationship Id="rId18" Type="http://schemas.openxmlformats.org/officeDocument/2006/relationships/customXml" Target="../../customXml/item907.xml"/><Relationship Id="rId26" Type="http://schemas.openxmlformats.org/officeDocument/2006/relationships/image" Target="../media/image4.png"/><Relationship Id="rId39" Type="http://schemas.openxmlformats.org/officeDocument/2006/relationships/image" Target="../media/image41.png"/><Relationship Id="rId21" Type="http://schemas.openxmlformats.org/officeDocument/2006/relationships/customXml" Target="../../customXml/item893.xml"/><Relationship Id="rId34" Type="http://schemas.openxmlformats.org/officeDocument/2006/relationships/image" Target="../media/image48.png"/><Relationship Id="rId42" Type="http://schemas.openxmlformats.org/officeDocument/2006/relationships/image" Target="../media/image44.png"/><Relationship Id="rId47" Type="http://schemas.openxmlformats.org/officeDocument/2006/relationships/image" Target="../media/image27.svg"/><Relationship Id="rId50" Type="http://schemas.openxmlformats.org/officeDocument/2006/relationships/image" Target="../media/image30.png"/><Relationship Id="rId7" Type="http://schemas.openxmlformats.org/officeDocument/2006/relationships/customXml" Target="../../customXml/item897.xml"/><Relationship Id="rId2" Type="http://schemas.openxmlformats.org/officeDocument/2006/relationships/customXml" Target="../../customXml/item889.xml"/><Relationship Id="rId16" Type="http://schemas.openxmlformats.org/officeDocument/2006/relationships/customXml" Target="../../customXml/item906.xml"/><Relationship Id="rId29" Type="http://schemas.openxmlformats.org/officeDocument/2006/relationships/image" Target="../media/image7.png"/><Relationship Id="rId11" Type="http://schemas.openxmlformats.org/officeDocument/2006/relationships/customXml" Target="../../customXml/item901.xml"/><Relationship Id="rId24" Type="http://schemas.openxmlformats.org/officeDocument/2006/relationships/image" Target="../media/image2.png"/><Relationship Id="rId32" Type="http://schemas.openxmlformats.org/officeDocument/2006/relationships/image" Target="../media/image23.svg"/><Relationship Id="rId37" Type="http://schemas.openxmlformats.org/officeDocument/2006/relationships/image" Target="../media/image11.sv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slide" Target="slide21.xml"/><Relationship Id="rId5" Type="http://schemas.openxmlformats.org/officeDocument/2006/relationships/customXml" Target="../../customXml/item892.xml"/><Relationship Id="rId10" Type="http://schemas.openxmlformats.org/officeDocument/2006/relationships/customXml" Target="../../customXml/item900.xml"/><Relationship Id="rId19" Type="http://schemas.openxmlformats.org/officeDocument/2006/relationships/customXml" Target="../../customXml/item896.xml"/><Relationship Id="rId31" Type="http://schemas.openxmlformats.org/officeDocument/2006/relationships/image" Target="../media/image22.png"/><Relationship Id="rId44" Type="http://schemas.openxmlformats.org/officeDocument/2006/relationships/image" Target="../media/image46.png"/><Relationship Id="rId52" Type="http://schemas.openxmlformats.org/officeDocument/2006/relationships/slide" Target="slide19.xml"/><Relationship Id="rId4" Type="http://schemas.openxmlformats.org/officeDocument/2006/relationships/customXml" Target="../../customXml/item891.xml"/><Relationship Id="rId9" Type="http://schemas.openxmlformats.org/officeDocument/2006/relationships/customXml" Target="../../customXml/item899.xml"/><Relationship Id="rId14" Type="http://schemas.openxmlformats.org/officeDocument/2006/relationships/customXml" Target="../../customXml/item90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18.xml"/><Relationship Id="rId35" Type="http://schemas.openxmlformats.org/officeDocument/2006/relationships/image" Target="../media/image49.svg"/><Relationship Id="rId43" Type="http://schemas.openxmlformats.org/officeDocument/2006/relationships/image" Target="../media/image45.png"/><Relationship Id="rId48" Type="http://schemas.openxmlformats.org/officeDocument/2006/relationships/image" Target="../media/image28.png"/><Relationship Id="rId8" Type="http://schemas.openxmlformats.org/officeDocument/2006/relationships/customXml" Target="../../customXml/item898.xml"/><Relationship Id="rId51" Type="http://schemas.openxmlformats.org/officeDocument/2006/relationships/image" Target="../media/image31.svg"/><Relationship Id="rId3" Type="http://schemas.openxmlformats.org/officeDocument/2006/relationships/customXml" Target="../../customXml/item890.xml"/><Relationship Id="rId12" Type="http://schemas.openxmlformats.org/officeDocument/2006/relationships/customXml" Target="../../customXml/item902.xml"/><Relationship Id="rId17" Type="http://schemas.openxmlformats.org/officeDocument/2006/relationships/customXml" Target="../../customXml/item908.xml"/><Relationship Id="rId25" Type="http://schemas.openxmlformats.org/officeDocument/2006/relationships/image" Target="../media/image3.png"/><Relationship Id="rId33" Type="http://schemas.openxmlformats.org/officeDocument/2006/relationships/slide" Target="slide22.xml"/><Relationship Id="rId38" Type="http://schemas.openxmlformats.org/officeDocument/2006/relationships/image" Target="../media/image40.png"/><Relationship Id="rId46" Type="http://schemas.openxmlformats.org/officeDocument/2006/relationships/image" Target="../media/image26.png"/><Relationship Id="rId20" Type="http://schemas.openxmlformats.org/officeDocument/2006/relationships/customXml" Target="../../customXml/item895.xml"/><Relationship Id="rId41" Type="http://schemas.openxmlformats.org/officeDocument/2006/relationships/image" Target="../media/image43.png"/><Relationship Id="rId1" Type="http://schemas.openxmlformats.org/officeDocument/2006/relationships/customXml" Target="../../customXml/item888.xml"/><Relationship Id="rId6" Type="http://schemas.openxmlformats.org/officeDocument/2006/relationships/customXml" Target="../../customXml/item894.xml"/><Relationship Id="rId15" Type="http://schemas.openxmlformats.org/officeDocument/2006/relationships/customXml" Target="../../customXml/item90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0.png"/><Relationship Id="rId49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4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3.png"/><Relationship Id="rId3" Type="http://schemas.openxmlformats.org/officeDocument/2006/relationships/customXml" Target="../../customXml/item556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848.xml"/><Relationship Id="rId12" Type="http://schemas.openxmlformats.org/officeDocument/2006/relationships/customXml" Target="../../customXml/item316.xml"/><Relationship Id="rId17" Type="http://schemas.openxmlformats.org/officeDocument/2006/relationships/image" Target="../media/image4.png"/><Relationship Id="rId25" Type="http://schemas.openxmlformats.org/officeDocument/2006/relationships/image" Target="../media/image42.png"/><Relationship Id="rId2" Type="http://schemas.openxmlformats.org/officeDocument/2006/relationships/customXml" Target="../../customXml/item73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6.png"/><Relationship Id="rId1" Type="http://schemas.openxmlformats.org/officeDocument/2006/relationships/customXml" Target="../../customXml/item783.xml"/><Relationship Id="rId6" Type="http://schemas.openxmlformats.org/officeDocument/2006/relationships/customXml" Target="../../customXml/item193.xml"/><Relationship Id="rId11" Type="http://schemas.openxmlformats.org/officeDocument/2006/relationships/customXml" Target="../../customXml/item323.xml"/><Relationship Id="rId24" Type="http://schemas.openxmlformats.org/officeDocument/2006/relationships/image" Target="../media/image41.png"/><Relationship Id="rId32" Type="http://schemas.openxmlformats.org/officeDocument/2006/relationships/image" Target="../media/image50.png"/><Relationship Id="rId5" Type="http://schemas.openxmlformats.org/officeDocument/2006/relationships/customXml" Target="../../customXml/item243.xml"/><Relationship Id="rId15" Type="http://schemas.openxmlformats.org/officeDocument/2006/relationships/image" Target="../media/image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customXml" Target="../../customXml/item282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401.xml"/><Relationship Id="rId9" Type="http://schemas.openxmlformats.org/officeDocument/2006/relationships/customXml" Target="../../customXml/item95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25.xml"/><Relationship Id="rId26" Type="http://schemas.openxmlformats.org/officeDocument/2006/relationships/image" Target="../media/image47.png"/><Relationship Id="rId3" Type="http://schemas.openxmlformats.org/officeDocument/2006/relationships/customXml" Target="../../customXml/item73.xml"/><Relationship Id="rId21" Type="http://schemas.openxmlformats.org/officeDocument/2006/relationships/image" Target="../media/image42.png"/><Relationship Id="rId34" Type="http://schemas.openxmlformats.org/officeDocument/2006/relationships/slide" Target="slide24.xml"/><Relationship Id="rId7" Type="http://schemas.openxmlformats.org/officeDocument/2006/relationships/customXml" Target="../../customXml/item84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6.png"/><Relationship Id="rId33" Type="http://schemas.openxmlformats.org/officeDocument/2006/relationships/image" Target="../media/image23.svg"/><Relationship Id="rId2" Type="http://schemas.openxmlformats.org/officeDocument/2006/relationships/customXml" Target="../../customXml/item249.xml"/><Relationship Id="rId16" Type="http://schemas.openxmlformats.org/officeDocument/2006/relationships/image" Target="../media/image6.png"/><Relationship Id="rId20" Type="http://schemas.openxmlformats.org/officeDocument/2006/relationships/image" Target="../media/image41.png"/><Relationship Id="rId29" Type="http://schemas.openxmlformats.org/officeDocument/2006/relationships/slide" Target="slide23.xml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76.xml"/><Relationship Id="rId11" Type="http://schemas.openxmlformats.org/officeDocument/2006/relationships/image" Target="../media/image1.png"/><Relationship Id="rId24" Type="http://schemas.openxmlformats.org/officeDocument/2006/relationships/image" Target="../media/image45.png"/><Relationship Id="rId32" Type="http://schemas.openxmlformats.org/officeDocument/2006/relationships/image" Target="../media/image22.png"/><Relationship Id="rId5" Type="http://schemas.openxmlformats.org/officeDocument/2006/relationships/customXml" Target="../../customXml/item854.xml"/><Relationship Id="rId15" Type="http://schemas.openxmlformats.org/officeDocument/2006/relationships/image" Target="../media/image5.png"/><Relationship Id="rId23" Type="http://schemas.openxmlformats.org/officeDocument/2006/relationships/image" Target="../media/image44.png"/><Relationship Id="rId28" Type="http://schemas.openxmlformats.org/officeDocument/2006/relationships/image" Target="../media/image11.svg"/><Relationship Id="rId36" Type="http://schemas.openxmlformats.org/officeDocument/2006/relationships/image" Target="../media/image54.sv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40.png"/><Relationship Id="rId31" Type="http://schemas.openxmlformats.org/officeDocument/2006/relationships/image" Target="../media/image52.svg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628.xml"/><Relationship Id="rId14" Type="http://schemas.openxmlformats.org/officeDocument/2006/relationships/image" Target="../media/image4.png"/><Relationship Id="rId22" Type="http://schemas.openxmlformats.org/officeDocument/2006/relationships/image" Target="../media/image43.png"/><Relationship Id="rId27" Type="http://schemas.openxmlformats.org/officeDocument/2006/relationships/image" Target="../media/image10.png"/><Relationship Id="rId30" Type="http://schemas.openxmlformats.org/officeDocument/2006/relationships/image" Target="../media/image51.png"/><Relationship Id="rId35" Type="http://schemas.openxmlformats.org/officeDocument/2006/relationships/image" Target="../media/image53.png"/><Relationship Id="rId8" Type="http://schemas.openxmlformats.org/officeDocument/2006/relationships/customXml" Target="../../customXml/item825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87.xml"/><Relationship Id="rId18" Type="http://schemas.openxmlformats.org/officeDocument/2006/relationships/image" Target="../media/image1.png"/><Relationship Id="rId26" Type="http://schemas.openxmlformats.org/officeDocument/2006/relationships/image" Target="../media/image40.png"/><Relationship Id="rId39" Type="http://schemas.openxmlformats.org/officeDocument/2006/relationships/image" Target="../media/image22.png"/><Relationship Id="rId21" Type="http://schemas.openxmlformats.org/officeDocument/2006/relationships/image" Target="../media/image4.png"/><Relationship Id="rId34" Type="http://schemas.openxmlformats.org/officeDocument/2006/relationships/image" Target="../media/image10.png"/><Relationship Id="rId42" Type="http://schemas.openxmlformats.org/officeDocument/2006/relationships/image" Target="../media/image53.png"/><Relationship Id="rId47" Type="http://schemas.openxmlformats.org/officeDocument/2006/relationships/image" Target="../media/image57.png"/><Relationship Id="rId7" Type="http://schemas.openxmlformats.org/officeDocument/2006/relationships/customXml" Target="../../customXml/item881.xml"/><Relationship Id="rId2" Type="http://schemas.openxmlformats.org/officeDocument/2006/relationships/customXml" Target="../../customXml/item873.xml"/><Relationship Id="rId16" Type="http://schemas.openxmlformats.org/officeDocument/2006/relationships/customXml" Target="../../customXml/item876.xml"/><Relationship Id="rId29" Type="http://schemas.openxmlformats.org/officeDocument/2006/relationships/image" Target="../media/image43.png"/><Relationship Id="rId1" Type="http://schemas.openxmlformats.org/officeDocument/2006/relationships/customXml" Target="../../customXml/item872.xml"/><Relationship Id="rId6" Type="http://schemas.openxmlformats.org/officeDocument/2006/relationships/customXml" Target="../../customXml/item879.xml"/><Relationship Id="rId11" Type="http://schemas.openxmlformats.org/officeDocument/2006/relationships/customXml" Target="../../customXml/item885.xml"/><Relationship Id="rId24" Type="http://schemas.openxmlformats.org/officeDocument/2006/relationships/image" Target="../media/image7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23.svg"/><Relationship Id="rId45" Type="http://schemas.openxmlformats.org/officeDocument/2006/relationships/image" Target="../media/image55.png"/><Relationship Id="rId5" Type="http://schemas.openxmlformats.org/officeDocument/2006/relationships/customXml" Target="../../customXml/item877.xml"/><Relationship Id="rId15" Type="http://schemas.openxmlformats.org/officeDocument/2006/relationships/customXml" Target="../../customXml/item878.xml"/><Relationship Id="rId23" Type="http://schemas.openxmlformats.org/officeDocument/2006/relationships/image" Target="../media/image6.png"/><Relationship Id="rId28" Type="http://schemas.openxmlformats.org/officeDocument/2006/relationships/image" Target="../media/image42.png"/><Relationship Id="rId36" Type="http://schemas.openxmlformats.org/officeDocument/2006/relationships/slide" Target="slide23.xml"/><Relationship Id="rId10" Type="http://schemas.openxmlformats.org/officeDocument/2006/relationships/customXml" Target="../../customXml/item884.xml"/><Relationship Id="rId19" Type="http://schemas.openxmlformats.org/officeDocument/2006/relationships/image" Target="../media/image2.png"/><Relationship Id="rId31" Type="http://schemas.openxmlformats.org/officeDocument/2006/relationships/image" Target="../media/image45.png"/><Relationship Id="rId44" Type="http://schemas.openxmlformats.org/officeDocument/2006/relationships/slide" Target="slide22.xml"/><Relationship Id="rId4" Type="http://schemas.openxmlformats.org/officeDocument/2006/relationships/customXml" Target="../../customXml/item875.xml"/><Relationship Id="rId9" Type="http://schemas.openxmlformats.org/officeDocument/2006/relationships/customXml" Target="../../customXml/item883.xml"/><Relationship Id="rId14" Type="http://schemas.openxmlformats.org/officeDocument/2006/relationships/customXml" Target="../../customXml/item880.xml"/><Relationship Id="rId22" Type="http://schemas.openxmlformats.org/officeDocument/2006/relationships/image" Target="../media/image5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11.svg"/><Relationship Id="rId43" Type="http://schemas.openxmlformats.org/officeDocument/2006/relationships/image" Target="../media/image54.svg"/><Relationship Id="rId8" Type="http://schemas.openxmlformats.org/officeDocument/2006/relationships/customXml" Target="../../customXml/item882.xml"/><Relationship Id="rId3" Type="http://schemas.openxmlformats.org/officeDocument/2006/relationships/customXml" Target="../../customXml/item874.xml"/><Relationship Id="rId12" Type="http://schemas.openxmlformats.org/officeDocument/2006/relationships/customXml" Target="../../customXml/item886.xml"/><Relationship Id="rId17" Type="http://schemas.openxmlformats.org/officeDocument/2006/relationships/slideLayout" Target="../slideLayouts/slideLayout1.xml"/><Relationship Id="rId25" Type="http://schemas.openxmlformats.org/officeDocument/2006/relationships/slide" Target="slide25.xml"/><Relationship Id="rId33" Type="http://schemas.openxmlformats.org/officeDocument/2006/relationships/image" Target="../media/image47.png"/><Relationship Id="rId38" Type="http://schemas.openxmlformats.org/officeDocument/2006/relationships/image" Target="../media/image52.svg"/><Relationship Id="rId46" Type="http://schemas.openxmlformats.org/officeDocument/2006/relationships/image" Target="../media/image56.svg"/><Relationship Id="rId20" Type="http://schemas.openxmlformats.org/officeDocument/2006/relationships/image" Target="../media/image3.png"/><Relationship Id="rId41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2.xml"/><Relationship Id="rId18" Type="http://schemas.openxmlformats.org/officeDocument/2006/relationships/customXml" Target="../../customXml/item214.xml"/><Relationship Id="rId26" Type="http://schemas.openxmlformats.org/officeDocument/2006/relationships/image" Target="../media/image5.png"/><Relationship Id="rId39" Type="http://schemas.openxmlformats.org/officeDocument/2006/relationships/image" Target="../media/image11.sv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4.png"/><Relationship Id="rId42" Type="http://schemas.openxmlformats.org/officeDocument/2006/relationships/image" Target="../media/image52.svg"/><Relationship Id="rId47" Type="http://schemas.openxmlformats.org/officeDocument/2006/relationships/slide" Target="slide22.xml"/><Relationship Id="rId50" Type="http://schemas.openxmlformats.org/officeDocument/2006/relationships/image" Target="../media/image32.png"/><Relationship Id="rId7" Type="http://schemas.openxmlformats.org/officeDocument/2006/relationships/customXml" Target="../../customXml/item21.xml"/><Relationship Id="rId2" Type="http://schemas.openxmlformats.org/officeDocument/2006/relationships/customXml" Target="../../customXml/item289.xml"/><Relationship Id="rId16" Type="http://schemas.openxmlformats.org/officeDocument/2006/relationships/customXml" Target="../../customXml/item474.xml"/><Relationship Id="rId29" Type="http://schemas.openxmlformats.org/officeDocument/2006/relationships/slide" Target="slide25.xml"/><Relationship Id="rId11" Type="http://schemas.openxmlformats.org/officeDocument/2006/relationships/customXml" Target="../../customXml/item108.xml"/><Relationship Id="rId24" Type="http://schemas.openxmlformats.org/officeDocument/2006/relationships/image" Target="../media/image3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40" Type="http://schemas.openxmlformats.org/officeDocument/2006/relationships/slide" Target="slide23.xml"/><Relationship Id="rId45" Type="http://schemas.openxmlformats.org/officeDocument/2006/relationships/image" Target="../media/image53.png"/><Relationship Id="rId53" Type="http://schemas.openxmlformats.org/officeDocument/2006/relationships/image" Target="../media/image35.svg"/><Relationship Id="rId5" Type="http://schemas.openxmlformats.org/officeDocument/2006/relationships/customXml" Target="../../customXml/item863.xml"/><Relationship Id="rId10" Type="http://schemas.openxmlformats.org/officeDocument/2006/relationships/customXml" Target="../../customXml/item300.xml"/><Relationship Id="rId19" Type="http://schemas.openxmlformats.org/officeDocument/2006/relationships/customXml" Target="../../customXml/item666.xml"/><Relationship Id="rId31" Type="http://schemas.openxmlformats.org/officeDocument/2006/relationships/image" Target="../media/image41.png"/><Relationship Id="rId44" Type="http://schemas.openxmlformats.org/officeDocument/2006/relationships/image" Target="../media/image23.svg"/><Relationship Id="rId52" Type="http://schemas.openxmlformats.org/officeDocument/2006/relationships/image" Target="../media/image34.png"/><Relationship Id="rId4" Type="http://schemas.openxmlformats.org/officeDocument/2006/relationships/customXml" Target="../../customXml/item826.xml"/><Relationship Id="rId9" Type="http://schemas.openxmlformats.org/officeDocument/2006/relationships/customXml" Target="../../customXml/item560.xml"/><Relationship Id="rId14" Type="http://schemas.openxmlformats.org/officeDocument/2006/relationships/customXml" Target="../../customXml/item38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22.png"/><Relationship Id="rId48" Type="http://schemas.openxmlformats.org/officeDocument/2006/relationships/image" Target="../media/image36.png"/><Relationship Id="rId8" Type="http://schemas.openxmlformats.org/officeDocument/2006/relationships/customXml" Target="../../customXml/item756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97.xml"/><Relationship Id="rId12" Type="http://schemas.openxmlformats.org/officeDocument/2006/relationships/customXml" Target="../../customXml/item841.xml"/><Relationship Id="rId17" Type="http://schemas.openxmlformats.org/officeDocument/2006/relationships/customXml" Target="../../customXml/item225.xml"/><Relationship Id="rId25" Type="http://schemas.openxmlformats.org/officeDocument/2006/relationships/image" Target="../media/image4.png"/><Relationship Id="rId33" Type="http://schemas.openxmlformats.org/officeDocument/2006/relationships/image" Target="../media/image43.png"/><Relationship Id="rId38" Type="http://schemas.openxmlformats.org/officeDocument/2006/relationships/image" Target="../media/image10.png"/><Relationship Id="rId46" Type="http://schemas.openxmlformats.org/officeDocument/2006/relationships/image" Target="../media/image54.svg"/><Relationship Id="rId20" Type="http://schemas.openxmlformats.org/officeDocument/2006/relationships/customXml" Target="../../customXml/item634.xml"/><Relationship Id="rId41" Type="http://schemas.openxmlformats.org/officeDocument/2006/relationships/image" Target="../media/image51.png"/><Relationship Id="rId1" Type="http://schemas.openxmlformats.org/officeDocument/2006/relationships/customXml" Target="../../customXml/item547.xml"/><Relationship Id="rId6" Type="http://schemas.openxmlformats.org/officeDocument/2006/relationships/customXml" Target="../../customXml/item451.xml"/><Relationship Id="rId15" Type="http://schemas.openxmlformats.org/officeDocument/2006/relationships/customXml" Target="../../customXml/item678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6.png"/><Relationship Id="rId49" Type="http://schemas.openxmlformats.org/officeDocument/2006/relationships/image" Target="../media/image3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1.svg"/><Relationship Id="rId3" Type="http://schemas.openxmlformats.org/officeDocument/2006/relationships/customXml" Target="../../customXml/item817.xml"/><Relationship Id="rId21" Type="http://schemas.openxmlformats.org/officeDocument/2006/relationships/image" Target="../media/image52.svg"/><Relationship Id="rId7" Type="http://schemas.openxmlformats.org/officeDocument/2006/relationships/customXml" Target="../../customXml/item385.xml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customXml" Target="../../customXml/item856.xml"/><Relationship Id="rId16" Type="http://schemas.openxmlformats.org/officeDocument/2006/relationships/slide" Target="slide26.xml"/><Relationship Id="rId20" Type="http://schemas.openxmlformats.org/officeDocument/2006/relationships/image" Target="../media/image51.png"/><Relationship Id="rId1" Type="http://schemas.openxmlformats.org/officeDocument/2006/relationships/customXml" Target="../../customXml/item770.xml"/><Relationship Id="rId6" Type="http://schemas.openxmlformats.org/officeDocument/2006/relationships/customXml" Target="../../customXml/item76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465.xml"/><Relationship Id="rId15" Type="http://schemas.openxmlformats.org/officeDocument/2006/relationships/image" Target="../media/image7.png"/><Relationship Id="rId23" Type="http://schemas.openxmlformats.org/officeDocument/2006/relationships/image" Target="../media/image23.svg"/><Relationship Id="rId10" Type="http://schemas.openxmlformats.org/officeDocument/2006/relationships/image" Target="../media/image2.png"/><Relationship Id="rId19" Type="http://schemas.openxmlformats.org/officeDocument/2006/relationships/slide" Target="slide23.xml"/><Relationship Id="rId4" Type="http://schemas.openxmlformats.org/officeDocument/2006/relationships/customXml" Target="../../customXml/item59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55.xml"/><Relationship Id="rId18" Type="http://schemas.openxmlformats.org/officeDocument/2006/relationships/customXml" Target="../../customXml/item488.xml"/><Relationship Id="rId26" Type="http://schemas.openxmlformats.org/officeDocument/2006/relationships/image" Target="../media/image3.png"/><Relationship Id="rId39" Type="http://schemas.openxmlformats.org/officeDocument/2006/relationships/image" Target="../media/image8.png"/><Relationship Id="rId21" Type="http://schemas.openxmlformats.org/officeDocument/2006/relationships/customXml" Target="../../customXml/item722.xml"/><Relationship Id="rId34" Type="http://schemas.openxmlformats.org/officeDocument/2006/relationships/slide" Target="slide23.xml"/><Relationship Id="rId7" Type="http://schemas.openxmlformats.org/officeDocument/2006/relationships/customXml" Target="../../customXml/item118.xml"/><Relationship Id="rId12" Type="http://schemas.openxmlformats.org/officeDocument/2006/relationships/customXml" Target="../../customXml/item371.xml"/><Relationship Id="rId17" Type="http://schemas.openxmlformats.org/officeDocument/2006/relationships/customXml" Target="../../customXml/item104.xml"/><Relationship Id="rId25" Type="http://schemas.openxmlformats.org/officeDocument/2006/relationships/image" Target="../media/image2.png"/><Relationship Id="rId33" Type="http://schemas.openxmlformats.org/officeDocument/2006/relationships/image" Target="../media/image11.svg"/><Relationship Id="rId38" Type="http://schemas.openxmlformats.org/officeDocument/2006/relationships/image" Target="../media/image23.svg"/><Relationship Id="rId2" Type="http://schemas.openxmlformats.org/officeDocument/2006/relationships/customXml" Target="../../customXml/item766.xml"/><Relationship Id="rId16" Type="http://schemas.openxmlformats.org/officeDocument/2006/relationships/customXml" Target="../../customXml/item605.xml"/><Relationship Id="rId20" Type="http://schemas.openxmlformats.org/officeDocument/2006/relationships/customXml" Target="../../customXml/item5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357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711.xml"/><Relationship Id="rId24" Type="http://schemas.openxmlformats.org/officeDocument/2006/relationships/image" Target="../media/image1.png"/><Relationship Id="rId32" Type="http://schemas.openxmlformats.org/officeDocument/2006/relationships/image" Target="../media/image10.png"/><Relationship Id="rId37" Type="http://schemas.openxmlformats.org/officeDocument/2006/relationships/image" Target="../media/image22.png"/><Relationship Id="rId40" Type="http://schemas.openxmlformats.org/officeDocument/2006/relationships/image" Target="../media/image9.svg"/><Relationship Id="rId5" Type="http://schemas.openxmlformats.org/officeDocument/2006/relationships/customXml" Target="../../customXml/item539.xml"/><Relationship Id="rId15" Type="http://schemas.openxmlformats.org/officeDocument/2006/relationships/customXml" Target="../../customXml/item530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52.svg"/><Relationship Id="rId10" Type="http://schemas.openxmlformats.org/officeDocument/2006/relationships/customXml" Target="../../customXml/item631.xml"/><Relationship Id="rId19" Type="http://schemas.openxmlformats.org/officeDocument/2006/relationships/customXml" Target="../../customXml/item391.xml"/><Relationship Id="rId31" Type="http://schemas.openxmlformats.org/officeDocument/2006/relationships/slide" Target="slide27.xml"/><Relationship Id="rId4" Type="http://schemas.openxmlformats.org/officeDocument/2006/relationships/customXml" Target="../../customXml/item319.xml"/><Relationship Id="rId9" Type="http://schemas.openxmlformats.org/officeDocument/2006/relationships/customXml" Target="../../customXml/item294.xml"/><Relationship Id="rId14" Type="http://schemas.openxmlformats.org/officeDocument/2006/relationships/customXml" Target="../../customXml/item167.xml"/><Relationship Id="rId22" Type="http://schemas.openxmlformats.org/officeDocument/2006/relationships/customXml" Target="../../customXml/item74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51.png"/><Relationship Id="rId8" Type="http://schemas.openxmlformats.org/officeDocument/2006/relationships/customXml" Target="../../customXml/item642.xml"/><Relationship Id="rId3" Type="http://schemas.openxmlformats.org/officeDocument/2006/relationships/customXml" Target="../../customXml/item16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image" Target="../media/image4.png"/><Relationship Id="rId18" Type="http://schemas.openxmlformats.org/officeDocument/2006/relationships/image" Target="../media/image40.png"/><Relationship Id="rId26" Type="http://schemas.openxmlformats.org/officeDocument/2006/relationships/slide" Target="slide23.xml"/><Relationship Id="rId3" Type="http://schemas.openxmlformats.org/officeDocument/2006/relationships/customXml" Target="../../customXml/item344.xml"/><Relationship Id="rId21" Type="http://schemas.openxmlformats.org/officeDocument/2006/relationships/image" Target="../media/image43.png"/><Relationship Id="rId7" Type="http://schemas.openxmlformats.org/officeDocument/2006/relationships/customXml" Target="../../customXml/item802.xml"/><Relationship Id="rId12" Type="http://schemas.openxmlformats.org/officeDocument/2006/relationships/image" Target="../media/image3.png"/><Relationship Id="rId17" Type="http://schemas.openxmlformats.org/officeDocument/2006/relationships/slide" Target="slide28.xml"/><Relationship Id="rId25" Type="http://schemas.openxmlformats.org/officeDocument/2006/relationships/image" Target="../media/image47.png"/><Relationship Id="rId2" Type="http://schemas.openxmlformats.org/officeDocument/2006/relationships/customXml" Target="../../customXml/item595.xml"/><Relationship Id="rId16" Type="http://schemas.openxmlformats.org/officeDocument/2006/relationships/image" Target="../media/image7.png"/><Relationship Id="rId20" Type="http://schemas.openxmlformats.org/officeDocument/2006/relationships/image" Target="../media/image42.png"/><Relationship Id="rId29" Type="http://schemas.openxmlformats.org/officeDocument/2006/relationships/image" Target="../media/image22.png"/><Relationship Id="rId1" Type="http://schemas.openxmlformats.org/officeDocument/2006/relationships/customXml" Target="../../customXml/item806.xml"/><Relationship Id="rId6" Type="http://schemas.openxmlformats.org/officeDocument/2006/relationships/customXml" Target="../../customXml/item757.xml"/><Relationship Id="rId11" Type="http://schemas.openxmlformats.org/officeDocument/2006/relationships/image" Target="../media/image2.png"/><Relationship Id="rId24" Type="http://schemas.openxmlformats.org/officeDocument/2006/relationships/image" Target="../media/image46.png"/><Relationship Id="rId32" Type="http://schemas.openxmlformats.org/officeDocument/2006/relationships/image" Target="../media/image11.svg"/><Relationship Id="rId5" Type="http://schemas.openxmlformats.org/officeDocument/2006/relationships/customXml" Target="../../customXml/item720.xml"/><Relationship Id="rId15" Type="http://schemas.openxmlformats.org/officeDocument/2006/relationships/image" Target="../media/image6.png"/><Relationship Id="rId23" Type="http://schemas.openxmlformats.org/officeDocument/2006/relationships/image" Target="../media/image45.png"/><Relationship Id="rId28" Type="http://schemas.openxmlformats.org/officeDocument/2006/relationships/image" Target="../media/image52.svg"/><Relationship Id="rId10" Type="http://schemas.openxmlformats.org/officeDocument/2006/relationships/image" Target="../media/image1.png"/><Relationship Id="rId19" Type="http://schemas.openxmlformats.org/officeDocument/2006/relationships/image" Target="../media/image41.png"/><Relationship Id="rId31" Type="http://schemas.openxmlformats.org/officeDocument/2006/relationships/image" Target="../media/image10.png"/><Relationship Id="rId4" Type="http://schemas.openxmlformats.org/officeDocument/2006/relationships/customXml" Target="../../customXml/item64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4.png"/><Relationship Id="rId27" Type="http://schemas.openxmlformats.org/officeDocument/2006/relationships/image" Target="../media/image51.png"/><Relationship Id="rId30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22.xml"/><Relationship Id="rId18" Type="http://schemas.openxmlformats.org/officeDocument/2006/relationships/image" Target="../media/image2.png"/><Relationship Id="rId26" Type="http://schemas.openxmlformats.org/officeDocument/2006/relationships/image" Target="../media/image52.svg"/><Relationship Id="rId3" Type="http://schemas.openxmlformats.org/officeDocument/2006/relationships/customXml" Target="../../customXml/item565.xml"/><Relationship Id="rId21" Type="http://schemas.openxmlformats.org/officeDocument/2006/relationships/image" Target="../media/image5.png"/><Relationship Id="rId34" Type="http://schemas.openxmlformats.org/officeDocument/2006/relationships/image" Target="../media/image45.png"/><Relationship Id="rId7" Type="http://schemas.openxmlformats.org/officeDocument/2006/relationships/customXml" Target="../../customXml/item495.xml"/><Relationship Id="rId12" Type="http://schemas.openxmlformats.org/officeDocument/2006/relationships/customXml" Target="../../customXml/item208.xml"/><Relationship Id="rId17" Type="http://schemas.openxmlformats.org/officeDocument/2006/relationships/image" Target="../media/image1.png"/><Relationship Id="rId25" Type="http://schemas.openxmlformats.org/officeDocument/2006/relationships/image" Target="../media/image51.png"/><Relationship Id="rId33" Type="http://schemas.openxmlformats.org/officeDocument/2006/relationships/image" Target="../media/image44.png"/><Relationship Id="rId2" Type="http://schemas.openxmlformats.org/officeDocument/2006/relationships/customXml" Target="../../customXml/item244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40.png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810.xml"/><Relationship Id="rId11" Type="http://schemas.openxmlformats.org/officeDocument/2006/relationships/customXml" Target="../../customXml/item723.xml"/><Relationship Id="rId24" Type="http://schemas.openxmlformats.org/officeDocument/2006/relationships/slide" Target="slide29.xml"/><Relationship Id="rId32" Type="http://schemas.openxmlformats.org/officeDocument/2006/relationships/image" Target="../media/image43.png"/><Relationship Id="rId5" Type="http://schemas.openxmlformats.org/officeDocument/2006/relationships/customXml" Target="../../customXml/item169.xml"/><Relationship Id="rId15" Type="http://schemas.openxmlformats.org/officeDocument/2006/relationships/customXml" Target="../../customXml/item199.xml"/><Relationship Id="rId23" Type="http://schemas.openxmlformats.org/officeDocument/2006/relationships/image" Target="../media/image7.png"/><Relationship Id="rId28" Type="http://schemas.openxmlformats.org/officeDocument/2006/relationships/image" Target="../media/image23.svg"/><Relationship Id="rId36" Type="http://schemas.openxmlformats.org/officeDocument/2006/relationships/image" Target="../media/image47.png"/><Relationship Id="rId10" Type="http://schemas.openxmlformats.org/officeDocument/2006/relationships/customXml" Target="../../customXml/item813.xml"/><Relationship Id="rId19" Type="http://schemas.openxmlformats.org/officeDocument/2006/relationships/image" Target="../media/image3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482.xml"/><Relationship Id="rId9" Type="http://schemas.openxmlformats.org/officeDocument/2006/relationships/customXml" Target="../../customXml/item192.xml"/><Relationship Id="rId14" Type="http://schemas.openxmlformats.org/officeDocument/2006/relationships/customXml" Target="../../customXml/item218.xml"/><Relationship Id="rId22" Type="http://schemas.openxmlformats.org/officeDocument/2006/relationships/image" Target="../media/image6.png"/><Relationship Id="rId27" Type="http://schemas.openxmlformats.org/officeDocument/2006/relationships/image" Target="../media/image22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customXml" Target="../../customXml/item45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85.xml"/><Relationship Id="rId18" Type="http://schemas.openxmlformats.org/officeDocument/2006/relationships/image" Target="../media/image4.png"/><Relationship Id="rId26" Type="http://schemas.openxmlformats.org/officeDocument/2006/relationships/image" Target="../media/image23.svg"/><Relationship Id="rId3" Type="http://schemas.openxmlformats.org/officeDocument/2006/relationships/customXml" Target="../../customXml/item136.xml"/><Relationship Id="rId21" Type="http://schemas.openxmlformats.org/officeDocument/2006/relationships/image" Target="../media/image7.png"/><Relationship Id="rId34" Type="http://schemas.openxmlformats.org/officeDocument/2006/relationships/image" Target="../media/image47.png"/><Relationship Id="rId7" Type="http://schemas.openxmlformats.org/officeDocument/2006/relationships/customXml" Target="../../customXml/item350.xml"/><Relationship Id="rId12" Type="http://schemas.openxmlformats.org/officeDocument/2006/relationships/customXml" Target="../../customXml/item377.xml"/><Relationship Id="rId17" Type="http://schemas.openxmlformats.org/officeDocument/2006/relationships/image" Target="../media/image3.png"/><Relationship Id="rId25" Type="http://schemas.openxmlformats.org/officeDocument/2006/relationships/image" Target="../media/image22.png"/><Relationship Id="rId33" Type="http://schemas.openxmlformats.org/officeDocument/2006/relationships/image" Target="../media/image46.png"/><Relationship Id="rId2" Type="http://schemas.openxmlformats.org/officeDocument/2006/relationships/customXml" Target="../../customXml/item80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29" Type="http://schemas.openxmlformats.org/officeDocument/2006/relationships/image" Target="../media/image42.png"/><Relationship Id="rId1" Type="http://schemas.openxmlformats.org/officeDocument/2006/relationships/customXml" Target="../../customXml/item583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94.xml"/><Relationship Id="rId24" Type="http://schemas.openxmlformats.org/officeDocument/2006/relationships/image" Target="../media/image52.svg"/><Relationship Id="rId32" Type="http://schemas.openxmlformats.org/officeDocument/2006/relationships/image" Target="../media/image45.png"/><Relationship Id="rId5" Type="http://schemas.openxmlformats.org/officeDocument/2006/relationships/customXml" Target="../../customXml/item701.xml"/><Relationship Id="rId15" Type="http://schemas.openxmlformats.org/officeDocument/2006/relationships/image" Target="../media/image1.png"/><Relationship Id="rId23" Type="http://schemas.openxmlformats.org/officeDocument/2006/relationships/image" Target="../media/image51.png"/><Relationship Id="rId28" Type="http://schemas.openxmlformats.org/officeDocument/2006/relationships/image" Target="../media/image41.png"/><Relationship Id="rId10" Type="http://schemas.openxmlformats.org/officeDocument/2006/relationships/customXml" Target="../../customXml/item596.xml"/><Relationship Id="rId19" Type="http://schemas.openxmlformats.org/officeDocument/2006/relationships/image" Target="../media/image5.png"/><Relationship Id="rId31" Type="http://schemas.openxmlformats.org/officeDocument/2006/relationships/image" Target="../media/image44.png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81.xml"/><Relationship Id="rId14" Type="http://schemas.openxmlformats.org/officeDocument/2006/relationships/slideLayout" Target="../slideLayouts/slideLayout1.xml"/><Relationship Id="rId22" Type="http://schemas.openxmlformats.org/officeDocument/2006/relationships/slide" Target="slide30.xml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customXml" Target="../../customXml/item1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939.xml"/><Relationship Id="rId1" Type="http://schemas.openxmlformats.org/officeDocument/2006/relationships/customXml" Target="../../customXml/item938.xml"/><Relationship Id="rId6" Type="http://schemas.openxmlformats.org/officeDocument/2006/relationships/image" Target="../media/image3.png"/><Relationship Id="rId11" Type="http://schemas.openxmlformats.org/officeDocument/2006/relationships/chart" Target="../charts/chart2.xml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46.png"/><Relationship Id="rId3" Type="http://schemas.openxmlformats.org/officeDocument/2006/relationships/customXml" Target="../../customXml/item246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778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45.png"/><Relationship Id="rId33" Type="http://schemas.openxmlformats.org/officeDocument/2006/relationships/image" Target="../media/image11.svg"/><Relationship Id="rId2" Type="http://schemas.openxmlformats.org/officeDocument/2006/relationships/customXml" Target="../../customXml/item204.xml"/><Relationship Id="rId16" Type="http://schemas.openxmlformats.org/officeDocument/2006/relationships/image" Target="../media/image5.png"/><Relationship Id="rId20" Type="http://schemas.openxmlformats.org/officeDocument/2006/relationships/image" Target="../media/image40.png"/><Relationship Id="rId29" Type="http://schemas.openxmlformats.org/officeDocument/2006/relationships/image" Target="../media/image52.svg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703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44.png"/><Relationship Id="rId32" Type="http://schemas.openxmlformats.org/officeDocument/2006/relationships/image" Target="../media/image10.png"/><Relationship Id="rId5" Type="http://schemas.openxmlformats.org/officeDocument/2006/relationships/customXml" Target="../../customXml/item53.xml"/><Relationship Id="rId15" Type="http://schemas.openxmlformats.org/officeDocument/2006/relationships/image" Target="../media/image4.png"/><Relationship Id="rId23" Type="http://schemas.openxmlformats.org/officeDocument/2006/relationships/image" Target="../media/image43.png"/><Relationship Id="rId28" Type="http://schemas.openxmlformats.org/officeDocument/2006/relationships/image" Target="../media/image51.png"/><Relationship Id="rId10" Type="http://schemas.openxmlformats.org/officeDocument/2006/relationships/customXml" Target="../../customXml/item768.xml"/><Relationship Id="rId19" Type="http://schemas.openxmlformats.org/officeDocument/2006/relationships/slide" Target="slide31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115.xml"/><Relationship Id="rId9" Type="http://schemas.openxmlformats.org/officeDocument/2006/relationships/customXml" Target="../../customXml/item694.xml"/><Relationship Id="rId14" Type="http://schemas.openxmlformats.org/officeDocument/2006/relationships/image" Target="../media/image3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22.png"/><Relationship Id="rId8" Type="http://schemas.openxmlformats.org/officeDocument/2006/relationships/customXml" Target="../../customXml/item4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23.svg"/><Relationship Id="rId3" Type="http://schemas.openxmlformats.org/officeDocument/2006/relationships/customXml" Target="../../customXml/item144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22.png"/><Relationship Id="rId2" Type="http://schemas.openxmlformats.org/officeDocument/2006/relationships/customXml" Target="../../customXml/item587.xml"/><Relationship Id="rId16" Type="http://schemas.openxmlformats.org/officeDocument/2006/relationships/image" Target="../media/image52.svg"/><Relationship Id="rId1" Type="http://schemas.openxmlformats.org/officeDocument/2006/relationships/customXml" Target="../../customXml/item31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7.xml"/><Relationship Id="rId15" Type="http://schemas.openxmlformats.org/officeDocument/2006/relationships/image" Target="../media/image51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441.xml"/><Relationship Id="rId9" Type="http://schemas.openxmlformats.org/officeDocument/2006/relationships/image" Target="../media/image3.png"/><Relationship Id="rId1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2.xml"/><Relationship Id="rId13" Type="http://schemas.openxmlformats.org/officeDocument/2006/relationships/image" Target="../media/image3.png"/><Relationship Id="rId18" Type="http://schemas.openxmlformats.org/officeDocument/2006/relationships/image" Target="../media/image40.png"/><Relationship Id="rId26" Type="http://schemas.openxmlformats.org/officeDocument/2006/relationships/image" Target="../media/image51.png"/><Relationship Id="rId3" Type="http://schemas.openxmlformats.org/officeDocument/2006/relationships/customXml" Target="../../customXml/item869.xml"/><Relationship Id="rId21" Type="http://schemas.openxmlformats.org/officeDocument/2006/relationships/image" Target="../media/image43.png"/><Relationship Id="rId7" Type="http://schemas.openxmlformats.org/officeDocument/2006/relationships/customXml" Target="../../customXml/item700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7.png"/><Relationship Id="rId2" Type="http://schemas.openxmlformats.org/officeDocument/2006/relationships/customXml" Target="../../customXml/item245.xml"/><Relationship Id="rId16" Type="http://schemas.openxmlformats.org/officeDocument/2006/relationships/image" Target="../media/image6.png"/><Relationship Id="rId20" Type="http://schemas.openxmlformats.org/officeDocument/2006/relationships/image" Target="../media/image42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777.xml"/><Relationship Id="rId6" Type="http://schemas.openxmlformats.org/officeDocument/2006/relationships/customXml" Target="../../customXml/item610.xml"/><Relationship Id="rId11" Type="http://schemas.openxmlformats.org/officeDocument/2006/relationships/image" Target="../media/image1.png"/><Relationship Id="rId24" Type="http://schemas.openxmlformats.org/officeDocument/2006/relationships/image" Target="../media/image46.png"/><Relationship Id="rId5" Type="http://schemas.openxmlformats.org/officeDocument/2006/relationships/customXml" Target="../../customXml/item493.xml"/><Relationship Id="rId15" Type="http://schemas.openxmlformats.org/officeDocument/2006/relationships/image" Target="../media/image5.png"/><Relationship Id="rId23" Type="http://schemas.openxmlformats.org/officeDocument/2006/relationships/image" Target="../media/image45.png"/><Relationship Id="rId28" Type="http://schemas.openxmlformats.org/officeDocument/2006/relationships/image" Target="../media/image22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41.png"/><Relationship Id="rId4" Type="http://schemas.openxmlformats.org/officeDocument/2006/relationships/customXml" Target="../../customXml/item601.xml"/><Relationship Id="rId9" Type="http://schemas.openxmlformats.org/officeDocument/2006/relationships/customXml" Target="../../customXml/item337.xml"/><Relationship Id="rId14" Type="http://schemas.openxmlformats.org/officeDocument/2006/relationships/image" Target="../media/image4.png"/><Relationship Id="rId22" Type="http://schemas.openxmlformats.org/officeDocument/2006/relationships/image" Target="../media/image44.png"/><Relationship Id="rId27" Type="http://schemas.openxmlformats.org/officeDocument/2006/relationships/image" Target="../media/image5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11.xml"/><Relationship Id="rId18" Type="http://schemas.openxmlformats.org/officeDocument/2006/relationships/customXml" Target="../../customXml/item448.xml"/><Relationship Id="rId26" Type="http://schemas.openxmlformats.org/officeDocument/2006/relationships/customXml" Target="../../customXml/item424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443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339.xml"/><Relationship Id="rId2" Type="http://schemas.openxmlformats.org/officeDocument/2006/relationships/customXml" Target="../../customXml/item405.xml"/><Relationship Id="rId16" Type="http://schemas.openxmlformats.org/officeDocument/2006/relationships/customXml" Target="../../customXml/item369.xml"/><Relationship Id="rId29" Type="http://schemas.openxmlformats.org/officeDocument/2006/relationships/customXml" Target="../../customXml/item185.xml"/><Relationship Id="rId11" Type="http://schemas.openxmlformats.org/officeDocument/2006/relationships/customXml" Target="../../customXml/item101.xml"/><Relationship Id="rId24" Type="http://schemas.openxmlformats.org/officeDocument/2006/relationships/customXml" Target="../../customXml/item486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438.xml"/><Relationship Id="rId15" Type="http://schemas.openxmlformats.org/officeDocument/2006/relationships/customXml" Target="../../customXml/item293.xml"/><Relationship Id="rId23" Type="http://schemas.openxmlformats.org/officeDocument/2006/relationships/customXml" Target="../../customXml/item308.xml"/><Relationship Id="rId28" Type="http://schemas.openxmlformats.org/officeDocument/2006/relationships/customXml" Target="../../customXml/item672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224.xml"/><Relationship Id="rId19" Type="http://schemas.openxmlformats.org/officeDocument/2006/relationships/customXml" Target="../../customXml/item13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544.xml"/><Relationship Id="rId9" Type="http://schemas.openxmlformats.org/officeDocument/2006/relationships/customXml" Target="../../customXml/item125.xml"/><Relationship Id="rId14" Type="http://schemas.openxmlformats.org/officeDocument/2006/relationships/customXml" Target="../../customXml/item824.xml"/><Relationship Id="rId22" Type="http://schemas.openxmlformats.org/officeDocument/2006/relationships/customXml" Target="../../customXml/item109.xml"/><Relationship Id="rId27" Type="http://schemas.openxmlformats.org/officeDocument/2006/relationships/customXml" Target="../../customXml/item774.xml"/><Relationship Id="rId30" Type="http://schemas.openxmlformats.org/officeDocument/2006/relationships/customXml" Target="../../customXml/item151.xml"/><Relationship Id="rId35" Type="http://schemas.openxmlformats.org/officeDocument/2006/relationships/image" Target="../media/image4.png"/><Relationship Id="rId43" Type="http://schemas.openxmlformats.org/officeDocument/2006/relationships/slide" Target="slide5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295.xml"/><Relationship Id="rId3" Type="http://schemas.openxmlformats.org/officeDocument/2006/relationships/customXml" Target="../../customXml/item790.xml"/><Relationship Id="rId12" Type="http://schemas.openxmlformats.org/officeDocument/2006/relationships/customXml" Target="../../customXml/item79.xml"/><Relationship Id="rId17" Type="http://schemas.openxmlformats.org/officeDocument/2006/relationships/customXml" Target="../../customXml/item201.xml"/><Relationship Id="rId25" Type="http://schemas.openxmlformats.org/officeDocument/2006/relationships/customXml" Target="../../customXml/item406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704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336.xml"/><Relationship Id="rId6" Type="http://schemas.openxmlformats.org/officeDocument/2006/relationships/customXml" Target="../../customXml/item39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18.xml"/><Relationship Id="rId18" Type="http://schemas.openxmlformats.org/officeDocument/2006/relationships/customXml" Target="../../customXml/item758.xml"/><Relationship Id="rId26" Type="http://schemas.openxmlformats.org/officeDocument/2006/relationships/customXml" Target="../../customXml/item519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91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698.xml"/><Relationship Id="rId2" Type="http://schemas.openxmlformats.org/officeDocument/2006/relationships/customXml" Target="../../customXml/item649.xml"/><Relationship Id="rId16" Type="http://schemas.openxmlformats.org/officeDocument/2006/relationships/customXml" Target="../../customXml/item551.xml"/><Relationship Id="rId29" Type="http://schemas.openxmlformats.org/officeDocument/2006/relationships/customXml" Target="../../customXml/item624.xml"/><Relationship Id="rId11" Type="http://schemas.openxmlformats.org/officeDocument/2006/relationships/customXml" Target="../../customXml/item159.xml"/><Relationship Id="rId24" Type="http://schemas.openxmlformats.org/officeDocument/2006/relationships/customXml" Target="../../customXml/item39.xml"/><Relationship Id="rId32" Type="http://schemas.openxmlformats.org/officeDocument/2006/relationships/customXml" Target="../../customXml/item590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4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322.xml"/><Relationship Id="rId10" Type="http://schemas.openxmlformats.org/officeDocument/2006/relationships/customXml" Target="../../customXml/item753.xml"/><Relationship Id="rId19" Type="http://schemas.openxmlformats.org/officeDocument/2006/relationships/customXml" Target="../../customXml/item187.xml"/><Relationship Id="rId31" Type="http://schemas.openxmlformats.org/officeDocument/2006/relationships/customXml" Target="../../customXml/item687.xml"/><Relationship Id="rId44" Type="http://schemas.openxmlformats.org/officeDocument/2006/relationships/image" Target="../media/image11.svg"/><Relationship Id="rId52" Type="http://schemas.openxmlformats.org/officeDocument/2006/relationships/slide" Target="slide6.xml"/><Relationship Id="rId4" Type="http://schemas.openxmlformats.org/officeDocument/2006/relationships/customXml" Target="../../customXml/item786.xml"/><Relationship Id="rId9" Type="http://schemas.openxmlformats.org/officeDocument/2006/relationships/customXml" Target="../../customXml/item368.xml"/><Relationship Id="rId14" Type="http://schemas.openxmlformats.org/officeDocument/2006/relationships/customXml" Target="../../customXml/item658.xml"/><Relationship Id="rId22" Type="http://schemas.openxmlformats.org/officeDocument/2006/relationships/customXml" Target="../../customXml/item592.xml"/><Relationship Id="rId27" Type="http://schemas.openxmlformats.org/officeDocument/2006/relationships/customXml" Target="../../customXml/item654.xml"/><Relationship Id="rId30" Type="http://schemas.openxmlformats.org/officeDocument/2006/relationships/customXml" Target="../../customXml/item780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200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797.xml"/><Relationship Id="rId12" Type="http://schemas.openxmlformats.org/officeDocument/2006/relationships/customXml" Target="../../customXml/item35.xml"/><Relationship Id="rId17" Type="http://schemas.openxmlformats.org/officeDocument/2006/relationships/customXml" Target="../../customXml/item260.xml"/><Relationship Id="rId25" Type="http://schemas.openxmlformats.org/officeDocument/2006/relationships/customXml" Target="../../customXml/item798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23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217.xml"/><Relationship Id="rId6" Type="http://schemas.openxmlformats.org/officeDocument/2006/relationships/customXml" Target="../../customXml/item602.xml"/><Relationship Id="rId15" Type="http://schemas.openxmlformats.org/officeDocument/2006/relationships/customXml" Target="../../customXml/item621.xml"/><Relationship Id="rId23" Type="http://schemas.openxmlformats.org/officeDocument/2006/relationships/customXml" Target="../../customXml/item155.xml"/><Relationship Id="rId28" Type="http://schemas.openxmlformats.org/officeDocument/2006/relationships/customXml" Target="../../customXml/item179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10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16.png"/><Relationship Id="rId3" Type="http://schemas.openxmlformats.org/officeDocument/2006/relationships/customXml" Target="../../customXml/item843.xml"/><Relationship Id="rId21" Type="http://schemas.openxmlformats.org/officeDocument/2006/relationships/image" Target="../media/image23.svg"/><Relationship Id="rId7" Type="http://schemas.openxmlformats.org/officeDocument/2006/relationships/customXml" Target="../../customXml/item911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3.svg"/><Relationship Id="rId2" Type="http://schemas.openxmlformats.org/officeDocument/2006/relationships/customXml" Target="../../customXml/item466.xml"/><Relationship Id="rId16" Type="http://schemas.openxmlformats.org/officeDocument/2006/relationships/image" Target="../media/image5.png"/><Relationship Id="rId20" Type="http://schemas.openxmlformats.org/officeDocument/2006/relationships/image" Target="../media/image22.png"/><Relationship Id="rId29" Type="http://schemas.openxmlformats.org/officeDocument/2006/relationships/image" Target="../media/image25.svg"/><Relationship Id="rId1" Type="http://schemas.openxmlformats.org/officeDocument/2006/relationships/customXml" Target="../../customXml/item535.xml"/><Relationship Id="rId6" Type="http://schemas.openxmlformats.org/officeDocument/2006/relationships/customXml" Target="../../customXml/item912.xml"/><Relationship Id="rId11" Type="http://schemas.openxmlformats.org/officeDocument/2006/relationships/notesSlide" Target="../notesSlides/notesSlide1.xml"/><Relationship Id="rId24" Type="http://schemas.openxmlformats.org/officeDocument/2006/relationships/image" Target="../media/image12.png"/><Relationship Id="rId5" Type="http://schemas.openxmlformats.org/officeDocument/2006/relationships/customXml" Target="../../customXml/item913.xml"/><Relationship Id="rId15" Type="http://schemas.openxmlformats.org/officeDocument/2006/relationships/image" Target="../media/image4.png"/><Relationship Id="rId23" Type="http://schemas.openxmlformats.org/officeDocument/2006/relationships/slide" Target="slide5.xml"/><Relationship Id="rId28" Type="http://schemas.openxmlformats.org/officeDocument/2006/relationships/image" Target="../media/image24.png"/><Relationship Id="rId10" Type="http://schemas.openxmlformats.org/officeDocument/2006/relationships/slideLayout" Target="../slideLayouts/slideLayout1.xml"/><Relationship Id="rId19" Type="http://schemas.openxmlformats.org/officeDocument/2006/relationships/slide" Target="slide7.xml"/><Relationship Id="rId4" Type="http://schemas.openxmlformats.org/officeDocument/2006/relationships/customXml" Target="../../customXml/item733.xml"/><Relationship Id="rId9" Type="http://schemas.openxmlformats.org/officeDocument/2006/relationships/customXml" Target="../../customXml/item154.xml"/><Relationship Id="rId14" Type="http://schemas.openxmlformats.org/officeDocument/2006/relationships/image" Target="../media/image3.png"/><Relationship Id="rId22" Type="http://schemas.openxmlformats.org/officeDocument/2006/relationships/slide" Target="slide8.xml"/><Relationship Id="rId27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28.xml"/><Relationship Id="rId18" Type="http://schemas.openxmlformats.org/officeDocument/2006/relationships/customXml" Target="../../customXml/item933.xml"/><Relationship Id="rId26" Type="http://schemas.openxmlformats.org/officeDocument/2006/relationships/customXml" Target="../../customXml/item864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920.xml"/><Relationship Id="rId34" Type="http://schemas.openxmlformats.org/officeDocument/2006/relationships/image" Target="../media/image5.png"/><Relationship Id="rId42" Type="http://schemas.openxmlformats.org/officeDocument/2006/relationships/image" Target="../media/image13.svg"/><Relationship Id="rId47" Type="http://schemas.openxmlformats.org/officeDocument/2006/relationships/image" Target="../media/image26.png"/><Relationship Id="rId50" Type="http://schemas.openxmlformats.org/officeDocument/2006/relationships/image" Target="../media/image29.svg"/><Relationship Id="rId7" Type="http://schemas.openxmlformats.org/officeDocument/2006/relationships/customXml" Target="../../customXml/item922.xml"/><Relationship Id="rId2" Type="http://schemas.openxmlformats.org/officeDocument/2006/relationships/customXml" Target="../../customXml/item915.xml"/><Relationship Id="rId16" Type="http://schemas.openxmlformats.org/officeDocument/2006/relationships/customXml" Target="../../customXml/item931.xml"/><Relationship Id="rId29" Type="http://schemas.openxmlformats.org/officeDocument/2006/relationships/notesSlide" Target="../notesSlides/notesSlide2.xml"/><Relationship Id="rId11" Type="http://schemas.openxmlformats.org/officeDocument/2006/relationships/customXml" Target="../../customXml/item926.xml"/><Relationship Id="rId24" Type="http://schemas.openxmlformats.org/officeDocument/2006/relationships/customXml" Target="../../customXml/item290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slide" Target="slide8.xml"/><Relationship Id="rId45" Type="http://schemas.openxmlformats.org/officeDocument/2006/relationships/image" Target="../media/image24.png"/><Relationship Id="rId53" Type="http://schemas.openxmlformats.org/officeDocument/2006/relationships/slide" Target="slide6.xml"/><Relationship Id="rId5" Type="http://schemas.openxmlformats.org/officeDocument/2006/relationships/customXml" Target="../../customXml/item534.xml"/><Relationship Id="rId10" Type="http://schemas.openxmlformats.org/officeDocument/2006/relationships/customXml" Target="../../customXml/item925.xml"/><Relationship Id="rId19" Type="http://schemas.openxmlformats.org/officeDocument/2006/relationships/customXml" Target="../../customXml/item934.xml"/><Relationship Id="rId31" Type="http://schemas.openxmlformats.org/officeDocument/2006/relationships/image" Target="../media/image2.png"/><Relationship Id="rId44" Type="http://schemas.openxmlformats.org/officeDocument/2006/relationships/image" Target="../media/image17.svg"/><Relationship Id="rId52" Type="http://schemas.openxmlformats.org/officeDocument/2006/relationships/image" Target="../media/image31.svg"/><Relationship Id="rId4" Type="http://schemas.openxmlformats.org/officeDocument/2006/relationships/customXml" Target="../../customXml/item916.xml"/><Relationship Id="rId9" Type="http://schemas.openxmlformats.org/officeDocument/2006/relationships/customXml" Target="../../customXml/item924.xml"/><Relationship Id="rId14" Type="http://schemas.openxmlformats.org/officeDocument/2006/relationships/customXml" Target="../../customXml/item929.xml"/><Relationship Id="rId22" Type="http://schemas.openxmlformats.org/officeDocument/2006/relationships/customXml" Target="../../customXml/item919.xml"/><Relationship Id="rId27" Type="http://schemas.openxmlformats.org/officeDocument/2006/relationships/customXml" Target="../../customXml/item3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16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923.xml"/><Relationship Id="rId51" Type="http://schemas.openxmlformats.org/officeDocument/2006/relationships/image" Target="../media/image30.png"/><Relationship Id="rId3" Type="http://schemas.openxmlformats.org/officeDocument/2006/relationships/customXml" Target="../../customXml/item607.xml"/><Relationship Id="rId12" Type="http://schemas.openxmlformats.org/officeDocument/2006/relationships/customXml" Target="../../customXml/item927.xml"/><Relationship Id="rId17" Type="http://schemas.openxmlformats.org/officeDocument/2006/relationships/customXml" Target="../../customXml/item932.xml"/><Relationship Id="rId25" Type="http://schemas.openxmlformats.org/officeDocument/2006/relationships/customXml" Target="../../customXml/item127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5.svg"/><Relationship Id="rId20" Type="http://schemas.openxmlformats.org/officeDocument/2006/relationships/customXml" Target="../../customXml/item921.xml"/><Relationship Id="rId41" Type="http://schemas.openxmlformats.org/officeDocument/2006/relationships/image" Target="../media/image12.png"/><Relationship Id="rId1" Type="http://schemas.openxmlformats.org/officeDocument/2006/relationships/customXml" Target="../../customXml/item914.xml"/><Relationship Id="rId6" Type="http://schemas.openxmlformats.org/officeDocument/2006/relationships/customXml" Target="../../customXml/item917.xml"/><Relationship Id="rId15" Type="http://schemas.openxmlformats.org/officeDocument/2006/relationships/customXml" Target="../../customXml/item930.xml"/><Relationship Id="rId23" Type="http://schemas.openxmlformats.org/officeDocument/2006/relationships/customXml" Target="../../customXml/item918.xml"/><Relationship Id="rId28" Type="http://schemas.openxmlformats.org/officeDocument/2006/relationships/slideLayout" Target="../slideLayouts/slideLayout1.xml"/><Relationship Id="rId36" Type="http://schemas.openxmlformats.org/officeDocument/2006/relationships/image" Target="../media/image7.png"/><Relationship Id="rId4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83.xml"/><Relationship Id="rId18" Type="http://schemas.openxmlformats.org/officeDocument/2006/relationships/customXml" Target="../../customXml/item238.xml"/><Relationship Id="rId26" Type="http://schemas.openxmlformats.org/officeDocument/2006/relationships/image" Target="../media/image4.png"/><Relationship Id="rId39" Type="http://schemas.openxmlformats.org/officeDocument/2006/relationships/slide" Target="slide10.xml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3.svg"/><Relationship Id="rId42" Type="http://schemas.openxmlformats.org/officeDocument/2006/relationships/slide" Target="slide11.xml"/><Relationship Id="rId7" Type="http://schemas.openxmlformats.org/officeDocument/2006/relationships/customXml" Target="../../customXml/item75.xml"/><Relationship Id="rId2" Type="http://schemas.openxmlformats.org/officeDocument/2006/relationships/customXml" Target="../../customXml/item498.xml"/><Relationship Id="rId16" Type="http://schemas.openxmlformats.org/officeDocument/2006/relationships/customXml" Target="../../customXml/item591.xml"/><Relationship Id="rId20" Type="http://schemas.openxmlformats.org/officeDocument/2006/relationships/customXml" Target="../../customXml/item62.xml"/><Relationship Id="rId29" Type="http://schemas.openxmlformats.org/officeDocument/2006/relationships/image" Target="../media/image7.png"/><Relationship Id="rId41" Type="http://schemas.openxmlformats.org/officeDocument/2006/relationships/image" Target="../media/image39.svg"/><Relationship Id="rId1" Type="http://schemas.openxmlformats.org/officeDocument/2006/relationships/customXml" Target="../../customXml/item793.xml"/><Relationship Id="rId6" Type="http://schemas.openxmlformats.org/officeDocument/2006/relationships/customXml" Target="../../customXml/item695.xml"/><Relationship Id="rId11" Type="http://schemas.openxmlformats.org/officeDocument/2006/relationships/customXml" Target="../../customXml/item449.xml"/><Relationship Id="rId24" Type="http://schemas.openxmlformats.org/officeDocument/2006/relationships/image" Target="../media/image2.png"/><Relationship Id="rId32" Type="http://schemas.openxmlformats.org/officeDocument/2006/relationships/image" Target="../media/image23.svg"/><Relationship Id="rId37" Type="http://schemas.openxmlformats.org/officeDocument/2006/relationships/image" Target="../media/image36.png"/><Relationship Id="rId40" Type="http://schemas.openxmlformats.org/officeDocument/2006/relationships/image" Target="../media/image38.png"/><Relationship Id="rId5" Type="http://schemas.openxmlformats.org/officeDocument/2006/relationships/customXml" Target="../../customXml/item29.xml"/><Relationship Id="rId15" Type="http://schemas.openxmlformats.org/officeDocument/2006/relationships/customXml" Target="../../customXml/item49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35.svg"/><Relationship Id="rId10" Type="http://schemas.openxmlformats.org/officeDocument/2006/relationships/customXml" Target="../../customXml/item87.xml"/><Relationship Id="rId19" Type="http://schemas.openxmlformats.org/officeDocument/2006/relationships/customXml" Target="../../customXml/item183.xml"/><Relationship Id="rId31" Type="http://schemas.openxmlformats.org/officeDocument/2006/relationships/image" Target="../media/image22.png"/><Relationship Id="rId44" Type="http://schemas.openxmlformats.org/officeDocument/2006/relationships/image" Target="../media/image21.svg"/><Relationship Id="rId4" Type="http://schemas.openxmlformats.org/officeDocument/2006/relationships/customXml" Target="../../customXml/item648.xml"/><Relationship Id="rId9" Type="http://schemas.openxmlformats.org/officeDocument/2006/relationships/customXml" Target="../../customXml/item397.xml"/><Relationship Id="rId14" Type="http://schemas.openxmlformats.org/officeDocument/2006/relationships/customXml" Target="../../customXml/item483.xml"/><Relationship Id="rId22" Type="http://schemas.openxmlformats.org/officeDocument/2006/relationships/notesSlide" Target="../notesSlides/notesSlide3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4.png"/><Relationship Id="rId43" Type="http://schemas.openxmlformats.org/officeDocument/2006/relationships/image" Target="../media/image20.png"/><Relationship Id="rId8" Type="http://schemas.openxmlformats.org/officeDocument/2006/relationships/customXml" Target="../../customXml/item197.xml"/><Relationship Id="rId3" Type="http://schemas.openxmlformats.org/officeDocument/2006/relationships/customXml" Target="../../customXml/item59.xml"/><Relationship Id="rId12" Type="http://schemas.openxmlformats.org/officeDocument/2006/relationships/customXml" Target="../../customXml/item739.xml"/><Relationship Id="rId17" Type="http://schemas.openxmlformats.org/officeDocument/2006/relationships/customXml" Target="../../customXml/item682.xml"/><Relationship Id="rId25" Type="http://schemas.openxmlformats.org/officeDocument/2006/relationships/image" Target="../media/image3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04.xml"/><Relationship Id="rId18" Type="http://schemas.openxmlformats.org/officeDocument/2006/relationships/customXml" Target="../../customXml/item652.xml"/><Relationship Id="rId26" Type="http://schemas.openxmlformats.org/officeDocument/2006/relationships/customXml" Target="../../customXml/item396.xml"/><Relationship Id="rId39" Type="http://schemas.openxmlformats.org/officeDocument/2006/relationships/image" Target="../media/image32.png"/><Relationship Id="rId21" Type="http://schemas.openxmlformats.org/officeDocument/2006/relationships/customXml" Target="../../customXml/item321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6.png"/><Relationship Id="rId50" Type="http://schemas.openxmlformats.org/officeDocument/2006/relationships/image" Target="../media/image29.svg"/><Relationship Id="rId7" Type="http://schemas.openxmlformats.org/officeDocument/2006/relationships/customXml" Target="../../customXml/item303.xml"/><Relationship Id="rId2" Type="http://schemas.openxmlformats.org/officeDocument/2006/relationships/customXml" Target="../../customXml/item829.xml"/><Relationship Id="rId16" Type="http://schemas.openxmlformats.org/officeDocument/2006/relationships/customXml" Target="../../customXml/item689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838.xml"/><Relationship Id="rId24" Type="http://schemas.openxmlformats.org/officeDocument/2006/relationships/customXml" Target="../../customXml/item674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33.svg"/><Relationship Id="rId45" Type="http://schemas.openxmlformats.org/officeDocument/2006/relationships/image" Target="../media/image38.png"/><Relationship Id="rId53" Type="http://schemas.openxmlformats.org/officeDocument/2006/relationships/slide" Target="slide8.xml"/><Relationship Id="rId5" Type="http://schemas.openxmlformats.org/officeDocument/2006/relationships/customXml" Target="../../customXml/item128.xml"/><Relationship Id="rId10" Type="http://schemas.openxmlformats.org/officeDocument/2006/relationships/customXml" Target="../../customXml/item191.xml"/><Relationship Id="rId19" Type="http://schemas.openxmlformats.org/officeDocument/2006/relationships/customXml" Target="../../customXml/item456.xml"/><Relationship Id="rId31" Type="http://schemas.openxmlformats.org/officeDocument/2006/relationships/image" Target="../media/image2.png"/><Relationship Id="rId44" Type="http://schemas.openxmlformats.org/officeDocument/2006/relationships/image" Target="../media/image37.svg"/><Relationship Id="rId52" Type="http://schemas.openxmlformats.org/officeDocument/2006/relationships/image" Target="../media/image31.svg"/><Relationship Id="rId4" Type="http://schemas.openxmlformats.org/officeDocument/2006/relationships/customXml" Target="../../customXml/item446.xml"/><Relationship Id="rId9" Type="http://schemas.openxmlformats.org/officeDocument/2006/relationships/customXml" Target="../../customXml/item112.xml"/><Relationship Id="rId14" Type="http://schemas.openxmlformats.org/officeDocument/2006/relationships/customXml" Target="../../customXml/item381.xml"/><Relationship Id="rId22" Type="http://schemas.openxmlformats.org/officeDocument/2006/relationships/customXml" Target="../../customXml/item550.xml"/><Relationship Id="rId27" Type="http://schemas.openxmlformats.org/officeDocument/2006/relationships/customXml" Target="../../customXml/item266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6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865.xml"/><Relationship Id="rId51" Type="http://schemas.openxmlformats.org/officeDocument/2006/relationships/image" Target="../media/image30.png"/><Relationship Id="rId3" Type="http://schemas.openxmlformats.org/officeDocument/2006/relationships/customXml" Target="../../customXml/item306.xml"/><Relationship Id="rId12" Type="http://schemas.openxmlformats.org/officeDocument/2006/relationships/customXml" Target="../../customXml/item779.xml"/><Relationship Id="rId17" Type="http://schemas.openxmlformats.org/officeDocument/2006/relationships/customXml" Target="../../customXml/item12.xml"/><Relationship Id="rId25" Type="http://schemas.openxmlformats.org/officeDocument/2006/relationships/customXml" Target="../../customXml/item414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9.svg"/><Relationship Id="rId20" Type="http://schemas.openxmlformats.org/officeDocument/2006/relationships/customXml" Target="../../customXml/item354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152.xml"/><Relationship Id="rId15" Type="http://schemas.openxmlformats.org/officeDocument/2006/relationships/customXml" Target="../../customXml/item751.xml"/><Relationship Id="rId23" Type="http://schemas.openxmlformats.org/officeDocument/2006/relationships/customXml" Target="../../customXml/item479.xml"/><Relationship Id="rId28" Type="http://schemas.openxmlformats.org/officeDocument/2006/relationships/customXml" Target="../../customXml/item576.xml"/><Relationship Id="rId36" Type="http://schemas.openxmlformats.org/officeDocument/2006/relationships/image" Target="../media/image7.png"/><Relationship Id="rId4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334097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Coordinador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la com…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334097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Coordinador</a:t>
            </a:r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la com…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E12DEB6-E591-4A10-9EDB-3E3A217EC3B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1AAD73AA-EDBA-4334-AF9F-4B02D0298FC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DAE4627C-0034-4940-9651-B297C5C1BE2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5275A5BD-D097-4C28-A36C-71E81EE4CA0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3" name="Oval 28">
                <a:extLst>
                  <a:ext uri="{FF2B5EF4-FFF2-40B4-BE49-F238E27FC236}">
                    <a16:creationId xmlns:a16="http://schemas.microsoft.com/office/drawing/2014/main" id="{EC79B832-6C9A-4B41-8524-3CE57E1820F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Left Arrow 29">
                <a:extLst>
                  <a:ext uri="{FF2B5EF4-FFF2-40B4-BE49-F238E27FC236}">
                    <a16:creationId xmlns:a16="http://schemas.microsoft.com/office/drawing/2014/main" id="{E139CBF0-B2CA-4479-954C-787BE9C402B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7A8978E0-A1CE-4120-9B5F-7433916CC1F9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C410E8D1-1757-46EC-ACC1-6D2E2A19A7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ight Arrow 27">
                <a:extLst>
                  <a:ext uri="{FF2B5EF4-FFF2-40B4-BE49-F238E27FC236}">
                    <a16:creationId xmlns:a16="http://schemas.microsoft.com/office/drawing/2014/main" id="{6826E751-FD29-4ADC-982F-FE3982DA49A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111F4706-CB19-4180-B71A-96A8681543E9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CFA3FC40-8740-4A04-A604-900F1803E84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180740E0-9DCD-4D92-8543-E7998FA76C4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8A34CE1-B05B-471F-AAB0-BC7CACBB5DB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7AC958F7-0389-4980-AB7C-57C7121AF04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575157F9-C50E-4BA5-BC17-442687870AC5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CF3159EC-33B5-46F2-BE9C-68743DC9BD95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97C0050F-1459-4951-9350-78FEDECF42C8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3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3678EE8-A0A7-4208-A5F1-071670A2B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FF31B9B-26B8-4CBC-AB53-5104864CFB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2F9E879-96A1-4F30-91F0-145146C51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UrlBar">
              <a:extLst>
                <a:ext uri="{FF2B5EF4-FFF2-40B4-BE49-F238E27FC236}">
                  <a16:creationId xmlns:a16="http://schemas.microsoft.com/office/drawing/2014/main" id="{3B3E9C79-301F-4A61-91FA-C20E69A0DA09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A9B56922-B284-4DFF-88FB-CF9EC8F3623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7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1CFB9B42-71FB-47E1-AAC7-A83B5291D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AF46628A-1337-404F-B47C-DCFD86D9E8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05134CA-51A4-48C9-927C-B3C0DAB865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X">
                <a:extLst>
                  <a:ext uri="{FF2B5EF4-FFF2-40B4-BE49-F238E27FC236}">
                    <a16:creationId xmlns:a16="http://schemas.microsoft.com/office/drawing/2014/main" id="{216C966A-2E71-4138-B72B-6714805F5287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21" name="Straight Connector 16">
                  <a:extLst>
                    <a:ext uri="{FF2B5EF4-FFF2-40B4-BE49-F238E27FC236}">
                      <a16:creationId xmlns:a16="http://schemas.microsoft.com/office/drawing/2014/main" id="{9009E32F-31B3-4A56-A025-16A1DB06EDD2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2" name="Straight Connector 17">
                  <a:extLst>
                    <a:ext uri="{FF2B5EF4-FFF2-40B4-BE49-F238E27FC236}">
                      <a16:creationId xmlns:a16="http://schemas.microsoft.com/office/drawing/2014/main" id="{B04329A3-6200-4027-969B-3076E335021F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B3F73F81-879D-47C5-8E43-F75EACA5246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242085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Imagen 35">
            <a:hlinkClick r:id="" action="ppaction://noaction"/>
            <a:extLst>
              <a:ext uri="{FF2B5EF4-FFF2-40B4-BE49-F238E27FC236}">
                <a16:creationId xmlns:a16="http://schemas.microsoft.com/office/drawing/2014/main" id="{5CA2F778-2263-452B-8695-2BDBBD2A78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9D402D7-DCC9-4DB2-9F63-A43617A7C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45712"/>
              </p:ext>
            </p:extLst>
          </p:nvPr>
        </p:nvGraphicFramePr>
        <p:xfrm>
          <a:off x="2048000" y="1551139"/>
          <a:ext cx="6279487" cy="480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17475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0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2749B4B0-C42E-463A-A06A-505552FB61B8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DE42F5EA-9C50-4CEF-8997-1CAF386A67FC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5" name="Rectángulo: esquinas redondeadas 64">
                <a:extLst>
                  <a:ext uri="{FF2B5EF4-FFF2-40B4-BE49-F238E27FC236}">
                    <a16:creationId xmlns:a16="http://schemas.microsoft.com/office/drawing/2014/main" id="{1E5F9094-558C-4A75-A77D-E3A0B2A1DFF4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60B4C7B3-088D-4703-925A-71A4F5F2DD5C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107" name="Rectángulo: esquinas redondeadas 106">
                  <a:extLst>
                    <a:ext uri="{FF2B5EF4-FFF2-40B4-BE49-F238E27FC236}">
                      <a16:creationId xmlns:a16="http://schemas.microsoft.com/office/drawing/2014/main" id="{59817052-2BA3-4023-988A-86C400869322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108" name="Gráfico 107">
                  <a:extLst>
                    <a:ext uri="{FF2B5EF4-FFF2-40B4-BE49-F238E27FC236}">
                      <a16:creationId xmlns:a16="http://schemas.microsoft.com/office/drawing/2014/main" id="{33209524-2A97-4F34-A4E8-2AC9BFF2D5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9" name="Content">
                  <a:extLst>
                    <a:ext uri="{FF2B5EF4-FFF2-40B4-BE49-F238E27FC236}">
                      <a16:creationId xmlns:a16="http://schemas.microsoft.com/office/drawing/2014/main" id="{05A98280-65DD-4873-8733-399270213234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10" name="Gráfico 109">
                  <a:extLst>
                    <a:ext uri="{FF2B5EF4-FFF2-40B4-BE49-F238E27FC236}">
                      <a16:creationId xmlns:a16="http://schemas.microsoft.com/office/drawing/2014/main" id="{9D077696-EF2A-44C1-A24D-571EC011C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E6800DBC-817F-47C6-8DAD-C98AD82216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0B7D48CC-F8F9-4018-A1A7-26F04961BCCE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103" name="Rectángulo: esquinas redondeadas 102">
                  <a:extLst>
                    <a:ext uri="{FF2B5EF4-FFF2-40B4-BE49-F238E27FC236}">
                      <a16:creationId xmlns:a16="http://schemas.microsoft.com/office/drawing/2014/main" id="{7D52E159-781C-43E0-9E14-989418F0CFD0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104" name="Gráfico 103">
                  <a:extLst>
                    <a:ext uri="{FF2B5EF4-FFF2-40B4-BE49-F238E27FC236}">
                      <a16:creationId xmlns:a16="http://schemas.microsoft.com/office/drawing/2014/main" id="{15FD3B14-7519-4962-A317-D65F606A9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5" name="Content">
                  <a:extLst>
                    <a:ext uri="{FF2B5EF4-FFF2-40B4-BE49-F238E27FC236}">
                      <a16:creationId xmlns:a16="http://schemas.microsoft.com/office/drawing/2014/main" id="{02FBF12B-E571-4019-9485-58707B611E5B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06" name="Gráfico 105">
                  <a:extLst>
                    <a:ext uri="{FF2B5EF4-FFF2-40B4-BE49-F238E27FC236}">
                      <a16:creationId xmlns:a16="http://schemas.microsoft.com/office/drawing/2014/main" id="{5F119BA4-38F2-44D8-AB03-ED102FC34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9" name="Content">
                <a:extLst>
                  <a:ext uri="{FF2B5EF4-FFF2-40B4-BE49-F238E27FC236}">
                    <a16:creationId xmlns:a16="http://schemas.microsoft.com/office/drawing/2014/main" id="{6D320771-5F24-45D0-BD6B-0DD8AAF8A771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2C45AB3F-0E59-4147-83DA-18B3CA70A22C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101" name="Rectángulo: esquinas redondeadas 100">
                  <a:extLst>
                    <a:ext uri="{FF2B5EF4-FFF2-40B4-BE49-F238E27FC236}">
                      <a16:creationId xmlns:a16="http://schemas.microsoft.com/office/drawing/2014/main" id="{E9A814A5-94F1-4887-A542-497BF424EC04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B96CF61E-F0C4-411B-A887-83B8E7A5CC54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3543E4D7-B804-4064-8CAE-6B7114FE6541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A6F8112-E60C-4139-85F5-C45A47F4DED0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98" name="Gráfico 97">
                  <a:extLst>
                    <a:ext uri="{FF2B5EF4-FFF2-40B4-BE49-F238E27FC236}">
                      <a16:creationId xmlns:a16="http://schemas.microsoft.com/office/drawing/2014/main" id="{B32C0DA9-F495-430E-B3AF-2BEE3A1E4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9" name="Content">
                  <a:extLst>
                    <a:ext uri="{FF2B5EF4-FFF2-40B4-BE49-F238E27FC236}">
                      <a16:creationId xmlns:a16="http://schemas.microsoft.com/office/drawing/2014/main" id="{905A2F34-6162-4F90-B050-9A3459FD28D3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100" name="Gráfico 99">
                  <a:extLst>
                    <a:ext uri="{FF2B5EF4-FFF2-40B4-BE49-F238E27FC236}">
                      <a16:creationId xmlns:a16="http://schemas.microsoft.com/office/drawing/2014/main" id="{E241E154-E1F2-4636-B40C-E39ADD87F5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4722AC22-1580-43B0-8DA1-38BC015F64B6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3" name="Rectángulo: esquinas redondeadas 72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36BA9BDA-3FFC-49CC-A604-ADDD7B432D2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4" name="Gráfico 73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C407E7E4-C997-4B31-9EB6-DA7B9299C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5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F80B0800-7037-465E-8106-57DBC62BC7A0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1ABD2A6-9B71-414C-A462-C64495785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E92DD53C-BC0A-45FA-B184-D16E31333059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6B8C685C-0E77-4ED4-9908-97CA3912571F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4" name="Rectángulo: esquinas redondeadas 63">
                <a:extLst>
                  <a:ext uri="{FF2B5EF4-FFF2-40B4-BE49-F238E27FC236}">
                    <a16:creationId xmlns:a16="http://schemas.microsoft.com/office/drawing/2014/main" id="{5FC3CCB1-6C27-4A37-B309-9F0841056127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BFA0B37A-7728-4894-BB50-7DCBB72364AA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6F65CFB-B3C2-4DBE-8CF2-7A65986141D6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6E260C54-CE53-434F-8790-DD6108DA7695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41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9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" name="Elipse 61">
            <a:extLst>
              <a:ext uri="{FF2B5EF4-FFF2-40B4-BE49-F238E27FC236}">
                <a16:creationId xmlns:a16="http://schemas.microsoft.com/office/drawing/2014/main" id="{B626FBBE-E2A6-4811-9FDF-EC2F3C184E74}"/>
              </a:ext>
            </a:extLst>
          </p:cNvPr>
          <p:cNvSpPr/>
          <p:nvPr/>
        </p:nvSpPr>
        <p:spPr>
          <a:xfrm>
            <a:off x="152096" y="224347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3" name="Gráfico 62">
            <a:hlinkClick r:id="rId34" action="ppaction://hlinksldjump"/>
            <a:extLst>
              <a:ext uri="{FF2B5EF4-FFF2-40B4-BE49-F238E27FC236}">
                <a16:creationId xmlns:a16="http://schemas.microsoft.com/office/drawing/2014/main" id="{40E5EE50-FFDB-4F3C-8210-E719625408F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70305" y="2267018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6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" name="Elipse 61">
            <a:extLst>
              <a:ext uri="{FF2B5EF4-FFF2-40B4-BE49-F238E27FC236}">
                <a16:creationId xmlns:a16="http://schemas.microsoft.com/office/drawing/2014/main" id="{B626FBBE-E2A6-4811-9FDF-EC2F3C184E74}"/>
              </a:ext>
            </a:extLst>
          </p:cNvPr>
          <p:cNvSpPr/>
          <p:nvPr/>
        </p:nvSpPr>
        <p:spPr>
          <a:xfrm>
            <a:off x="152096" y="224347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3" name="Gráfico 62">
            <a:hlinkClick r:id="rId41" action="ppaction://hlinksldjump"/>
            <a:extLst>
              <a:ext uri="{FF2B5EF4-FFF2-40B4-BE49-F238E27FC236}">
                <a16:creationId xmlns:a16="http://schemas.microsoft.com/office/drawing/2014/main" id="{40E5EE50-FFDB-4F3C-8210-E719625408F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70305" y="2267018"/>
            <a:ext cx="252000" cy="252000"/>
          </a:xfrm>
          <a:prstGeom prst="rect">
            <a:avLst/>
          </a:prstGeom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37B0CD55-0D4A-4C27-9B7D-D4A55CB5AF9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A27DEE9F-F84A-4D55-AC8D-3ACB8544DE20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6A1DEF5A-478C-4C68-9779-0011E10F291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98715AAB-8B91-467F-888A-8C113EF2C7A5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73" name="Rectángulo: esquinas redondeadas 72">
                <a:extLst>
                  <a:ext uri="{FF2B5EF4-FFF2-40B4-BE49-F238E27FC236}">
                    <a16:creationId xmlns:a16="http://schemas.microsoft.com/office/drawing/2014/main" id="{CCC26152-199F-4D92-B12D-2BB726FA333F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4" name="Content">
                <a:hlinkClick r:id="rId44" action="ppaction://hlinksldjump"/>
                <a:extLst>
                  <a:ext uri="{FF2B5EF4-FFF2-40B4-BE49-F238E27FC236}">
                    <a16:creationId xmlns:a16="http://schemas.microsoft.com/office/drawing/2014/main" id="{C4E603DF-67B0-4A26-98A9-3BD58C1344F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613C6FF0-A3C2-4B29-8283-7BCAA77F744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1" name="Content">
                <a:extLst>
                  <a:ext uri="{FF2B5EF4-FFF2-40B4-BE49-F238E27FC236}">
                    <a16:creationId xmlns:a16="http://schemas.microsoft.com/office/drawing/2014/main" id="{0D6ABE25-AC69-451A-9218-F4F6321625C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2" name="Gráfico 71">
                <a:extLst>
                  <a:ext uri="{FF2B5EF4-FFF2-40B4-BE49-F238E27FC236}">
                    <a16:creationId xmlns:a16="http://schemas.microsoft.com/office/drawing/2014/main" id="{9CAF9DFC-A61B-47FD-8DE5-7361D9E4D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D7F5C47B-1FC9-400F-AB2D-0A1408CC8843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1F68021E-D8A8-4B87-889C-D888ED4F9FB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75" name="Gráfico 74">
            <a:extLst>
              <a:ext uri="{FF2B5EF4-FFF2-40B4-BE49-F238E27FC236}">
                <a16:creationId xmlns:a16="http://schemas.microsoft.com/office/drawing/2014/main" id="{FE3C11D6-F108-4DE3-B940-9990D7EBDA2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05D01F54-8BCD-456F-9BCD-F73E1F279F05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065993" y="2405611"/>
            <a:ext cx="9543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8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40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" name="Elipse 61">
            <a:extLst>
              <a:ext uri="{FF2B5EF4-FFF2-40B4-BE49-F238E27FC236}">
                <a16:creationId xmlns:a16="http://schemas.microsoft.com/office/drawing/2014/main" id="{B626FBBE-E2A6-4811-9FDF-EC2F3C184E74}"/>
              </a:ext>
            </a:extLst>
          </p:cNvPr>
          <p:cNvSpPr/>
          <p:nvPr/>
        </p:nvSpPr>
        <p:spPr>
          <a:xfrm>
            <a:off x="152096" y="224347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3" name="Gráfico 62">
            <a:extLst>
              <a:ext uri="{FF2B5EF4-FFF2-40B4-BE49-F238E27FC236}">
                <a16:creationId xmlns:a16="http://schemas.microsoft.com/office/drawing/2014/main" id="{40E5EE50-FFDB-4F3C-8210-E719625408F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70305" y="2267018"/>
            <a:ext cx="252000" cy="252000"/>
          </a:xfrm>
          <a:prstGeom prst="rect">
            <a:avLst/>
          </a:prstGeom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20E57E30-352F-482D-97D4-D7D4D1B37AD5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7CD29771-0677-45F8-8EE8-77466454306C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92" name="Rectángulo: esquinas redondeadas 91">
                <a:extLst>
                  <a:ext uri="{FF2B5EF4-FFF2-40B4-BE49-F238E27FC236}">
                    <a16:creationId xmlns:a16="http://schemas.microsoft.com/office/drawing/2014/main" id="{1AEBA2EB-C331-4D10-AF05-9EEAD8E474A3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8E2DB44A-13BF-4F63-AB69-7ED6BB252F9E}"/>
                  </a:ext>
                </a:extLst>
              </p:cNvPr>
              <p:cNvGrpSpPr/>
              <p:nvPr>
                <p:custDataLst>
                  <p:custData r:id="rId16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94" name="Rectángulo: esquinas redondeadas 93">
                  <a:extLst>
                    <a:ext uri="{FF2B5EF4-FFF2-40B4-BE49-F238E27FC236}">
                      <a16:creationId xmlns:a16="http://schemas.microsoft.com/office/drawing/2014/main" id="{43A2669F-B2BE-4036-AFEF-F58329EB5F40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5" name="Content">
                  <a:hlinkClick r:id="rId47" action="ppaction://hlinksldjump"/>
                  <a:extLst>
                    <a:ext uri="{FF2B5EF4-FFF2-40B4-BE49-F238E27FC236}">
                      <a16:creationId xmlns:a16="http://schemas.microsoft.com/office/drawing/2014/main" id="{E7889871-0CC1-452B-8277-021E58D205BA}"/>
                    </a:ext>
                  </a:extLst>
                </p:cNvPr>
                <p:cNvSpPr txBox="1"/>
                <p:nvPr>
                  <p:custDataLst>
                    <p:custData r:id="rId17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10F0BD47-0E9C-4575-8A38-DE9FDFFE51A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172194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Seleccionar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73C9CD48-5955-4FD2-888B-85AC41DA315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3320140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Responsable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2FCC745C-F30A-4008-8095-75AA9DF8F007}"/>
                </a:ext>
              </a:extLst>
            </p:cNvPr>
            <p:cNvGrpSpPr/>
            <p:nvPr/>
          </p:nvGrpSpPr>
          <p:grpSpPr>
            <a:xfrm>
              <a:off x="3058743" y="2006161"/>
              <a:ext cx="5040000" cy="698443"/>
              <a:chOff x="6650368" y="2601017"/>
              <a:chExt cx="4163952" cy="698443"/>
            </a:xfrm>
          </p:grpSpPr>
          <p:sp>
            <p:nvSpPr>
              <p:cNvPr id="89" name="Rectángulo: esquinas redondeadas 88">
                <a:extLst>
                  <a:ext uri="{FF2B5EF4-FFF2-40B4-BE49-F238E27FC236}">
                    <a16:creationId xmlns:a16="http://schemas.microsoft.com/office/drawing/2014/main" id="{3610D3B2-A498-4CCD-B399-FD93484F7ADE}"/>
                  </a:ext>
                </a:extLst>
              </p:cNvPr>
              <p:cNvSpPr/>
              <p:nvPr/>
            </p:nvSpPr>
            <p:spPr>
              <a:xfrm>
                <a:off x="6650368" y="2601017"/>
                <a:ext cx="4163952" cy="698443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0" name="Content">
                <a:extLst>
                  <a:ext uri="{FF2B5EF4-FFF2-40B4-BE49-F238E27FC236}">
                    <a16:creationId xmlns:a16="http://schemas.microsoft.com/office/drawing/2014/main" id="{AB3566E5-8633-4A2D-9D13-8876463E9D6A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6650368" y="2634166"/>
                <a:ext cx="3560432" cy="323165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Juan José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Aldama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García</a:t>
                </a:r>
              </a:p>
            </p:txBody>
          </p:sp>
          <p:sp>
            <p:nvSpPr>
              <p:cNvPr id="91" name="Content">
                <a:extLst>
                  <a:ext uri="{FF2B5EF4-FFF2-40B4-BE49-F238E27FC236}">
                    <a16:creationId xmlns:a16="http://schemas.microsoft.com/office/drawing/2014/main" id="{BC45C875-47E4-4287-B020-6F3CA647D63F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6650368" y="2933941"/>
                <a:ext cx="1952779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jjaldama_g@uv.mx</a:t>
                </a:r>
              </a:p>
            </p:txBody>
          </p:sp>
        </p:grpSp>
        <p:pic>
          <p:nvPicPr>
            <p:cNvPr id="69" name="Gráfico 68">
              <a:extLst>
                <a:ext uri="{FF2B5EF4-FFF2-40B4-BE49-F238E27FC236}">
                  <a16:creationId xmlns:a16="http://schemas.microsoft.com/office/drawing/2014/main" id="{244FD214-CDAC-4E74-95E1-17CAB5AE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824913" y="2021190"/>
              <a:ext cx="252000" cy="252000"/>
            </a:xfrm>
            <a:prstGeom prst="rect">
              <a:avLst/>
            </a:prstGeom>
          </p:spPr>
        </p:pic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9E129C7-5F25-4E14-BA54-2FA6010B6F4F}"/>
                </a:ext>
              </a:extLst>
            </p:cNvPr>
            <p:cNvGrpSpPr/>
            <p:nvPr/>
          </p:nvGrpSpPr>
          <p:grpSpPr>
            <a:xfrm>
              <a:off x="4776423" y="3199670"/>
              <a:ext cx="3325406" cy="292389"/>
              <a:chOff x="7339684" y="2232538"/>
              <a:chExt cx="3980373" cy="292389"/>
            </a:xfrm>
          </p:grpSpPr>
          <p:sp>
            <p:nvSpPr>
              <p:cNvPr id="86" name="Rectángulo: esquinas redondeadas 85">
                <a:extLst>
                  <a:ext uri="{FF2B5EF4-FFF2-40B4-BE49-F238E27FC236}">
                    <a16:creationId xmlns:a16="http://schemas.microsoft.com/office/drawing/2014/main" id="{E93599B7-696C-4F6D-A397-B6B81C8CDBE8}"/>
                  </a:ext>
                </a:extLst>
              </p:cNvPr>
              <p:cNvSpPr/>
              <p:nvPr/>
            </p:nvSpPr>
            <p:spPr>
              <a:xfrm>
                <a:off x="7339684" y="2232539"/>
                <a:ext cx="3980373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87" name="Content">
                <a:extLst>
                  <a:ext uri="{FF2B5EF4-FFF2-40B4-BE49-F238E27FC236}">
                    <a16:creationId xmlns:a16="http://schemas.microsoft.com/office/drawing/2014/main" id="{619CBB49-EBD3-45AE-9F4E-498F8C2746FD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7339684" y="2232538"/>
                <a:ext cx="2878690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palabras clave</a:t>
                </a:r>
              </a:p>
            </p:txBody>
          </p:sp>
          <p:pic>
            <p:nvPicPr>
              <p:cNvPr id="88" name="Gráfico 87">
                <a:extLst>
                  <a:ext uri="{FF2B5EF4-FFF2-40B4-BE49-F238E27FC236}">
                    <a16:creationId xmlns:a16="http://schemas.microsoft.com/office/drawing/2014/main" id="{155A7B17-ED61-4CB3-80E4-87EBB4CAEAD4}"/>
                  </a:ext>
                </a:extLst>
              </p:cNvPr>
              <p:cNvPicPr>
                <a:picLocks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0989051" y="2252732"/>
                <a:ext cx="301634" cy="252000"/>
              </a:xfrm>
              <a:prstGeom prst="rect">
                <a:avLst/>
              </a:prstGeom>
            </p:spPr>
          </p:pic>
        </p:grp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EA799427-C7B6-415C-9BBC-A0D305EC3FB3}"/>
                </a:ext>
              </a:extLst>
            </p:cNvPr>
            <p:cNvGrpSpPr/>
            <p:nvPr/>
          </p:nvGrpSpPr>
          <p:grpSpPr>
            <a:xfrm>
              <a:off x="3058743" y="3630094"/>
              <a:ext cx="5040000" cy="698443"/>
              <a:chOff x="6650368" y="2601017"/>
              <a:chExt cx="4163952" cy="698443"/>
            </a:xfrm>
          </p:grpSpPr>
          <p:sp>
            <p:nvSpPr>
              <p:cNvPr id="83" name="Rectángulo: esquinas redondeadas 82">
                <a:extLst>
                  <a:ext uri="{FF2B5EF4-FFF2-40B4-BE49-F238E27FC236}">
                    <a16:creationId xmlns:a16="http://schemas.microsoft.com/office/drawing/2014/main" id="{EF5CC7EE-5975-4C5A-9540-7A58271453BE}"/>
                  </a:ext>
                </a:extLst>
              </p:cNvPr>
              <p:cNvSpPr/>
              <p:nvPr/>
            </p:nvSpPr>
            <p:spPr>
              <a:xfrm>
                <a:off x="6650368" y="2601017"/>
                <a:ext cx="4163952" cy="698443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4" name="Content">
                <a:extLst>
                  <a:ext uri="{FF2B5EF4-FFF2-40B4-BE49-F238E27FC236}">
                    <a16:creationId xmlns:a16="http://schemas.microsoft.com/office/drawing/2014/main" id="{B9B4A36A-3D0E-4A27-9193-60F69B4ED5F6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6650368" y="2634166"/>
                <a:ext cx="3560432" cy="323165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Juan José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Aldama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García</a:t>
                </a:r>
              </a:p>
            </p:txBody>
          </p:sp>
          <p:sp>
            <p:nvSpPr>
              <p:cNvPr id="85" name="Content">
                <a:extLst>
                  <a:ext uri="{FF2B5EF4-FFF2-40B4-BE49-F238E27FC236}">
                    <a16:creationId xmlns:a16="http://schemas.microsoft.com/office/drawing/2014/main" id="{549B81FB-F042-4D90-A164-B671EDDCE2AB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6650368" y="2933941"/>
                <a:ext cx="1952779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jjaldama_g@uv.mx</a:t>
                </a:r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482B4EE6-5DCA-4318-9361-0B1AF3E47CF5}"/>
                </a:ext>
              </a:extLst>
            </p:cNvPr>
            <p:cNvGrpSpPr/>
            <p:nvPr/>
          </p:nvGrpSpPr>
          <p:grpSpPr>
            <a:xfrm>
              <a:off x="3058743" y="4462066"/>
              <a:ext cx="5040000" cy="698443"/>
              <a:chOff x="6650368" y="2601017"/>
              <a:chExt cx="4163952" cy="698443"/>
            </a:xfrm>
          </p:grpSpPr>
          <p:sp>
            <p:nvSpPr>
              <p:cNvPr id="80" name="Rectángulo: esquinas redondeadas 79">
                <a:extLst>
                  <a:ext uri="{FF2B5EF4-FFF2-40B4-BE49-F238E27FC236}">
                    <a16:creationId xmlns:a16="http://schemas.microsoft.com/office/drawing/2014/main" id="{5506189A-971D-4838-B55A-B272E56CE76D}"/>
                  </a:ext>
                </a:extLst>
              </p:cNvPr>
              <p:cNvSpPr/>
              <p:nvPr/>
            </p:nvSpPr>
            <p:spPr>
              <a:xfrm>
                <a:off x="6650368" y="2601017"/>
                <a:ext cx="4163952" cy="698443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" name="Content">
                <a:extLst>
                  <a:ext uri="{FF2B5EF4-FFF2-40B4-BE49-F238E27FC236}">
                    <a16:creationId xmlns:a16="http://schemas.microsoft.com/office/drawing/2014/main" id="{0F8652BC-19B6-4027-BA27-4D5A7819C1AB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6650368" y="2634166"/>
                <a:ext cx="3560432" cy="323165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María González Acosta</a:t>
                </a:r>
              </a:p>
            </p:txBody>
          </p:sp>
          <p:sp>
            <p:nvSpPr>
              <p:cNvPr id="82" name="Content">
                <a:extLst>
                  <a:ext uri="{FF2B5EF4-FFF2-40B4-BE49-F238E27FC236}">
                    <a16:creationId xmlns:a16="http://schemas.microsoft.com/office/drawing/2014/main" id="{5FD01EFF-CAAA-4371-BBC0-D3D3DDC34064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6650368" y="2933941"/>
                <a:ext cx="1952779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jjaldama_g@uv.mx</a:t>
                </a:r>
              </a:p>
            </p:txBody>
          </p:sp>
        </p:grpSp>
        <p:pic>
          <p:nvPicPr>
            <p:cNvPr id="73" name="Gráfico 72">
              <a:extLst>
                <a:ext uri="{FF2B5EF4-FFF2-40B4-BE49-F238E27FC236}">
                  <a16:creationId xmlns:a16="http://schemas.microsoft.com/office/drawing/2014/main" id="{308A577F-12EB-4AAE-9B62-F69B94AA1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rcRect/>
            <a:stretch/>
          </p:blipFill>
          <p:spPr>
            <a:xfrm>
              <a:off x="7824913" y="3652477"/>
              <a:ext cx="252000" cy="252000"/>
            </a:xfrm>
            <a:prstGeom prst="rect">
              <a:avLst/>
            </a:prstGeom>
          </p:spPr>
        </p:pic>
        <p:pic>
          <p:nvPicPr>
            <p:cNvPr id="74" name="Gráfico 73">
              <a:extLst>
                <a:ext uri="{FF2B5EF4-FFF2-40B4-BE49-F238E27FC236}">
                  <a16:creationId xmlns:a16="http://schemas.microsoft.com/office/drawing/2014/main" id="{0F60A598-937E-4632-8601-A8F6377B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rcRect/>
            <a:stretch/>
          </p:blipFill>
          <p:spPr>
            <a:xfrm>
              <a:off x="7821411" y="4495215"/>
              <a:ext cx="252000" cy="252000"/>
            </a:xfrm>
            <a:prstGeom prst="rect">
              <a:avLst/>
            </a:prstGeom>
          </p:spPr>
        </p:pic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D90F2360-2ACF-440B-B17E-6A9B43A55834}"/>
                </a:ext>
              </a:extLst>
            </p:cNvPr>
            <p:cNvGrpSpPr/>
            <p:nvPr/>
          </p:nvGrpSpPr>
          <p:grpSpPr>
            <a:xfrm>
              <a:off x="9069125" y="3630095"/>
              <a:ext cx="180000" cy="1875356"/>
              <a:chOff x="10045700" y="1993900"/>
              <a:chExt cx="180000" cy="4533900"/>
            </a:xfrm>
          </p:grpSpPr>
          <p:sp>
            <p:nvSpPr>
              <p:cNvPr id="76" name="Rectángulo: esquinas redondeadas 75">
                <a:extLst>
                  <a:ext uri="{FF2B5EF4-FFF2-40B4-BE49-F238E27FC236}">
                    <a16:creationId xmlns:a16="http://schemas.microsoft.com/office/drawing/2014/main" id="{58A3E975-10C2-4C0C-8061-DB3FABE515AC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9" name="Rectángulo: esquinas redondeadas 78">
                <a:extLst>
                  <a:ext uri="{FF2B5EF4-FFF2-40B4-BE49-F238E27FC236}">
                    <a16:creationId xmlns:a16="http://schemas.microsoft.com/office/drawing/2014/main" id="{1E91AB8C-7156-4ABD-8B81-118AA429364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209153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000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9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5415"/>
              </p:ext>
            </p:extLst>
          </p:nvPr>
        </p:nvGraphicFramePr>
        <p:xfrm>
          <a:off x="512237" y="2587684"/>
          <a:ext cx="10883994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120494712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Escala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Necesidad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Problemática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Ámbito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Funciones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Local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Regional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Internacional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4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6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1095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Visión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223520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61973" y="1746520"/>
            <a:ext cx="252000" cy="252000"/>
          </a:xfrm>
          <a:prstGeom prst="rect">
            <a:avLst/>
          </a:prstGeom>
        </p:spPr>
      </p:pic>
      <p:grpSp>
        <p:nvGrpSpPr>
          <p:cNvPr id="76" name="Grupo 75">
            <a:extLst>
              <a:ext uri="{FF2B5EF4-FFF2-40B4-BE49-F238E27FC236}">
                <a16:creationId xmlns:a16="http://schemas.microsoft.com/office/drawing/2014/main" id="{0205C42D-D53F-4CBB-8252-D21EED60AD1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68734" y="2251883"/>
            <a:ext cx="2904962" cy="292388"/>
            <a:chOff x="4760668" y="4237301"/>
            <a:chExt cx="2616422" cy="292388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F2678A59-AAA7-43BC-9D3D-23377091735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DEDDFEA-B7C8-4D19-BE08-9F46C7349FD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cómo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ser?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E9272C38-636B-4AEA-A624-9C3A9F67FF8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459336" y="2249456"/>
            <a:ext cx="2433141" cy="292388"/>
            <a:chOff x="4760668" y="4237301"/>
            <a:chExt cx="2616422" cy="292388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73F1A2C5-27B0-4B48-800F-55EA2AA95A93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BC047CC7-AD0F-4129-8375-445A8C42A37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deseamos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lograr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15BEF6BA-7B3B-4331-9BF9-D2D4ABEF2F6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978117" y="2249456"/>
            <a:ext cx="3815086" cy="292388"/>
            <a:chOff x="4760668" y="4237301"/>
            <a:chExt cx="2616422" cy="292388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ECEB068F-B2A4-4995-8CB5-596A5B59B04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9014263C-41BB-4B34-A54C-C9A1794D8FC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Cómo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describan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7B32FF-5F58-4CA2-9C6D-F0A4176728C0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67619" y="2625780"/>
            <a:ext cx="3423058" cy="292388"/>
            <a:chOff x="4760668" y="4237301"/>
            <a:chExt cx="2616422" cy="292388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61883640-E1EA-4194-A15D-114A39C0B53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D8A48B76-0EE7-46A8-86D3-6A0B063D2B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Hacia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dónde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queremos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cambiar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15ADE0E1-A599-4E89-86AA-814112D4B3CB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470752" y="3025174"/>
            <a:ext cx="11246910" cy="3546437"/>
            <a:chOff x="3671888" y="3718560"/>
            <a:chExt cx="3557587" cy="292388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91392D66-ED32-4289-9AF4-04733EAE4E42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BB0A6F1E-96E2-4C3F-906B-60F80DCAC9E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671888" y="3749804"/>
              <a:ext cx="3434541" cy="44406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tiempo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presente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declaración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intencional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imagen que se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tendrá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un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futuro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determinado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E49203C-367C-4A13-B353-23E1FB42665D}"/>
              </a:ext>
            </a:extLst>
          </p:cNvPr>
          <p:cNvCxnSpPr>
            <a:cxnSpLocks/>
          </p:cNvCxnSpPr>
          <p:nvPr/>
        </p:nvCxnSpPr>
        <p:spPr>
          <a:xfrm>
            <a:off x="467619" y="3368376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>
            <a:extLst>
              <a:ext uri="{FF2B5EF4-FFF2-40B4-BE49-F238E27FC236}">
                <a16:creationId xmlns:a16="http://schemas.microsoft.com/office/drawing/2014/main" id="{99354683-D898-46B1-B509-A7C0BF35C3E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3088906"/>
            <a:ext cx="234905" cy="234905"/>
          </a:xfrm>
          <a:prstGeom prst="rect">
            <a:avLst/>
          </a:prstGeom>
        </p:spPr>
      </p:pic>
      <p:pic>
        <p:nvPicPr>
          <p:cNvPr id="95" name="Imagen 94">
            <a:extLst>
              <a:ext uri="{FF2B5EF4-FFF2-40B4-BE49-F238E27FC236}">
                <a16:creationId xmlns:a16="http://schemas.microsoft.com/office/drawing/2014/main" id="{FF6EAD88-ACB4-46D1-918D-0D5C74CA06D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3092343"/>
            <a:ext cx="234905" cy="234905"/>
          </a:xfrm>
          <a:prstGeom prst="rect">
            <a:avLst/>
          </a:prstGeom>
        </p:spPr>
      </p:pic>
      <p:pic>
        <p:nvPicPr>
          <p:cNvPr id="96" name="Imagen 95">
            <a:extLst>
              <a:ext uri="{FF2B5EF4-FFF2-40B4-BE49-F238E27FC236}">
                <a16:creationId xmlns:a16="http://schemas.microsoft.com/office/drawing/2014/main" id="{B6820358-0147-412D-A07B-BEDCFF3C530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3088906"/>
            <a:ext cx="234905" cy="234905"/>
          </a:xfrm>
          <a:prstGeom prst="rect">
            <a:avLst/>
          </a:prstGeo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5D45D703-FF32-447A-B9CF-A4503CB04BF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3088906"/>
            <a:ext cx="234905" cy="234905"/>
          </a:xfrm>
          <a:prstGeom prst="rect">
            <a:avLst/>
          </a:prstGeom>
        </p:spPr>
      </p:pic>
      <p:pic>
        <p:nvPicPr>
          <p:cNvPr id="98" name="Imagen 97">
            <a:extLst>
              <a:ext uri="{FF2B5EF4-FFF2-40B4-BE49-F238E27FC236}">
                <a16:creationId xmlns:a16="http://schemas.microsoft.com/office/drawing/2014/main" id="{B8B7C6F5-B996-40F7-80D5-3FB23F9011C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3088119"/>
            <a:ext cx="234906" cy="234906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175AF5B6-A9EB-477C-85B4-F8840AD40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3088119"/>
            <a:ext cx="234906" cy="234906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600D01F-6FE5-4F52-A702-C64B28192B0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3088120"/>
            <a:ext cx="234906" cy="234906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4B8D082F-A8AA-49DA-90E3-A8F9D3CF9A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3088119"/>
            <a:ext cx="234906" cy="234906"/>
          </a:xfrm>
          <a:prstGeom prst="rect">
            <a:avLst/>
          </a:prstGeom>
        </p:spPr>
      </p:pic>
      <p:grpSp>
        <p:nvGrpSpPr>
          <p:cNvPr id="102" name="Grupo 101">
            <a:extLst>
              <a:ext uri="{FF2B5EF4-FFF2-40B4-BE49-F238E27FC236}">
                <a16:creationId xmlns:a16="http://schemas.microsoft.com/office/drawing/2014/main" id="{627F9E29-F938-4A7C-878E-13ED8842B473}"/>
              </a:ext>
            </a:extLst>
          </p:cNvPr>
          <p:cNvGrpSpPr/>
          <p:nvPr/>
        </p:nvGrpSpPr>
        <p:grpSpPr>
          <a:xfrm>
            <a:off x="11455839" y="3429000"/>
            <a:ext cx="180000" cy="3067888"/>
            <a:chOff x="10045700" y="1993900"/>
            <a:chExt cx="180000" cy="4533900"/>
          </a:xfrm>
        </p:grpSpPr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BCE8DDE1-9C67-4B5E-B0C5-8C5B06A517B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762A7FD4-75A1-4588-AC22-3CD09D43AB5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3685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17532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Misión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23520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61973" y="1746520"/>
            <a:ext cx="252000" cy="252000"/>
          </a:xfrm>
          <a:prstGeom prst="rect">
            <a:avLst/>
          </a:prstGeom>
        </p:spPr>
      </p:pic>
      <p:grpSp>
        <p:nvGrpSpPr>
          <p:cNvPr id="76" name="Grupo 75">
            <a:extLst>
              <a:ext uri="{FF2B5EF4-FFF2-40B4-BE49-F238E27FC236}">
                <a16:creationId xmlns:a16="http://schemas.microsoft.com/office/drawing/2014/main" id="{0205C42D-D53F-4CBB-8252-D21EED60AD1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68734" y="2251883"/>
            <a:ext cx="3750841" cy="292388"/>
            <a:chOff x="4760668" y="4237301"/>
            <a:chExt cx="2616422" cy="292388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F2678A59-AAA7-43BC-9D3D-233770917354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9DEDDFEA-B7C8-4D19-BE08-9F46C7349FD0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dependencia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entidad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157B32FF-5F58-4CA2-9C6D-F0A4176728C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6345931" y="2251890"/>
            <a:ext cx="3399251" cy="292388"/>
            <a:chOff x="4760668" y="4237301"/>
            <a:chExt cx="2616422" cy="292388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61883640-E1EA-4194-A15D-114A39C0B53E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D8A48B76-0EE7-46A8-86D3-6A0B063D2BE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través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medios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05238AF8-7026-437F-9581-07D84D1FF5A1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292600" y="2251883"/>
            <a:ext cx="1980306" cy="292388"/>
            <a:chOff x="4760668" y="4237301"/>
            <a:chExt cx="2616422" cy="292388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2F028292-0867-4E13-9159-A8BB379245E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Content">
              <a:extLst>
                <a:ext uri="{FF2B5EF4-FFF2-40B4-BE49-F238E27FC236}">
                  <a16:creationId xmlns:a16="http://schemas.microsoft.com/office/drawing/2014/main" id="{F11E74BA-D4E2-4856-A11C-859A32EAAF8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¿Para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qué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hace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47461252-3438-4C8E-BF7F-B6967CC36FDE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70752" y="2626525"/>
            <a:ext cx="11246910" cy="3945086"/>
            <a:chOff x="3671888" y="3718560"/>
            <a:chExt cx="3557587" cy="292388"/>
          </a:xfrm>
        </p:grpSpPr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CFF99048-E2C8-4211-AE42-BF43DBE402A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B0F52407-7414-423A-BEB3-1B9338F66CE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1888" y="3746514"/>
              <a:ext cx="3247548" cy="2167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manera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clara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sintética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razón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ser y 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sentido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identidad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C6C3ADD5-49AA-4215-A4C3-FD6A545D824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5F4687F2-506E-46B8-9B28-071222AEEDB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DC6A938B-14D4-4492-9B3D-3DCAD21F22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8522BA54-8BD2-4019-98AE-B71EFC6EAB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05" name="Imagen 104">
            <a:extLst>
              <a:ext uri="{FF2B5EF4-FFF2-40B4-BE49-F238E27FC236}">
                <a16:creationId xmlns:a16="http://schemas.microsoft.com/office/drawing/2014/main" id="{79FD3F7B-D92A-497C-A94C-933B6FDBF72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06" name="Imagen 105">
            <a:extLst>
              <a:ext uri="{FF2B5EF4-FFF2-40B4-BE49-F238E27FC236}">
                <a16:creationId xmlns:a16="http://schemas.microsoft.com/office/drawing/2014/main" id="{BA0DABA3-981B-4C91-A70A-C4C5B90A426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7FF034D6-9550-484E-B982-285ABC6A146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FB4CB37F-7B61-4CAB-B1E6-49B1F2DA38B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BD9BFA5A-3CA2-411D-91E4-9FB64B93A88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10" name="Grupo 109">
            <a:extLst>
              <a:ext uri="{FF2B5EF4-FFF2-40B4-BE49-F238E27FC236}">
                <a16:creationId xmlns:a16="http://schemas.microsoft.com/office/drawing/2014/main" id="{5F6FE696-5A02-4ACA-BDC9-462E170B6564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875E6252-F6DC-46C9-99D6-94226DABD90F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8B3B87D2-189C-4FAC-9644-E2D7C666A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312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09D0825-8FF8-45CD-8290-92B6787D773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55E8C3CF-295A-4E11-893A-4210238336D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2886ADA-6A5C-4768-96A9-2181DFF74881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50EFC2B0-EA5D-4DFA-8FCA-0892DF3F73C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3689B17C-7447-4A03-BA07-558D3746661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EC842D6-46D6-4BE5-862E-9EFA70383F38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40A87E72-A639-45BA-8970-5181E6174C6F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0C2FF287-3A7D-4DEA-8991-0406BF52F93F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267B3563-AA32-402D-B903-C08622442A4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B1D60C86-54F9-4B65-9405-D82FAFCAAA6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C5219F-624F-44B3-8A18-28D5E7B3AFB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B4D162C-B2A0-4126-9111-983DB0CD6C0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64DF117-BEB1-499F-84E9-D7A3733839E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D83EF217-05FE-4A0D-A336-921A6EA587E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65B8B2FF-B936-497D-B07F-ABAD518116E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49EC247-281E-4E50-B257-F9494E6E032C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A112EAE7-4785-4258-BDC6-C2E7F19C342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CF90A6E-D909-4B88-95CF-CC9D5CF1B1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D31321C-9667-4D21-9E0D-2EE9CF16CD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5492B33-AE47-4082-B699-E3F2B23D7B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UrlBar">
              <a:extLst>
                <a:ext uri="{FF2B5EF4-FFF2-40B4-BE49-F238E27FC236}">
                  <a16:creationId xmlns:a16="http://schemas.microsoft.com/office/drawing/2014/main" id="{3A6619CC-5788-4975-9C11-01F49E8971DB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3" name="Group 11">
              <a:extLst>
                <a:ext uri="{FF2B5EF4-FFF2-40B4-BE49-F238E27FC236}">
                  <a16:creationId xmlns:a16="http://schemas.microsoft.com/office/drawing/2014/main" id="{E1D8A9B5-9BF3-464B-AD75-F9FC1669379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4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B987DCF5-6F8F-4D61-948F-B5635948EB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CA23820-5E1E-4708-B7C4-B05FCA021F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BFC98F79-B365-4F76-A8C3-8989E9A8F7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" name="X">
                <a:extLst>
                  <a:ext uri="{FF2B5EF4-FFF2-40B4-BE49-F238E27FC236}">
                    <a16:creationId xmlns:a16="http://schemas.microsoft.com/office/drawing/2014/main" id="{8B86FE46-3975-4237-821B-6D445923F93C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8" name="Straight Connector 16">
                  <a:extLst>
                    <a:ext uri="{FF2B5EF4-FFF2-40B4-BE49-F238E27FC236}">
                      <a16:creationId xmlns:a16="http://schemas.microsoft.com/office/drawing/2014/main" id="{EC80D356-3BB4-44FB-B038-AB3A1F48D424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19" name="Straight Connector 17">
                  <a:extLst>
                    <a:ext uri="{FF2B5EF4-FFF2-40B4-BE49-F238E27FC236}">
                      <a16:creationId xmlns:a16="http://schemas.microsoft.com/office/drawing/2014/main" id="{2C51A02C-3881-407D-8D38-B0565BF739EE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1F1C00BB-6A00-4623-B093-B87B64C2597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242085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Estadísticas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Imagen 32">
            <a:hlinkClick r:id="" action="ppaction://noaction"/>
            <a:extLst>
              <a:ext uri="{FF2B5EF4-FFF2-40B4-BE49-F238E27FC236}">
                <a16:creationId xmlns:a16="http://schemas.microsoft.com/office/drawing/2014/main" id="{8DE6B9DB-D409-4FBE-B9A5-F79A48435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9D402D7-DCC9-4DB2-9F63-A43617A7C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102425"/>
              </p:ext>
            </p:extLst>
          </p:nvPr>
        </p:nvGraphicFramePr>
        <p:xfrm>
          <a:off x="1168913" y="1452315"/>
          <a:ext cx="9568597" cy="520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581278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6337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Objetivos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3002885"/>
            <a:ext cx="11246910" cy="3568726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671888" y="3749860"/>
              <a:ext cx="3445742" cy="44129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Expresa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con precision las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características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future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profesionista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ideal, la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aborda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le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corresponde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los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resultados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esperados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33366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30571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30605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30571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30571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30563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30563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30563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3056361"/>
            <a:ext cx="234906" cy="23490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6584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969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450870" y="3408752"/>
            <a:ext cx="180000" cy="3088135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77B5956-64BE-4BE3-83E0-09121BBC26B7}"/>
              </a:ext>
            </a:extLst>
          </p:cNvPr>
          <p:cNvGrpSpPr/>
          <p:nvPr/>
        </p:nvGrpSpPr>
        <p:grpSpPr>
          <a:xfrm>
            <a:off x="457886" y="2253139"/>
            <a:ext cx="1464006" cy="292388"/>
            <a:chOff x="457886" y="2253139"/>
            <a:chExt cx="14640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57886" y="2253139"/>
              <a:ext cx="93326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</a:t>
              </a: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722391" y="2267018"/>
              <a:ext cx="199501" cy="252000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9D35C455-A360-4928-877B-0D775204348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68734" y="2594783"/>
            <a:ext cx="4646191" cy="292388"/>
            <a:chOff x="4760668" y="4237301"/>
            <a:chExt cx="2616422" cy="292388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8C5A480D-189A-406D-9FC7-9925B9D0EB32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3C162A8B-CC9D-457B-B75F-CE9805C8624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Cuál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el fin ultimo del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esducativo</a:t>
              </a: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004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23944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1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7" name="Gráfico 56">
            <a:extLst>
              <a:ext uri="{FF2B5EF4-FFF2-40B4-BE49-F238E27FC236}">
                <a16:creationId xmlns:a16="http://schemas.microsoft.com/office/drawing/2014/main" id="{DE1AA41E-BDEC-4863-816E-0831754431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29879" y="1746520"/>
            <a:ext cx="252000" cy="2520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4718B069-794A-4AB6-8599-6C33CD9F43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8332" y="1746520"/>
            <a:ext cx="252000" cy="252000"/>
          </a:xfrm>
          <a:prstGeom prst="rect">
            <a:avLst/>
          </a:prstGeom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B43735A8-E835-4DD4-9912-D6B57051654E}"/>
              </a:ext>
            </a:extLst>
          </p:cNvPr>
          <p:cNvGrpSpPr/>
          <p:nvPr/>
        </p:nvGrpSpPr>
        <p:grpSpPr>
          <a:xfrm>
            <a:off x="11517817" y="2138396"/>
            <a:ext cx="180000" cy="4433214"/>
            <a:chOff x="10045700" y="1982325"/>
            <a:chExt cx="180000" cy="454547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69789B7-620B-4C88-BB82-4EB15AC9BB44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64BC17E8-1550-43AE-B243-39673A0472F1}"/>
                </a:ext>
              </a:extLst>
            </p:cNvPr>
            <p:cNvSpPr/>
            <p:nvPr/>
          </p:nvSpPr>
          <p:spPr>
            <a:xfrm>
              <a:off x="10045700" y="1982325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A9A5E36D-B1E6-4944-8C40-245DB5ED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13044"/>
              </p:ext>
            </p:extLst>
          </p:nvPr>
        </p:nvGraphicFramePr>
        <p:xfrm>
          <a:off x="512237" y="2138397"/>
          <a:ext cx="10883994" cy="443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226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8838768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</a:tblGrid>
              <a:tr h="730414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Nombre del 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Definición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Equidad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Respeto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Responsabilidad social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Espiritualidad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740560">
                <a:tc>
                  <a:txBody>
                    <a:bodyPr/>
                    <a:lstStyle/>
                    <a:p>
                      <a:r>
                        <a:rPr lang="es-MX" dirty="0">
                          <a:latin typeface="Raleway" panose="020B0503030101060003" pitchFamily="34" charset="0"/>
                        </a:rPr>
                        <a:t>Verdad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134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9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1239442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Ideario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139160"/>
            <a:ext cx="10857601" cy="4432451"/>
            <a:chOff x="3671888" y="3718560"/>
            <a:chExt cx="343444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434442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671888" y="3746609"/>
              <a:ext cx="1377816" cy="21481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514294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234824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238261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234824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234824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234037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234037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234038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234037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044800" y="2596549"/>
            <a:ext cx="180000" cy="3900339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57" name="Gráfico 56">
            <a:extLst>
              <a:ext uri="{FF2B5EF4-FFF2-40B4-BE49-F238E27FC236}">
                <a16:creationId xmlns:a16="http://schemas.microsoft.com/office/drawing/2014/main" id="{DE1AA41E-BDEC-4863-816E-0831754431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329879" y="1746520"/>
            <a:ext cx="252000" cy="2520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4718B069-794A-4AB6-8599-6C33CD9F43F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68332" y="1746520"/>
            <a:ext cx="252000" cy="252000"/>
          </a:xfrm>
          <a:prstGeom prst="rect">
            <a:avLst/>
          </a:prstGeom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F52860E5-6AB0-4EE9-BF21-B778AFB8BFB8}"/>
              </a:ext>
            </a:extLst>
          </p:cNvPr>
          <p:cNvGrpSpPr/>
          <p:nvPr/>
        </p:nvGrpSpPr>
        <p:grpSpPr>
          <a:xfrm>
            <a:off x="11517817" y="2149685"/>
            <a:ext cx="180000" cy="4421925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DB482776-DB51-4872-BF63-FF6C83CC86D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84F352DE-5BF5-45FC-9CF2-82CDEF50ACC6}"/>
                </a:ext>
              </a:extLst>
            </p:cNvPr>
            <p:cNvSpPr/>
            <p:nvPr/>
          </p:nvSpPr>
          <p:spPr>
            <a:xfrm>
              <a:off x="10045700" y="4267624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7945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617B317-E95F-4203-A89E-9F247750037F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9" name="Rectángulo: esquinas redondeadas 98">
              <a:hlinkClick r:id="rId23" action="ppaction://hlinksldjump"/>
              <a:extLst>
                <a:ext uri="{FF2B5EF4-FFF2-40B4-BE49-F238E27FC236}">
                  <a16:creationId xmlns:a16="http://schemas.microsoft.com/office/drawing/2014/main" id="{0E56C3B4-DB4A-4D41-874A-502485355E41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FE0406AA-ED5E-482D-A6C8-0A28756C5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69686" y="2811054"/>
              <a:ext cx="720000" cy="720000"/>
            </a:xfrm>
            <a:prstGeom prst="rect">
              <a:avLst/>
            </a:prstGeom>
          </p:spPr>
        </p:pic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BDCFBB72-ABF4-443D-9C33-B32D433C5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582664" y="3009471"/>
              <a:ext cx="9204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DBE77C-68B2-4520-B2EC-911B0268D62E}"/>
              </a:ext>
            </a:extLst>
          </p:cNvPr>
          <p:cNvGrpSpPr/>
          <p:nvPr/>
        </p:nvGrpSpPr>
        <p:grpSpPr>
          <a:xfrm>
            <a:off x="474338" y="3881731"/>
            <a:ext cx="2970899" cy="1140074"/>
            <a:chOff x="3866869" y="2601017"/>
            <a:chExt cx="2970899" cy="1140074"/>
          </a:xfrm>
        </p:grpSpPr>
        <p:sp>
          <p:nvSpPr>
            <p:cNvPr id="100" name="Rectángulo: esquinas redondeadas 99">
              <a:hlinkClick r:id="rId23" action="ppaction://hlinksldjump"/>
              <a:extLst>
                <a:ext uri="{FF2B5EF4-FFF2-40B4-BE49-F238E27FC236}">
                  <a16:creationId xmlns:a16="http://schemas.microsoft.com/office/drawing/2014/main" id="{48029D5B-03DA-4404-B151-4F449E140A67}"/>
                </a:ext>
              </a:extLst>
            </p:cNvPr>
            <p:cNvSpPr/>
            <p:nvPr/>
          </p:nvSpPr>
          <p:spPr>
            <a:xfrm>
              <a:off x="3866869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E9E38F05-E3DC-4F22-A8E2-307745B7D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015287" y="2811054"/>
              <a:ext cx="720000" cy="720000"/>
            </a:xfrm>
            <a:prstGeom prst="rect">
              <a:avLst/>
            </a:prstGeom>
          </p:spPr>
        </p:pic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4047E6B9-4D43-4843-AD47-78CEB3FD027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975195" y="2983953"/>
              <a:ext cx="118654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Rediseño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788C496-0E28-4E1C-B4B3-007E7F59256C}"/>
              </a:ext>
            </a:extLst>
          </p:cNvPr>
          <p:cNvGrpSpPr/>
          <p:nvPr/>
        </p:nvGrpSpPr>
        <p:grpSpPr>
          <a:xfrm>
            <a:off x="471789" y="5161291"/>
            <a:ext cx="2970899" cy="1140074"/>
            <a:chOff x="7259400" y="2578485"/>
            <a:chExt cx="2970899" cy="1140074"/>
          </a:xfrm>
        </p:grpSpPr>
        <p:sp>
          <p:nvSpPr>
            <p:cNvPr id="101" name="Rectángulo: esquinas redondeadas 100">
              <a:hlinkClick r:id="rId23" action="ppaction://hlinksldjump"/>
              <a:extLst>
                <a:ext uri="{FF2B5EF4-FFF2-40B4-BE49-F238E27FC236}">
                  <a16:creationId xmlns:a16="http://schemas.microsoft.com/office/drawing/2014/main" id="{1C188B71-9C3C-4321-BC89-26ADBD96BD42}"/>
                </a:ext>
              </a:extLst>
            </p:cNvPr>
            <p:cNvSpPr/>
            <p:nvPr/>
          </p:nvSpPr>
          <p:spPr>
            <a:xfrm>
              <a:off x="7259400" y="257848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D04E931C-67F2-4D37-86CD-18DAC195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415283" y="2813266"/>
              <a:ext cx="720000" cy="720000"/>
            </a:xfrm>
            <a:prstGeom prst="rect">
              <a:avLst/>
            </a:prstGeom>
          </p:spPr>
        </p:pic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8CBFCC47-ADD7-44D4-B138-9A5986E00F1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370275" y="2986938"/>
              <a:ext cx="160653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Actualización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A3E47604-C4FA-4534-B45C-1A0983EFBF8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981294" y="2602199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>
              <p:custDataLst>
                <p:custData r:id="rId26"/>
              </p:custDataLst>
            </p:nvPr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27"/>
                </p:custDataLst>
              </p:nvPr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  <p:custData r:id="rId4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617B317-E95F-4203-A89E-9F247750037F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9" name="Rectángulo: esquinas redondeadas 98">
              <a:hlinkClick r:id="rId37" action="ppaction://hlinksldjump"/>
              <a:extLst>
                <a:ext uri="{FF2B5EF4-FFF2-40B4-BE49-F238E27FC236}">
                  <a16:creationId xmlns:a16="http://schemas.microsoft.com/office/drawing/2014/main" id="{0E56C3B4-DB4A-4D41-874A-502485355E41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FE0406AA-ED5E-482D-A6C8-0A28756C5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669686" y="2811054"/>
              <a:ext cx="720000" cy="720000"/>
            </a:xfrm>
            <a:prstGeom prst="rect">
              <a:avLst/>
            </a:prstGeom>
          </p:spPr>
        </p:pic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BDCFBB72-ABF4-443D-9C33-B32D433C5A6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582664" y="3009471"/>
              <a:ext cx="9204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DBE77C-68B2-4520-B2EC-911B0268D62E}"/>
              </a:ext>
            </a:extLst>
          </p:cNvPr>
          <p:cNvGrpSpPr/>
          <p:nvPr/>
        </p:nvGrpSpPr>
        <p:grpSpPr>
          <a:xfrm>
            <a:off x="474338" y="3881731"/>
            <a:ext cx="2970899" cy="1140074"/>
            <a:chOff x="3866869" y="2601017"/>
            <a:chExt cx="2970899" cy="1140074"/>
          </a:xfrm>
        </p:grpSpPr>
        <p:sp>
          <p:nvSpPr>
            <p:cNvPr id="100" name="Rectángulo: esquinas redondeadas 99">
              <a:hlinkClick r:id="rId37" action="ppaction://hlinksldjump"/>
              <a:extLst>
                <a:ext uri="{FF2B5EF4-FFF2-40B4-BE49-F238E27FC236}">
                  <a16:creationId xmlns:a16="http://schemas.microsoft.com/office/drawing/2014/main" id="{48029D5B-03DA-4404-B151-4F449E140A67}"/>
                </a:ext>
              </a:extLst>
            </p:cNvPr>
            <p:cNvSpPr/>
            <p:nvPr/>
          </p:nvSpPr>
          <p:spPr>
            <a:xfrm>
              <a:off x="3866869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E9E38F05-E3DC-4F22-A8E2-307745B7D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15287" y="2811054"/>
              <a:ext cx="720000" cy="720000"/>
            </a:xfrm>
            <a:prstGeom prst="rect">
              <a:avLst/>
            </a:prstGeom>
          </p:spPr>
        </p:pic>
        <p:sp>
          <p:nvSpPr>
            <p:cNvPr id="108" name="Content">
              <a:extLst>
                <a:ext uri="{FF2B5EF4-FFF2-40B4-BE49-F238E27FC236}">
                  <a16:creationId xmlns:a16="http://schemas.microsoft.com/office/drawing/2014/main" id="{4047E6B9-4D43-4843-AD47-78CEB3FD027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975195" y="2983953"/>
              <a:ext cx="118654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Rediseño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788C496-0E28-4E1C-B4B3-007E7F59256C}"/>
              </a:ext>
            </a:extLst>
          </p:cNvPr>
          <p:cNvGrpSpPr/>
          <p:nvPr/>
        </p:nvGrpSpPr>
        <p:grpSpPr>
          <a:xfrm>
            <a:off x="471789" y="5161291"/>
            <a:ext cx="2970899" cy="1140074"/>
            <a:chOff x="7259400" y="2578485"/>
            <a:chExt cx="2970899" cy="1140074"/>
          </a:xfrm>
        </p:grpSpPr>
        <p:sp>
          <p:nvSpPr>
            <p:cNvPr id="101" name="Rectángulo: esquinas redondeadas 100">
              <a:hlinkClick r:id="rId37" action="ppaction://hlinksldjump"/>
              <a:extLst>
                <a:ext uri="{FF2B5EF4-FFF2-40B4-BE49-F238E27FC236}">
                  <a16:creationId xmlns:a16="http://schemas.microsoft.com/office/drawing/2014/main" id="{1C188B71-9C3C-4321-BC89-26ADBD96BD42}"/>
                </a:ext>
              </a:extLst>
            </p:cNvPr>
            <p:cNvSpPr/>
            <p:nvPr/>
          </p:nvSpPr>
          <p:spPr>
            <a:xfrm>
              <a:off x="7259400" y="257848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D04E931C-67F2-4D37-86CD-18DAC195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7415283" y="2813266"/>
              <a:ext cx="720000" cy="720000"/>
            </a:xfrm>
            <a:prstGeom prst="rect">
              <a:avLst/>
            </a:prstGeom>
          </p:spPr>
        </p:pic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8CBFCC47-ADD7-44D4-B138-9A5986E00F1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8370275" y="2986938"/>
              <a:ext cx="160653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Actualización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A3E47604-C4FA-4534-B45C-1A0983EFBF86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3981294" y="2602199"/>
            <a:ext cx="186461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Texto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descriptivo</a:t>
            </a:r>
            <a:r>
              <a: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037CDCC-CBFF-4CD4-8134-181B866769A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B3262452-A83A-4959-A2D5-54FA60EB8B33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C86D2F46-66E7-4FE4-AF90-AB1437B7542E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74" name="Rectángulo: esquinas redondeadas 73">
                <a:extLst>
                  <a:ext uri="{FF2B5EF4-FFF2-40B4-BE49-F238E27FC236}">
                    <a16:creationId xmlns:a16="http://schemas.microsoft.com/office/drawing/2014/main" id="{76DD6719-752F-4296-913F-BCF675901FA6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75" name="Gráfico 74">
                <a:extLst>
                  <a:ext uri="{FF2B5EF4-FFF2-40B4-BE49-F238E27FC236}">
                    <a16:creationId xmlns:a16="http://schemas.microsoft.com/office/drawing/2014/main" id="{C1C885FB-DD94-48B0-B2A4-7FA314375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6" name="Content">
                <a:extLst>
                  <a:ext uri="{FF2B5EF4-FFF2-40B4-BE49-F238E27FC236}">
                    <a16:creationId xmlns:a16="http://schemas.microsoft.com/office/drawing/2014/main" id="{6A66B0C8-2B22-4649-938C-C0B4816FB71F}"/>
                  </a:ext>
                </a:extLst>
              </p:cNvPr>
              <p:cNvSpPr txBox="1"/>
              <p:nvPr>
                <p:custDataLst>
                  <p:custData r:id="rId18"/>
                  <p:custData r:id="rId19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9" name="Gráfico 78">
                <a:extLst>
                  <a:ext uri="{FF2B5EF4-FFF2-40B4-BE49-F238E27FC236}">
                    <a16:creationId xmlns:a16="http://schemas.microsoft.com/office/drawing/2014/main" id="{197189E6-F2B2-4DAF-8387-CCB513A0D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17F5456B-CD1B-4395-8519-84218765AA39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70" name="Rectángulo: esquinas redondeadas 69">
                <a:extLst>
                  <a:ext uri="{FF2B5EF4-FFF2-40B4-BE49-F238E27FC236}">
                    <a16:creationId xmlns:a16="http://schemas.microsoft.com/office/drawing/2014/main" id="{51D59491-3F2E-4B2F-BCF3-CC9F2E971674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71" name="Gráfico 70">
                <a:extLst>
                  <a:ext uri="{FF2B5EF4-FFF2-40B4-BE49-F238E27FC236}">
                    <a16:creationId xmlns:a16="http://schemas.microsoft.com/office/drawing/2014/main" id="{57C2957B-7622-43E2-9A62-2E6BEC575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2" name="Content">
                <a:extLst>
                  <a:ext uri="{FF2B5EF4-FFF2-40B4-BE49-F238E27FC236}">
                    <a16:creationId xmlns:a16="http://schemas.microsoft.com/office/drawing/2014/main" id="{E01110D7-8305-4E79-89F9-CF5BF8962EE7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3" name="Gráfico 72">
                <a:extLst>
                  <a:ext uri="{FF2B5EF4-FFF2-40B4-BE49-F238E27FC236}">
                    <a16:creationId xmlns:a16="http://schemas.microsoft.com/office/drawing/2014/main" id="{A2E8496A-9252-4C96-AC9B-63F92E03B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2698B91B-3710-4E14-A327-C4844A42932F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1DC4C9C-8573-425B-9FF1-F73310E9E785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9C0F6B4A-D17A-4312-8D3C-77614DBE23B9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7" name="Gráfico 66">
                <a:extLst>
                  <a:ext uri="{FF2B5EF4-FFF2-40B4-BE49-F238E27FC236}">
                    <a16:creationId xmlns:a16="http://schemas.microsoft.com/office/drawing/2014/main" id="{B0394E46-AA99-4084-8C2B-2F6A313EF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">
                <a:extLst>
                  <a:ext uri="{FF2B5EF4-FFF2-40B4-BE49-F238E27FC236}">
                    <a16:creationId xmlns:a16="http://schemas.microsoft.com/office/drawing/2014/main" id="{18924483-DC30-4D80-A5C0-9231E676CD2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9" name="Gráfico 68">
                <a:extLst>
                  <a:ext uri="{FF2B5EF4-FFF2-40B4-BE49-F238E27FC236}">
                    <a16:creationId xmlns:a16="http://schemas.microsoft.com/office/drawing/2014/main" id="{29ED2F6D-93E2-4845-B0D6-0E6C3B1AE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108EA88F-74A7-4D65-ADE5-93328541128A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9111A918-E0DA-45E7-B210-8B389F45F443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3" name="Gráfico 62">
                <a:extLst>
                  <a:ext uri="{FF2B5EF4-FFF2-40B4-BE49-F238E27FC236}">
                    <a16:creationId xmlns:a16="http://schemas.microsoft.com/office/drawing/2014/main" id="{7ECC78C9-76DD-4E13-AA91-233CBF62A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27E1BBEF-D3CA-48F4-8F58-05B5CDCD0D4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Gráfico 64">
                <a:extLst>
                  <a:ext uri="{FF2B5EF4-FFF2-40B4-BE49-F238E27FC236}">
                    <a16:creationId xmlns:a16="http://schemas.microsoft.com/office/drawing/2014/main" id="{4394A661-8150-4407-9C9C-89738FEE8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99CF0A9E-5634-4252-9BAA-B74EDAADC40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6B940FCE-A3AE-4DB1-ACF6-93EBFB1BBA2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9C854380-9464-4025-B760-EE709E20570D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7ECACA8A-D234-4333-8A06-F03DF42EBB3C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0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9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3.xml"/></Relationships>
</file>

<file path=customXml/_rels/item8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4.xml"/></Relationships>
</file>

<file path=customXml/_rels/item8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5.xml"/></Relationships>
</file>

<file path=customXml/_rels/item8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6.xml"/></Relationships>
</file>

<file path=customXml/_rels/item8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7.xml"/></Relationships>
</file>

<file path=customXml/_rels/item8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8.xml"/></Relationships>
</file>

<file path=customXml/_rels/item8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9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0.xml"/></Relationships>
</file>

<file path=customXml/_rels/item8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1.xml"/></Relationships>
</file>

<file path=customXml/_rels/item8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2.xml"/></Relationships>
</file>

<file path=customXml/_rels/item8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3.xml"/></Relationships>
</file>

<file path=customXml/_rels/item8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4.xml"/></Relationships>
</file>

<file path=customXml/_rels/item8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5.xml"/></Relationships>
</file>

<file path=customXml/_rels/item8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6.xml"/></Relationships>
</file>

<file path=customXml/_rels/item8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7.xml"/></Relationships>
</file>

<file path=customXml/_rels/item8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8.xml"/></Relationships>
</file>

<file path=customXml/_rels/item8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9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0.xml"/></Relationships>
</file>

<file path=customXml/_rels/item8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1.xml"/></Relationships>
</file>

<file path=customXml/_rels/item8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2.xml"/></Relationships>
</file>

<file path=customXml/_rels/item8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3.xml"/></Relationships>
</file>

<file path=customXml/_rels/item8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4.xml"/></Relationships>
</file>

<file path=customXml/_rels/item8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5.xml"/></Relationships>
</file>

<file path=customXml/_rels/item8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6.xml"/></Relationships>
</file>

<file path=customXml/_rels/item8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7.xml"/></Relationships>
</file>

<file path=customXml/_rels/item8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8.xml"/></Relationships>
</file>

<file path=customXml/_rels/item8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9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0.xml"/></Relationships>
</file>

<file path=customXml/_rels/item8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1.xml"/></Relationships>
</file>

<file path=customXml/_rels/item8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2.xml"/></Relationships>
</file>

<file path=customXml/_rels/item8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3.xml"/></Relationships>
</file>

<file path=customXml/_rels/item8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4.xml"/></Relationships>
</file>

<file path=customXml/_rels/item8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5.xml"/></Relationships>
</file>

<file path=customXml/_rels/item8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6.xml"/></Relationships>
</file>

<file path=customXml/_rels/item8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7.xml"/></Relationships>
</file>

<file path=customXml/_rels/item8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8.xml"/></Relationships>
</file>

<file path=customXml/_rels/item8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9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0.xml"/></Relationships>
</file>

<file path=customXml/_rels/item8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1.xml"/></Relationships>
</file>

<file path=customXml/_rels/item8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2.xml"/></Relationships>
</file>

<file path=customXml/_rels/item8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3.xml"/></Relationships>
</file>

<file path=customXml/_rels/item8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4.xml"/></Relationships>
</file>

<file path=customXml/_rels/item8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5.xml"/></Relationships>
</file>

<file path=customXml/_rels/item8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6.xml"/></Relationships>
</file>

<file path=customXml/_rels/item8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7.xml"/></Relationships>
</file>

<file path=customXml/_rels/item8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8.xml"/></Relationships>
</file>

<file path=customXml/_rels/item8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9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0.xml"/></Relationships>
</file>

<file path=customXml/_rels/item8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1.xml"/></Relationships>
</file>

<file path=customXml/_rels/item8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2.xml"/></Relationships>
</file>

<file path=customXml/_rels/item8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3.xml"/></Relationships>
</file>

<file path=customXml/_rels/item8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4.xml"/></Relationships>
</file>

<file path=customXml/_rels/item8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5.xml"/></Relationships>
</file>

<file path=customXml/_rels/item8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6.xml"/></Relationships>
</file>

<file path=customXml/_rels/item8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7.xml"/></Relationships>
</file>

<file path=customXml/_rels/item8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8.xml"/></Relationships>
</file>

<file path=customXml/_rels/item8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9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0.xml"/></Relationships>
</file>

<file path=customXml/_rels/item8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1.xml"/></Relationships>
</file>

<file path=customXml/_rels/item8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2.xml"/></Relationships>
</file>

<file path=customXml/_rels/item8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3.xml"/></Relationships>
</file>

<file path=customXml/_rels/item8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4.xml"/></Relationships>
</file>

<file path=customXml/_rels/item8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5.xml"/></Relationships>
</file>

<file path=customXml/_rels/item8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6.xml"/></Relationships>
</file>

<file path=customXml/_rels/item8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7.xml"/></Relationships>
</file>

<file path=customXml/_rels/item8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8.xml"/></Relationships>
</file>

<file path=customXml/_rels/item8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9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0.xml"/></Relationships>
</file>

<file path=customXml/_rels/item8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1.xml"/></Relationships>
</file>

<file path=customXml/_rels/item8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2.xml"/></Relationships>
</file>

<file path=customXml/_rels/item8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3.xml"/></Relationships>
</file>

<file path=customXml/_rels/item8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4.xml"/></Relationships>
</file>

<file path=customXml/_rels/item8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5.xml"/></Relationships>
</file>

<file path=customXml/_rels/item8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6.xml"/></Relationships>
</file>

<file path=customXml/_rels/item8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7.xml"/></Relationships>
</file>

<file path=customXml/_rels/item8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8.xml"/></Relationships>
</file>

<file path=customXml/_rels/item8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9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8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0.xml"/></Relationships>
</file>

<file path=customXml/_rels/item8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1.xml"/></Relationships>
</file>

<file path=customXml/_rels/item8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2.xml"/></Relationships>
</file>

<file path=customXml/_rels/item8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3.xml"/></Relationships>
</file>

<file path=customXml/_rels/item8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4.xml"/></Relationships>
</file>

<file path=customXml/_rels/item8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5.xml"/></Relationships>
</file>

<file path=customXml/_rels/item8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6.xml"/></Relationships>
</file>

<file path=customXml/_rels/item8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7.xml"/></Relationships>
</file>

<file path=customXml/_rels/item8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8.xml"/></Relationships>
</file>

<file path=customXml/_rels/item8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0.xml"/></Relationships>
</file>

<file path=customXml/_rels/item9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1.xml"/></Relationships>
</file>

<file path=customXml/_rels/item9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2.xml"/></Relationships>
</file>

<file path=customXml/_rels/item9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3.xml"/></Relationships>
</file>

<file path=customXml/_rels/item9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4.xml"/></Relationships>
</file>

<file path=customXml/_rels/item9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5.xml"/></Relationships>
</file>

<file path=customXml/_rels/item9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6.xml"/></Relationships>
</file>

<file path=customXml/_rels/item9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7.xml"/></Relationships>
</file>

<file path=customXml/_rels/item9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8.xml"/></Relationships>
</file>

<file path=customXml/_rels/item9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9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0.xml"/></Relationships>
</file>

<file path=customXml/_rels/item9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1.xml"/></Relationships>
</file>

<file path=customXml/_rels/item9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2.xml"/></Relationships>
</file>

<file path=customXml/_rels/item9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3.xml"/></Relationships>
</file>

<file path=customXml/_rels/item9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4.xml"/></Relationships>
</file>

<file path=customXml/_rels/item9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5.xml"/></Relationships>
</file>

<file path=customXml/_rels/item9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6.xml"/></Relationships>
</file>

<file path=customXml/_rels/item9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7.xml"/></Relationships>
</file>

<file path=customXml/_rels/item9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8.xml"/></Relationships>
</file>

<file path=customXml/_rels/item9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9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0.xml"/></Relationships>
</file>

<file path=customXml/_rels/item9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1.xml"/></Relationships>
</file>

<file path=customXml/_rels/item9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2.xml"/></Relationships>
</file>

<file path=customXml/_rels/item9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3.xml"/></Relationships>
</file>

<file path=customXml/_rels/item9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4.xml"/></Relationships>
</file>

<file path=customXml/_rels/item9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5.xml"/></Relationships>
</file>

<file path=customXml/_rels/item9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6.xml"/></Relationships>
</file>

<file path=customXml/_rels/item9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7.xml"/></Relationships>
</file>

<file path=customXml/_rels/item9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8.xml"/></Relationships>
</file>

<file path=customXml/_rels/item9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9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0.xml"/></Relationships>
</file>

<file path=customXml/_rels/item9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1.xml"/></Relationships>
</file>

<file path=customXml/_rels/item9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2.xml"/></Relationships>
</file>

<file path=customXml/_rels/item9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3.xml"/></Relationships>
</file>

<file path=customXml/_rels/item9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4.xml"/></Relationships>
</file>

<file path=customXml/_rels/item9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5.xml"/></Relationships>
</file>

<file path=customXml/_rels/item9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6.xml"/></Relationships>
</file>

<file path=customXml/_rels/item9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7.xml"/></Relationships>
</file>

<file path=customXml/_rels/item9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8.xml"/></Relationships>
</file>

<file path=customXml/_rels/item9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9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4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9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9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4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45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6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4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0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6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3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7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2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8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3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85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8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8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084F5CF4-A744-4D21-AEB0-B443E66C891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88166B0E-A525-409D-BEA7-0296152E3BE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5C2B43B-2BE2-48D5-9549-C3EA85F6F61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DED7B75-D91F-4538-A031-88CA59E6DBC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C3B14FD-DA61-49D8-8C33-F13583B101D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1C6D7DE-706C-4B55-8EB7-4B149090AA7B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58A9425-A102-4CC3-B6AE-C6B9954A7D8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3687DE3-BB1F-45E7-9A7A-E55586CD4EB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915EDF72-3759-48A0-AFD8-5C09E791540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A030C7B1-7F30-43CC-A804-DE64F14CB68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1202382-CA80-4CDB-B334-22B1DF87E7C1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174FEC4-A045-471A-9DFF-F3A80883DA1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8387787-7D03-46E1-A503-39B754E8BE97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62B12D2-8BBF-4D57-B565-F0EADA181F0F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C48B358-9DC8-48B7-8CFC-BE53345D5B2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F0CD381-35EC-41CD-9D78-4267F701D2B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8DB28B0-B96C-44AA-95B2-67F4ED63E90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0850922-C1F6-484E-9C62-F01D40A8210B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73150D1-B04C-43D7-8548-A1B5E2D39AE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33FAE6FD-E901-468A-BE59-93AEBBB2418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E555DC0-7C01-449A-95A2-EA5621C22278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BF62912-439D-4390-90E9-0223F62C5A9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6149F741-732F-48BF-89D3-FEB5B9777B9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47059F9-AEAE-4085-9526-6801E0DB6D06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33623FD-5C09-485C-8F4A-EAB5D3B1483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42583B3-1853-45A4-B127-B3B6D1DB30CB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3FF4020C-4AB7-422B-A17B-04DBBAA4259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352E223-53BA-4768-9C12-416419BEFC2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F8302D26-BEA1-4424-8E1D-0E30E3D5DE6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63CED0D5-B12A-43BC-801D-E57921E1820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C81BE6D8-9DE4-41E7-A42F-9FC222194ED7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A2E984F0-5825-496B-A81C-2900C56AB704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E9079F1-A3E0-4E0B-A3CD-E5DFC3FD9003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7B2185EB-484E-4FD8-A4D9-FF4DBB5A4BF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675E84BB-2FC3-4041-A421-A2275C919BAE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D914171-682B-4871-8C17-C17E09CBADFF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21492AC8-F2F9-490B-A4ED-E2E6F7A300D1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238ED730-4834-4025-9088-A4AC4524C7E9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437D164B-71CF-4DD6-842A-7A476467A915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6D6C41FE-B7B6-4135-9FF9-4E4D6641B996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42B4222D-68BD-4F42-9A9E-4EA058FD1124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7D81EBD-0BF4-44F3-83D5-DA75EC4443B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9615D022-D4AA-4C42-ABB0-95EF38628373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D936EC08-D8CF-40E9-ADC0-EE0E44D2BF46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7945EB83-C49E-4BEC-93CB-6DA5BC3D3FEC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20CCC69D-E856-485B-8569-17A3387FE0DA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A2B22418-5A46-4EFC-B08F-836D86E5B512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64F782D4-2AF4-439B-B051-EE223E0B5859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9D11EC28-6DFD-457C-BE11-ECF1C9DC1C43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2EB99435-E9D7-447D-B16C-5AC963207837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D73FA231-CBD2-4BC7-BDD0-14B6CF1DD19B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D3545026-A895-4530-8E94-1588AA41A6EC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750D4B7F-EEDE-413C-A30D-AD7E0F7FEE80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E1A68914-AA2C-4EE1-87A7-CD18EB1CC2E2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0797BECA-0E1F-4039-BA21-B3827DC7D074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901D77DB-90BE-49FB-9A57-3AF361FEB18D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04FB136C-D4B1-4D78-9097-FFBDD79D3B5B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60725FFC-68C3-4B64-B0CA-777BAC8F1ADD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8780D41-05D8-485B-A7E3-3A70455FBF3C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26A89FA2-3D59-4871-A262-31E79E8E73A7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5DE1DB14-030F-44D1-9537-0C3816A957EA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866FE004-E93A-48BE-ABC6-197C8845226F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69079ADE-BFF3-43FF-9E3E-D1D68A9385B1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54078BEC-5566-4E08-A050-B9BFABE5E713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746CAAF4-9331-46D3-954E-EEC12DC4AB1B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32DD592F-9F07-4FC8-BF63-FCAB94166371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209EC05B-581C-4EEF-91AA-40752E801DB1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FB58D7F6-91A7-442F-8150-771118E1FE2E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4B64898-6533-4F6D-813E-96044D33BDFF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EF595EF7-E744-4792-B3AE-5BE1B43919B9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61C1FF79-C5A4-4D47-BBEE-082FF9A588CA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798A206E-E7A9-4F2D-AB08-43B08A29D3E6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57683296-698C-4A53-B5DE-33021739D5C4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A326B88B-3677-4A23-81F6-A01B17F8C364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D606B502-8A11-4FD7-85CD-006B04ACD421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4F572669-BEE3-4CB7-BA4B-21DB51D9E712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7F368F64-2752-4DEA-93E3-07AA52D3B65C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3E34DE06-0066-4082-8699-B5AD4189C7FE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34369C19-3711-4290-AFAB-FA061BFAD407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173D0688-CE7C-48D9-B0ED-52EF6E17A96B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850BFEE2-4A19-4AA2-A860-2A848EC26E8E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933F3A3D-4698-4A88-9069-25055697B3B2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CEAB73F7-BA9E-4E20-97F1-9F61CCEC8873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2E1F64A1-736F-4A21-8FC5-EDA62F757370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D5C2143F-2FA3-4228-A85B-43D23A1E7082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B8668F5D-9C70-447F-A81C-7644789F8FD1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23057A50-0118-4BBF-A356-9970D2D32784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CB47A86E-A7CB-48E5-BD6C-2DC19545FB31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CC7B9809-CE60-4960-895F-E708C2A15024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801F6301-4711-4AF4-BCA8-2B624557A692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09889BB4-64E7-48CB-A254-944573F1D0DD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480E3E59-086F-4925-8E0A-C1373B5E3C32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C1075DB-4F7A-4B66-BD08-7DD192F03394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60D39F84-7A62-4C2D-8F5F-43A7C8FD1F01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26BEF8A5-BA7D-464E-A0F9-3A8AA9E38BDB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81BDB149-3820-4256-A8D4-A1540EB92E16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C37696B7-FC7A-47E0-B99D-5575ECC1A1E7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C9E6BCD-AB75-4DDA-B82F-0ECC8AE84917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F0921E82-25D9-49D1-A735-553A1B30F020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813.xml><?xml version="1.0" encoding="utf-8"?>
<ds:datastoreItem xmlns:ds="http://schemas.openxmlformats.org/officeDocument/2006/customXml" ds:itemID="{8F545180-56FC-4A9F-A8F4-DADAEA8C9504}">
  <ds:schemaRefs>
    <ds:schemaRef ds:uri="http://schemas.microsoft.com/VisualStudio/2011/storyboarding/control"/>
  </ds:schemaRefs>
</ds:datastoreItem>
</file>

<file path=customXml/itemProps814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815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816.xml><?xml version="1.0" encoding="utf-8"?>
<ds:datastoreItem xmlns:ds="http://schemas.openxmlformats.org/officeDocument/2006/customXml" ds:itemID="{D8220FFA-D1A4-4384-BA1F-C2144CA57AC0}">
  <ds:schemaRefs>
    <ds:schemaRef ds:uri="http://schemas.microsoft.com/VisualStudio/2011/storyboarding/control"/>
  </ds:schemaRefs>
</ds:datastoreItem>
</file>

<file path=customXml/itemProps817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818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819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820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821.xml><?xml version="1.0" encoding="utf-8"?>
<ds:datastoreItem xmlns:ds="http://schemas.openxmlformats.org/officeDocument/2006/customXml" ds:itemID="{259D26CF-5B70-4A23-BCFB-3793F56E1181}">
  <ds:schemaRefs>
    <ds:schemaRef ds:uri="http://schemas.microsoft.com/VisualStudio/2011/storyboarding/control"/>
  </ds:schemaRefs>
</ds:datastoreItem>
</file>

<file path=customXml/itemProps822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823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824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825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826.xml><?xml version="1.0" encoding="utf-8"?>
<ds:datastoreItem xmlns:ds="http://schemas.openxmlformats.org/officeDocument/2006/customXml" ds:itemID="{A2763A10-9880-40B0-B183-5E9596A4B39F}">
  <ds:schemaRefs>
    <ds:schemaRef ds:uri="http://schemas.microsoft.com/VisualStudio/2011/storyboarding/control"/>
  </ds:schemaRefs>
</ds:datastoreItem>
</file>

<file path=customXml/itemProps827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828.xml><?xml version="1.0" encoding="utf-8"?>
<ds:datastoreItem xmlns:ds="http://schemas.openxmlformats.org/officeDocument/2006/customXml" ds:itemID="{83E83F3E-8027-419C-9D41-61458E56E993}">
  <ds:schemaRefs>
    <ds:schemaRef ds:uri="http://schemas.microsoft.com/VisualStudio/2011/storyboarding/control"/>
  </ds:schemaRefs>
</ds:datastoreItem>
</file>

<file path=customXml/itemProps829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830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831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832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833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834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835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836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837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838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839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840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841.xml><?xml version="1.0" encoding="utf-8"?>
<ds:datastoreItem xmlns:ds="http://schemas.openxmlformats.org/officeDocument/2006/customXml" ds:itemID="{95C2FA46-9601-4B68-9287-491207B6B795}">
  <ds:schemaRefs>
    <ds:schemaRef ds:uri="http://schemas.microsoft.com/VisualStudio/2011/storyboarding/control"/>
  </ds:schemaRefs>
</ds:datastoreItem>
</file>

<file path=customXml/itemProps842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843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844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845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846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847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848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849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7DA1298-20F7-4654-AB0E-46F0E55AFD91}">
  <ds:schemaRefs>
    <ds:schemaRef ds:uri="http://schemas.microsoft.com/VisualStudio/2011/storyboarding/control"/>
  </ds:schemaRefs>
</ds:datastoreItem>
</file>

<file path=customXml/itemProps850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851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852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853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854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855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856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857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858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859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860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861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862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863.xml><?xml version="1.0" encoding="utf-8"?>
<ds:datastoreItem xmlns:ds="http://schemas.openxmlformats.org/officeDocument/2006/customXml" ds:itemID="{EC2950FC-0E09-4BA1-B598-3D6E85BFD624}">
  <ds:schemaRefs>
    <ds:schemaRef ds:uri="http://schemas.microsoft.com/VisualStudio/2011/storyboarding/control"/>
  </ds:schemaRefs>
</ds:datastoreItem>
</file>

<file path=customXml/itemProps864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865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866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867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868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869.xml><?xml version="1.0" encoding="utf-8"?>
<ds:datastoreItem xmlns:ds="http://schemas.openxmlformats.org/officeDocument/2006/customXml" ds:itemID="{1DDFE0C7-A5C9-43B5-B92E-F187409CCBA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870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871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872.xml><?xml version="1.0" encoding="utf-8"?>
<ds:datastoreItem xmlns:ds="http://schemas.openxmlformats.org/officeDocument/2006/customXml" ds:itemID="{D14CE0A2-FE78-42D1-8062-AD225F688148}">
  <ds:schemaRefs>
    <ds:schemaRef ds:uri="http://schemas.microsoft.com/VisualStudio/2011/storyboarding/control"/>
  </ds:schemaRefs>
</ds:datastoreItem>
</file>

<file path=customXml/itemProps873.xml><?xml version="1.0" encoding="utf-8"?>
<ds:datastoreItem xmlns:ds="http://schemas.openxmlformats.org/officeDocument/2006/customXml" ds:itemID="{62D71A7E-44B7-4ECD-A43B-3E01BE96D8C1}">
  <ds:schemaRefs>
    <ds:schemaRef ds:uri="http://schemas.microsoft.com/VisualStudio/2011/storyboarding/control"/>
  </ds:schemaRefs>
</ds:datastoreItem>
</file>

<file path=customXml/itemProps874.xml><?xml version="1.0" encoding="utf-8"?>
<ds:datastoreItem xmlns:ds="http://schemas.openxmlformats.org/officeDocument/2006/customXml" ds:itemID="{181758DE-4798-48A3-A307-C1EBCA708865}">
  <ds:schemaRefs>
    <ds:schemaRef ds:uri="http://schemas.microsoft.com/VisualStudio/2011/storyboarding/control"/>
  </ds:schemaRefs>
</ds:datastoreItem>
</file>

<file path=customXml/itemProps875.xml><?xml version="1.0" encoding="utf-8"?>
<ds:datastoreItem xmlns:ds="http://schemas.openxmlformats.org/officeDocument/2006/customXml" ds:itemID="{C5055567-075B-44D4-BD15-2D28AEFDE240}">
  <ds:schemaRefs>
    <ds:schemaRef ds:uri="http://schemas.microsoft.com/VisualStudio/2011/storyboarding/control"/>
  </ds:schemaRefs>
</ds:datastoreItem>
</file>

<file path=customXml/itemProps876.xml><?xml version="1.0" encoding="utf-8"?>
<ds:datastoreItem xmlns:ds="http://schemas.openxmlformats.org/officeDocument/2006/customXml" ds:itemID="{E1B415FE-70E9-4DBF-8B5C-A4C55742D7F3}">
  <ds:schemaRefs>
    <ds:schemaRef ds:uri="http://schemas.microsoft.com/VisualStudio/2011/storyboarding/control"/>
  </ds:schemaRefs>
</ds:datastoreItem>
</file>

<file path=customXml/itemProps877.xml><?xml version="1.0" encoding="utf-8"?>
<ds:datastoreItem xmlns:ds="http://schemas.openxmlformats.org/officeDocument/2006/customXml" ds:itemID="{90675901-0B1B-4F1B-812F-76100E7E61AA}">
  <ds:schemaRefs>
    <ds:schemaRef ds:uri="http://schemas.microsoft.com/VisualStudio/2011/storyboarding/control"/>
  </ds:schemaRefs>
</ds:datastoreItem>
</file>

<file path=customXml/itemProps878.xml><?xml version="1.0" encoding="utf-8"?>
<ds:datastoreItem xmlns:ds="http://schemas.openxmlformats.org/officeDocument/2006/customXml" ds:itemID="{0B272A12-8808-4C9B-9F90-3A05ABE36F47}">
  <ds:schemaRefs>
    <ds:schemaRef ds:uri="http://schemas.microsoft.com/VisualStudio/2011/storyboarding/control"/>
  </ds:schemaRefs>
</ds:datastoreItem>
</file>

<file path=customXml/itemProps879.xml><?xml version="1.0" encoding="utf-8"?>
<ds:datastoreItem xmlns:ds="http://schemas.openxmlformats.org/officeDocument/2006/customXml" ds:itemID="{CD00E451-5CF4-4A04-B26B-C21F965E59B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880.xml><?xml version="1.0" encoding="utf-8"?>
<ds:datastoreItem xmlns:ds="http://schemas.openxmlformats.org/officeDocument/2006/customXml" ds:itemID="{5A4094D3-C22A-4B60-90B1-63159C08A051}">
  <ds:schemaRefs>
    <ds:schemaRef ds:uri="http://schemas.microsoft.com/VisualStudio/2011/storyboarding/control"/>
  </ds:schemaRefs>
</ds:datastoreItem>
</file>

<file path=customXml/itemProps881.xml><?xml version="1.0" encoding="utf-8"?>
<ds:datastoreItem xmlns:ds="http://schemas.openxmlformats.org/officeDocument/2006/customXml" ds:itemID="{E6F371F6-BA47-4E34-B491-720E50B66101}">
  <ds:schemaRefs>
    <ds:schemaRef ds:uri="http://schemas.microsoft.com/VisualStudio/2011/storyboarding/control"/>
  </ds:schemaRefs>
</ds:datastoreItem>
</file>

<file path=customXml/itemProps882.xml><?xml version="1.0" encoding="utf-8"?>
<ds:datastoreItem xmlns:ds="http://schemas.openxmlformats.org/officeDocument/2006/customXml" ds:itemID="{382BF69E-3EEB-4539-94A5-8C4DD396B161}">
  <ds:schemaRefs>
    <ds:schemaRef ds:uri="http://schemas.microsoft.com/VisualStudio/2011/storyboarding/control"/>
  </ds:schemaRefs>
</ds:datastoreItem>
</file>

<file path=customXml/itemProps883.xml><?xml version="1.0" encoding="utf-8"?>
<ds:datastoreItem xmlns:ds="http://schemas.openxmlformats.org/officeDocument/2006/customXml" ds:itemID="{82F88FD6-6896-4608-A5EE-5F5A1F8E59AE}">
  <ds:schemaRefs>
    <ds:schemaRef ds:uri="http://schemas.microsoft.com/VisualStudio/2011/storyboarding/control"/>
  </ds:schemaRefs>
</ds:datastoreItem>
</file>

<file path=customXml/itemProps884.xml><?xml version="1.0" encoding="utf-8"?>
<ds:datastoreItem xmlns:ds="http://schemas.openxmlformats.org/officeDocument/2006/customXml" ds:itemID="{E093905A-3E6E-47C4-930D-72F1022D02D1}">
  <ds:schemaRefs>
    <ds:schemaRef ds:uri="http://schemas.microsoft.com/VisualStudio/2011/storyboarding/control"/>
  </ds:schemaRefs>
</ds:datastoreItem>
</file>

<file path=customXml/itemProps885.xml><?xml version="1.0" encoding="utf-8"?>
<ds:datastoreItem xmlns:ds="http://schemas.openxmlformats.org/officeDocument/2006/customXml" ds:itemID="{2B739878-4EF6-4E26-A936-3E5034C32088}">
  <ds:schemaRefs>
    <ds:schemaRef ds:uri="http://schemas.microsoft.com/VisualStudio/2011/storyboarding/control"/>
  </ds:schemaRefs>
</ds:datastoreItem>
</file>

<file path=customXml/itemProps886.xml><?xml version="1.0" encoding="utf-8"?>
<ds:datastoreItem xmlns:ds="http://schemas.openxmlformats.org/officeDocument/2006/customXml" ds:itemID="{9156D125-ACAD-4068-9D9E-D00B254280A0}">
  <ds:schemaRefs>
    <ds:schemaRef ds:uri="http://schemas.microsoft.com/VisualStudio/2011/storyboarding/control"/>
  </ds:schemaRefs>
</ds:datastoreItem>
</file>

<file path=customXml/itemProps887.xml><?xml version="1.0" encoding="utf-8"?>
<ds:datastoreItem xmlns:ds="http://schemas.openxmlformats.org/officeDocument/2006/customXml" ds:itemID="{0D09EB61-49A5-4F08-AD0B-F227537A73F2}">
  <ds:schemaRefs>
    <ds:schemaRef ds:uri="http://schemas.microsoft.com/VisualStudio/2011/storyboarding/control"/>
  </ds:schemaRefs>
</ds:datastoreItem>
</file>

<file path=customXml/itemProps888.xml><?xml version="1.0" encoding="utf-8"?>
<ds:datastoreItem xmlns:ds="http://schemas.openxmlformats.org/officeDocument/2006/customXml" ds:itemID="{6A8355C0-F667-4A44-BCB3-5809C75E7E43}">
  <ds:schemaRefs>
    <ds:schemaRef ds:uri="http://schemas.microsoft.com/VisualStudio/2011/storyboarding/control"/>
  </ds:schemaRefs>
</ds:datastoreItem>
</file>

<file path=customXml/itemProps889.xml><?xml version="1.0" encoding="utf-8"?>
<ds:datastoreItem xmlns:ds="http://schemas.openxmlformats.org/officeDocument/2006/customXml" ds:itemID="{0AC4D0AE-0BA4-46CA-85A3-77621A65A58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890.xml><?xml version="1.0" encoding="utf-8"?>
<ds:datastoreItem xmlns:ds="http://schemas.openxmlformats.org/officeDocument/2006/customXml" ds:itemID="{FAADBDBD-14C5-46A4-9E71-4B5E82643041}">
  <ds:schemaRefs>
    <ds:schemaRef ds:uri="http://schemas.microsoft.com/VisualStudio/2011/storyboarding/control"/>
  </ds:schemaRefs>
</ds:datastoreItem>
</file>

<file path=customXml/itemProps891.xml><?xml version="1.0" encoding="utf-8"?>
<ds:datastoreItem xmlns:ds="http://schemas.openxmlformats.org/officeDocument/2006/customXml" ds:itemID="{ECD7C70D-06BD-459B-BDB0-81F46461673F}">
  <ds:schemaRefs>
    <ds:schemaRef ds:uri="http://schemas.microsoft.com/VisualStudio/2011/storyboarding/control"/>
  </ds:schemaRefs>
</ds:datastoreItem>
</file>

<file path=customXml/itemProps892.xml><?xml version="1.0" encoding="utf-8"?>
<ds:datastoreItem xmlns:ds="http://schemas.openxmlformats.org/officeDocument/2006/customXml" ds:itemID="{D1CA5CCC-1A40-4C2D-A1DB-58BDD8EF5915}">
  <ds:schemaRefs>
    <ds:schemaRef ds:uri="http://schemas.microsoft.com/VisualStudio/2011/storyboarding/control"/>
  </ds:schemaRefs>
</ds:datastoreItem>
</file>

<file path=customXml/itemProps893.xml><?xml version="1.0" encoding="utf-8"?>
<ds:datastoreItem xmlns:ds="http://schemas.openxmlformats.org/officeDocument/2006/customXml" ds:itemID="{DAA7B381-6FC5-4D66-849F-D0CF66540FA5}">
  <ds:schemaRefs>
    <ds:schemaRef ds:uri="http://schemas.microsoft.com/VisualStudio/2011/storyboarding/control"/>
  </ds:schemaRefs>
</ds:datastoreItem>
</file>

<file path=customXml/itemProps894.xml><?xml version="1.0" encoding="utf-8"?>
<ds:datastoreItem xmlns:ds="http://schemas.openxmlformats.org/officeDocument/2006/customXml" ds:itemID="{E4B0F35B-01A2-4307-A76B-B5D82009DB2B}">
  <ds:schemaRefs>
    <ds:schemaRef ds:uri="http://schemas.microsoft.com/VisualStudio/2011/storyboarding/control"/>
  </ds:schemaRefs>
</ds:datastoreItem>
</file>

<file path=customXml/itemProps895.xml><?xml version="1.0" encoding="utf-8"?>
<ds:datastoreItem xmlns:ds="http://schemas.openxmlformats.org/officeDocument/2006/customXml" ds:itemID="{7EFDBDFA-A86C-45C7-8FB8-98857AC2C821}">
  <ds:schemaRefs>
    <ds:schemaRef ds:uri="http://schemas.microsoft.com/VisualStudio/2011/storyboarding/control"/>
  </ds:schemaRefs>
</ds:datastoreItem>
</file>

<file path=customXml/itemProps896.xml><?xml version="1.0" encoding="utf-8"?>
<ds:datastoreItem xmlns:ds="http://schemas.openxmlformats.org/officeDocument/2006/customXml" ds:itemID="{D60933A4-5812-410D-A0E1-E4D7B30AF634}">
  <ds:schemaRefs>
    <ds:schemaRef ds:uri="http://schemas.microsoft.com/VisualStudio/2011/storyboarding/control"/>
  </ds:schemaRefs>
</ds:datastoreItem>
</file>

<file path=customXml/itemProps897.xml><?xml version="1.0" encoding="utf-8"?>
<ds:datastoreItem xmlns:ds="http://schemas.openxmlformats.org/officeDocument/2006/customXml" ds:itemID="{DDA35E92-2B4F-4B82-8E6D-71A88DA304D9}">
  <ds:schemaRefs>
    <ds:schemaRef ds:uri="http://schemas.microsoft.com/VisualStudio/2011/storyboarding/control"/>
  </ds:schemaRefs>
</ds:datastoreItem>
</file>

<file path=customXml/itemProps898.xml><?xml version="1.0" encoding="utf-8"?>
<ds:datastoreItem xmlns:ds="http://schemas.openxmlformats.org/officeDocument/2006/customXml" ds:itemID="{D8063D2A-85CD-453D-9F2E-F4FA71E7C449}">
  <ds:schemaRefs>
    <ds:schemaRef ds:uri="http://schemas.microsoft.com/VisualStudio/2011/storyboarding/control"/>
  </ds:schemaRefs>
</ds:datastoreItem>
</file>

<file path=customXml/itemProps899.xml><?xml version="1.0" encoding="utf-8"?>
<ds:datastoreItem xmlns:ds="http://schemas.openxmlformats.org/officeDocument/2006/customXml" ds:itemID="{A04733AE-9323-4F8E-B8FE-1ADE0BAB36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B4DFC76-2398-4823-A840-03974A927F4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900.xml><?xml version="1.0" encoding="utf-8"?>
<ds:datastoreItem xmlns:ds="http://schemas.openxmlformats.org/officeDocument/2006/customXml" ds:itemID="{24D923C2-146C-47DD-94A8-FDC1DB5B453E}">
  <ds:schemaRefs>
    <ds:schemaRef ds:uri="http://schemas.microsoft.com/VisualStudio/2011/storyboarding/control"/>
  </ds:schemaRefs>
</ds:datastoreItem>
</file>

<file path=customXml/itemProps901.xml><?xml version="1.0" encoding="utf-8"?>
<ds:datastoreItem xmlns:ds="http://schemas.openxmlformats.org/officeDocument/2006/customXml" ds:itemID="{110F1893-1071-4601-BB8E-D05D5ACCFC28}">
  <ds:schemaRefs>
    <ds:schemaRef ds:uri="http://schemas.microsoft.com/VisualStudio/2011/storyboarding/control"/>
  </ds:schemaRefs>
</ds:datastoreItem>
</file>

<file path=customXml/itemProps902.xml><?xml version="1.0" encoding="utf-8"?>
<ds:datastoreItem xmlns:ds="http://schemas.openxmlformats.org/officeDocument/2006/customXml" ds:itemID="{62DA2CE3-4183-4E55-82F6-6DF4764D8258}">
  <ds:schemaRefs>
    <ds:schemaRef ds:uri="http://schemas.microsoft.com/VisualStudio/2011/storyboarding/control"/>
  </ds:schemaRefs>
</ds:datastoreItem>
</file>

<file path=customXml/itemProps903.xml><?xml version="1.0" encoding="utf-8"?>
<ds:datastoreItem xmlns:ds="http://schemas.openxmlformats.org/officeDocument/2006/customXml" ds:itemID="{2C6CF006-BCE7-4156-809C-05A4AE6F2396}">
  <ds:schemaRefs>
    <ds:schemaRef ds:uri="http://schemas.microsoft.com/VisualStudio/2011/storyboarding/control"/>
  </ds:schemaRefs>
</ds:datastoreItem>
</file>

<file path=customXml/itemProps904.xml><?xml version="1.0" encoding="utf-8"?>
<ds:datastoreItem xmlns:ds="http://schemas.openxmlformats.org/officeDocument/2006/customXml" ds:itemID="{169114BC-965E-425A-8F6E-884F8464CC09}">
  <ds:schemaRefs>
    <ds:schemaRef ds:uri="http://schemas.microsoft.com/VisualStudio/2011/storyboarding/control"/>
  </ds:schemaRefs>
</ds:datastoreItem>
</file>

<file path=customXml/itemProps905.xml><?xml version="1.0" encoding="utf-8"?>
<ds:datastoreItem xmlns:ds="http://schemas.openxmlformats.org/officeDocument/2006/customXml" ds:itemID="{50D24201-6BD8-4F9E-9AFC-1F3CF35C3CC1}">
  <ds:schemaRefs>
    <ds:schemaRef ds:uri="http://schemas.microsoft.com/VisualStudio/2011/storyboarding/control"/>
  </ds:schemaRefs>
</ds:datastoreItem>
</file>

<file path=customXml/itemProps906.xml><?xml version="1.0" encoding="utf-8"?>
<ds:datastoreItem xmlns:ds="http://schemas.openxmlformats.org/officeDocument/2006/customXml" ds:itemID="{4ED54F80-8DD5-4449-A916-3E862D7BD88F}">
  <ds:schemaRefs>
    <ds:schemaRef ds:uri="http://schemas.microsoft.com/VisualStudio/2011/storyboarding/control"/>
  </ds:schemaRefs>
</ds:datastoreItem>
</file>

<file path=customXml/itemProps907.xml><?xml version="1.0" encoding="utf-8"?>
<ds:datastoreItem xmlns:ds="http://schemas.openxmlformats.org/officeDocument/2006/customXml" ds:itemID="{E00EC253-50A6-421A-BC18-74DB9F3D63E0}">
  <ds:schemaRefs>
    <ds:schemaRef ds:uri="http://schemas.microsoft.com/VisualStudio/2011/storyboarding/control"/>
  </ds:schemaRefs>
</ds:datastoreItem>
</file>

<file path=customXml/itemProps908.xml><?xml version="1.0" encoding="utf-8"?>
<ds:datastoreItem xmlns:ds="http://schemas.openxmlformats.org/officeDocument/2006/customXml" ds:itemID="{EAF71470-DE42-4F9D-A1D2-D6448281BF66}">
  <ds:schemaRefs>
    <ds:schemaRef ds:uri="http://schemas.microsoft.com/VisualStudio/2011/storyboarding/control"/>
  </ds:schemaRefs>
</ds:datastoreItem>
</file>

<file path=customXml/itemProps909.xml><?xml version="1.0" encoding="utf-8"?>
<ds:datastoreItem xmlns:ds="http://schemas.openxmlformats.org/officeDocument/2006/customXml" ds:itemID="{CD792FEC-F9A0-4F69-BE0A-883BDC4988B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910.xml><?xml version="1.0" encoding="utf-8"?>
<ds:datastoreItem xmlns:ds="http://schemas.openxmlformats.org/officeDocument/2006/customXml" ds:itemID="{A353C94E-CB36-4FCF-9E5A-53A4794806D6}">
  <ds:schemaRefs>
    <ds:schemaRef ds:uri="http://schemas.microsoft.com/VisualStudio/2011/storyboarding/control"/>
  </ds:schemaRefs>
</ds:datastoreItem>
</file>

<file path=customXml/itemProps911.xml><?xml version="1.0" encoding="utf-8"?>
<ds:datastoreItem xmlns:ds="http://schemas.openxmlformats.org/officeDocument/2006/customXml" ds:itemID="{97E63325-BDFE-485C-A5C6-AEB18E783A12}">
  <ds:schemaRefs>
    <ds:schemaRef ds:uri="http://schemas.microsoft.com/VisualStudio/2011/storyboarding/control"/>
  </ds:schemaRefs>
</ds:datastoreItem>
</file>

<file path=customXml/itemProps912.xml><?xml version="1.0" encoding="utf-8"?>
<ds:datastoreItem xmlns:ds="http://schemas.openxmlformats.org/officeDocument/2006/customXml" ds:itemID="{BD84F4A2-3954-4FD6-BF0E-CEE00A5D396B}">
  <ds:schemaRefs>
    <ds:schemaRef ds:uri="http://schemas.microsoft.com/VisualStudio/2011/storyboarding/control"/>
  </ds:schemaRefs>
</ds:datastoreItem>
</file>

<file path=customXml/itemProps913.xml><?xml version="1.0" encoding="utf-8"?>
<ds:datastoreItem xmlns:ds="http://schemas.openxmlformats.org/officeDocument/2006/customXml" ds:itemID="{68DBA84C-B439-49DE-8815-120FEF68368A}">
  <ds:schemaRefs>
    <ds:schemaRef ds:uri="http://schemas.microsoft.com/VisualStudio/2011/storyboarding/control"/>
  </ds:schemaRefs>
</ds:datastoreItem>
</file>

<file path=customXml/itemProps914.xml><?xml version="1.0" encoding="utf-8"?>
<ds:datastoreItem xmlns:ds="http://schemas.openxmlformats.org/officeDocument/2006/customXml" ds:itemID="{1DA69216-A2A6-4056-B636-0885FD1E0CE7}">
  <ds:schemaRefs>
    <ds:schemaRef ds:uri="http://schemas.microsoft.com/VisualStudio/2011/storyboarding/control"/>
  </ds:schemaRefs>
</ds:datastoreItem>
</file>

<file path=customXml/itemProps915.xml><?xml version="1.0" encoding="utf-8"?>
<ds:datastoreItem xmlns:ds="http://schemas.openxmlformats.org/officeDocument/2006/customXml" ds:itemID="{78E20517-B201-4FBE-AEC7-23F5C94A0FDD}">
  <ds:schemaRefs>
    <ds:schemaRef ds:uri="http://schemas.microsoft.com/VisualStudio/2011/storyboarding/control"/>
  </ds:schemaRefs>
</ds:datastoreItem>
</file>

<file path=customXml/itemProps916.xml><?xml version="1.0" encoding="utf-8"?>
<ds:datastoreItem xmlns:ds="http://schemas.openxmlformats.org/officeDocument/2006/customXml" ds:itemID="{620E6854-40F7-4F38-8240-AAB4D8F771F5}">
  <ds:schemaRefs>
    <ds:schemaRef ds:uri="http://schemas.microsoft.com/VisualStudio/2011/storyboarding/control"/>
  </ds:schemaRefs>
</ds:datastoreItem>
</file>

<file path=customXml/itemProps917.xml><?xml version="1.0" encoding="utf-8"?>
<ds:datastoreItem xmlns:ds="http://schemas.openxmlformats.org/officeDocument/2006/customXml" ds:itemID="{6E204D6A-C5E0-4588-8AAF-EA2A8739FE44}">
  <ds:schemaRefs>
    <ds:schemaRef ds:uri="http://schemas.microsoft.com/VisualStudio/2011/storyboarding/control"/>
  </ds:schemaRefs>
</ds:datastoreItem>
</file>

<file path=customXml/itemProps918.xml><?xml version="1.0" encoding="utf-8"?>
<ds:datastoreItem xmlns:ds="http://schemas.openxmlformats.org/officeDocument/2006/customXml" ds:itemID="{1F870D69-1992-40D9-B15D-CB6DD41831A6}">
  <ds:schemaRefs>
    <ds:schemaRef ds:uri="http://schemas.microsoft.com/VisualStudio/2011/storyboarding/control"/>
  </ds:schemaRefs>
</ds:datastoreItem>
</file>

<file path=customXml/itemProps919.xml><?xml version="1.0" encoding="utf-8"?>
<ds:datastoreItem xmlns:ds="http://schemas.openxmlformats.org/officeDocument/2006/customXml" ds:itemID="{5090D398-5C95-4FE1-B594-7303A8A4E1C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920.xml><?xml version="1.0" encoding="utf-8"?>
<ds:datastoreItem xmlns:ds="http://schemas.openxmlformats.org/officeDocument/2006/customXml" ds:itemID="{CEFF7174-51B2-40E2-94DC-1D46C5E35BBB}">
  <ds:schemaRefs>
    <ds:schemaRef ds:uri="http://schemas.microsoft.com/VisualStudio/2011/storyboarding/control"/>
  </ds:schemaRefs>
</ds:datastoreItem>
</file>

<file path=customXml/itemProps921.xml><?xml version="1.0" encoding="utf-8"?>
<ds:datastoreItem xmlns:ds="http://schemas.openxmlformats.org/officeDocument/2006/customXml" ds:itemID="{61BA5B07-C298-48DC-A49A-9091657D84E0}">
  <ds:schemaRefs>
    <ds:schemaRef ds:uri="http://schemas.microsoft.com/VisualStudio/2011/storyboarding/control"/>
  </ds:schemaRefs>
</ds:datastoreItem>
</file>

<file path=customXml/itemProps922.xml><?xml version="1.0" encoding="utf-8"?>
<ds:datastoreItem xmlns:ds="http://schemas.openxmlformats.org/officeDocument/2006/customXml" ds:itemID="{21910A2B-9C05-4866-BEB3-DD439CD9CF32}">
  <ds:schemaRefs>
    <ds:schemaRef ds:uri="http://schemas.microsoft.com/VisualStudio/2011/storyboarding/control"/>
  </ds:schemaRefs>
</ds:datastoreItem>
</file>

<file path=customXml/itemProps923.xml><?xml version="1.0" encoding="utf-8"?>
<ds:datastoreItem xmlns:ds="http://schemas.openxmlformats.org/officeDocument/2006/customXml" ds:itemID="{411AEEAC-F9FD-45AC-AEDB-7C5171EC1366}">
  <ds:schemaRefs>
    <ds:schemaRef ds:uri="http://schemas.microsoft.com/VisualStudio/2011/storyboarding/control"/>
  </ds:schemaRefs>
</ds:datastoreItem>
</file>

<file path=customXml/itemProps924.xml><?xml version="1.0" encoding="utf-8"?>
<ds:datastoreItem xmlns:ds="http://schemas.openxmlformats.org/officeDocument/2006/customXml" ds:itemID="{04FD4C28-B43D-4C3E-8E82-2794F1164C40}">
  <ds:schemaRefs>
    <ds:schemaRef ds:uri="http://schemas.microsoft.com/VisualStudio/2011/storyboarding/control"/>
  </ds:schemaRefs>
</ds:datastoreItem>
</file>

<file path=customXml/itemProps925.xml><?xml version="1.0" encoding="utf-8"?>
<ds:datastoreItem xmlns:ds="http://schemas.openxmlformats.org/officeDocument/2006/customXml" ds:itemID="{49F75A5C-E9E9-4F20-A237-618ECEAD82CE}">
  <ds:schemaRefs>
    <ds:schemaRef ds:uri="http://schemas.microsoft.com/VisualStudio/2011/storyboarding/control"/>
  </ds:schemaRefs>
</ds:datastoreItem>
</file>

<file path=customXml/itemProps926.xml><?xml version="1.0" encoding="utf-8"?>
<ds:datastoreItem xmlns:ds="http://schemas.openxmlformats.org/officeDocument/2006/customXml" ds:itemID="{6BFA6911-1F92-42FE-A8F6-6F26813E34F0}">
  <ds:schemaRefs>
    <ds:schemaRef ds:uri="http://schemas.microsoft.com/VisualStudio/2011/storyboarding/control"/>
  </ds:schemaRefs>
</ds:datastoreItem>
</file>

<file path=customXml/itemProps927.xml><?xml version="1.0" encoding="utf-8"?>
<ds:datastoreItem xmlns:ds="http://schemas.openxmlformats.org/officeDocument/2006/customXml" ds:itemID="{21DA9B55-10E8-4A36-B482-D0D08CC95307}">
  <ds:schemaRefs>
    <ds:schemaRef ds:uri="http://schemas.microsoft.com/VisualStudio/2011/storyboarding/control"/>
  </ds:schemaRefs>
</ds:datastoreItem>
</file>

<file path=customXml/itemProps928.xml><?xml version="1.0" encoding="utf-8"?>
<ds:datastoreItem xmlns:ds="http://schemas.openxmlformats.org/officeDocument/2006/customXml" ds:itemID="{C17EE1C5-8FDB-4414-B74D-A95E74A859F1}">
  <ds:schemaRefs>
    <ds:schemaRef ds:uri="http://schemas.microsoft.com/VisualStudio/2011/storyboarding/control"/>
  </ds:schemaRefs>
</ds:datastoreItem>
</file>

<file path=customXml/itemProps929.xml><?xml version="1.0" encoding="utf-8"?>
<ds:datastoreItem xmlns:ds="http://schemas.openxmlformats.org/officeDocument/2006/customXml" ds:itemID="{D3702EC5-BA7B-41A3-BC41-3A549F8F67F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930.xml><?xml version="1.0" encoding="utf-8"?>
<ds:datastoreItem xmlns:ds="http://schemas.openxmlformats.org/officeDocument/2006/customXml" ds:itemID="{16C0D4AF-5CEF-4AA6-8677-8D4D9AAA26A7}">
  <ds:schemaRefs>
    <ds:schemaRef ds:uri="http://schemas.microsoft.com/VisualStudio/2011/storyboarding/control"/>
  </ds:schemaRefs>
</ds:datastoreItem>
</file>

<file path=customXml/itemProps931.xml><?xml version="1.0" encoding="utf-8"?>
<ds:datastoreItem xmlns:ds="http://schemas.openxmlformats.org/officeDocument/2006/customXml" ds:itemID="{76822027-E5FB-4497-B40D-FD02F9E43715}">
  <ds:schemaRefs>
    <ds:schemaRef ds:uri="http://schemas.microsoft.com/VisualStudio/2011/storyboarding/control"/>
  </ds:schemaRefs>
</ds:datastoreItem>
</file>

<file path=customXml/itemProps932.xml><?xml version="1.0" encoding="utf-8"?>
<ds:datastoreItem xmlns:ds="http://schemas.openxmlformats.org/officeDocument/2006/customXml" ds:itemID="{E51B602A-FB62-4EC0-9056-DA8B91D984C0}">
  <ds:schemaRefs>
    <ds:schemaRef ds:uri="http://schemas.microsoft.com/VisualStudio/2011/storyboarding/control"/>
  </ds:schemaRefs>
</ds:datastoreItem>
</file>

<file path=customXml/itemProps933.xml><?xml version="1.0" encoding="utf-8"?>
<ds:datastoreItem xmlns:ds="http://schemas.openxmlformats.org/officeDocument/2006/customXml" ds:itemID="{7590239A-9B47-4716-ACF3-E0D78D1A5435}">
  <ds:schemaRefs>
    <ds:schemaRef ds:uri="http://schemas.microsoft.com/VisualStudio/2011/storyboarding/control"/>
  </ds:schemaRefs>
</ds:datastoreItem>
</file>

<file path=customXml/itemProps934.xml><?xml version="1.0" encoding="utf-8"?>
<ds:datastoreItem xmlns:ds="http://schemas.openxmlformats.org/officeDocument/2006/customXml" ds:itemID="{8F3CF113-1B03-4CCB-A928-420297ECB459}">
  <ds:schemaRefs>
    <ds:schemaRef ds:uri="http://schemas.microsoft.com/VisualStudio/2011/storyboarding/control"/>
  </ds:schemaRefs>
</ds:datastoreItem>
</file>

<file path=customXml/itemProps935.xml><?xml version="1.0" encoding="utf-8"?>
<ds:datastoreItem xmlns:ds="http://schemas.openxmlformats.org/officeDocument/2006/customXml" ds:itemID="{E149C5C1-1959-4CCB-B195-61731399D1DA}">
  <ds:schemaRefs>
    <ds:schemaRef ds:uri="http://schemas.microsoft.com/VisualStudio/2011/storyboarding/control"/>
  </ds:schemaRefs>
</ds:datastoreItem>
</file>

<file path=customXml/itemProps936.xml><?xml version="1.0" encoding="utf-8"?>
<ds:datastoreItem xmlns:ds="http://schemas.openxmlformats.org/officeDocument/2006/customXml" ds:itemID="{15329F54-AF62-438D-8ECE-4C7B86EE89AB}">
  <ds:schemaRefs>
    <ds:schemaRef ds:uri="http://schemas.microsoft.com/VisualStudio/2011/storyboarding/control"/>
  </ds:schemaRefs>
</ds:datastoreItem>
</file>

<file path=customXml/itemProps937.xml><?xml version="1.0" encoding="utf-8"?>
<ds:datastoreItem xmlns:ds="http://schemas.openxmlformats.org/officeDocument/2006/customXml" ds:itemID="{F7042181-2E32-42CD-B662-C2BC66BF0F90}">
  <ds:schemaRefs>
    <ds:schemaRef ds:uri="http://schemas.microsoft.com/VisualStudio/2011/storyboarding/control"/>
  </ds:schemaRefs>
</ds:datastoreItem>
</file>

<file path=customXml/itemProps938.xml><?xml version="1.0" encoding="utf-8"?>
<ds:datastoreItem xmlns:ds="http://schemas.openxmlformats.org/officeDocument/2006/customXml" ds:itemID="{6D37EDBC-6054-48FD-8833-53937AAB2AD4}">
  <ds:schemaRefs>
    <ds:schemaRef ds:uri="http://schemas.microsoft.com/VisualStudio/2011/storyboarding/control"/>
  </ds:schemaRefs>
</ds:datastoreItem>
</file>

<file path=customXml/itemProps939.xml><?xml version="1.0" encoding="utf-8"?>
<ds:datastoreItem xmlns:ds="http://schemas.openxmlformats.org/officeDocument/2006/customXml" ds:itemID="{C6FD0655-CD0E-41A8-B3A8-D6797546319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8383F36-E080-4D2A-8DEF-D5EB2687BE8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E871063-C6A4-48E0-9A48-BB07B62217E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C8823D2-E473-4ABA-AA13-1FDEF0411EE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8213</TotalTime>
  <Words>2155</Words>
  <Application>Microsoft Office PowerPoint</Application>
  <PresentationFormat>Panorámica</PresentationFormat>
  <Paragraphs>703</Paragraphs>
  <Slides>32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272</cp:revision>
  <dcterms:created xsi:type="dcterms:W3CDTF">2019-06-19T22:59:13Z</dcterms:created>
  <dcterms:modified xsi:type="dcterms:W3CDTF">2019-08-26T19:09:41Z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