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81"/>
  </p:sldMasterIdLst>
  <p:notesMasterIdLst>
    <p:notesMasterId r:id="rId912"/>
  </p:notesMasterIdLst>
  <p:sldIdLst>
    <p:sldId id="257" r:id="rId882"/>
    <p:sldId id="258" r:id="rId883"/>
    <p:sldId id="259" r:id="rId884"/>
    <p:sldId id="260" r:id="rId885"/>
    <p:sldId id="262" r:id="rId886"/>
    <p:sldId id="263" r:id="rId887"/>
    <p:sldId id="264" r:id="rId888"/>
    <p:sldId id="265" r:id="rId889"/>
    <p:sldId id="266" r:id="rId890"/>
    <p:sldId id="267" r:id="rId891"/>
    <p:sldId id="268" r:id="rId892"/>
    <p:sldId id="269" r:id="rId893"/>
    <p:sldId id="270" r:id="rId894"/>
    <p:sldId id="271" r:id="rId895"/>
    <p:sldId id="272" r:id="rId896"/>
    <p:sldId id="273" r:id="rId897"/>
    <p:sldId id="274" r:id="rId898"/>
    <p:sldId id="275" r:id="rId899"/>
    <p:sldId id="276" r:id="rId900"/>
    <p:sldId id="277" r:id="rId901"/>
    <p:sldId id="278" r:id="rId902"/>
    <p:sldId id="280" r:id="rId903"/>
    <p:sldId id="279" r:id="rId904"/>
    <p:sldId id="281" r:id="rId905"/>
    <p:sldId id="282" r:id="rId906"/>
    <p:sldId id="283" r:id="rId907"/>
    <p:sldId id="284" r:id="rId908"/>
    <p:sldId id="285" r:id="rId909"/>
    <p:sldId id="286" r:id="rId910"/>
    <p:sldId id="287" r:id="rId9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2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slide" Target="slides/slide2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viewProps" Target="viewProps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slide" Target="slides/slide1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slide" Target="slides/slide12.xml"/><Relationship Id="rId907" Type="http://schemas.openxmlformats.org/officeDocument/2006/relationships/slide" Target="slides/slide2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slide" Target="slides/slide16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02" Type="http://schemas.openxmlformats.org/officeDocument/2006/relationships/slide" Target="slides/slide21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913" Type="http://schemas.openxmlformats.org/officeDocument/2006/relationships/presProps" Target="presProps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674" Type="http://schemas.openxmlformats.org/officeDocument/2006/relationships/customXml" Target="../customXml/item674.xml"/><Relationship Id="rId881" Type="http://schemas.openxmlformats.org/officeDocument/2006/relationships/slideMaster" Target="slideMasters/slideMaster1.xml"/><Relationship Id="rId24" Type="http://schemas.openxmlformats.org/officeDocument/2006/relationships/customXml" Target="../customXml/item24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601" Type="http://schemas.openxmlformats.org/officeDocument/2006/relationships/customXml" Target="../customXml/item60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slide" Target="slides/slide11.xml"/><Relationship Id="rId906" Type="http://schemas.openxmlformats.org/officeDocument/2006/relationships/slide" Target="slides/slide25.xml"/><Relationship Id="rId35" Type="http://schemas.openxmlformats.org/officeDocument/2006/relationships/customXml" Target="../customXml/item35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1" Type="http://schemas.openxmlformats.org/officeDocument/2006/relationships/customXml" Target="../customXml/item111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79" Type="http://schemas.openxmlformats.org/officeDocument/2006/relationships/customXml" Target="../customXml/item79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863" Type="http://schemas.openxmlformats.org/officeDocument/2006/relationships/customXml" Target="../customXml/item863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885" Type="http://schemas.openxmlformats.org/officeDocument/2006/relationships/slide" Target="slides/slide4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910" Type="http://schemas.openxmlformats.org/officeDocument/2006/relationships/slide" Target="slides/slide29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customXml" Target="../customXml/item854.xml"/><Relationship Id="rId896" Type="http://schemas.openxmlformats.org/officeDocument/2006/relationships/slide" Target="slides/slide15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slide" Target="slides/slide20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slide" Target="slides/slide6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notesMaster" Target="notesMasters/notesMaster1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slide" Target="slides/slide17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slide" Target="slides/slide8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slide" Target="slides/slide10.xml"/><Relationship Id="rId905" Type="http://schemas.openxmlformats.org/officeDocument/2006/relationships/slide" Target="slides/slide24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tableStyles" Target="tableStyles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customXml" Target="../customXml/item840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884" Type="http://schemas.openxmlformats.org/officeDocument/2006/relationships/slide" Target="slides/slide3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slide" Target="slides/slide14.xml"/><Relationship Id="rId909" Type="http://schemas.openxmlformats.org/officeDocument/2006/relationships/slide" Target="slides/slide2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customXml" Target="../customXml/item833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slide" Target="slides/slide19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slide" Target="slides/slide30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slide" Target="slides/slide7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247" Type="http://schemas.openxmlformats.org/officeDocument/2006/relationships/customXml" Target="../customXml/item247.xml"/><Relationship Id="rId899" Type="http://schemas.openxmlformats.org/officeDocument/2006/relationships/slide" Target="slides/slide18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slide" Target="slides/slide9.xml"/><Relationship Id="rId904" Type="http://schemas.openxmlformats.org/officeDocument/2006/relationships/slide" Target="slides/slide2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theme" Target="theme/theme1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850" Type="http://schemas.openxmlformats.org/officeDocument/2006/relationships/customXml" Target="../customXml/item850.xml"/><Relationship Id="rId77" Type="http://schemas.openxmlformats.org/officeDocument/2006/relationships/customXml" Target="../customXml/item77.xml"/><Relationship Id="rId282" Type="http://schemas.openxmlformats.org/officeDocument/2006/relationships/customXml" Target="../customXml/item282.xml"/><Relationship Id="rId503" Type="http://schemas.openxmlformats.org/officeDocument/2006/relationships/customXml" Target="../customXml/item503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slide" Target="slides/slide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slide" Target="slides/slide27.xml"/><Relationship Id="rId242" Type="http://schemas.openxmlformats.org/officeDocument/2006/relationships/customXml" Target="../customXml/item242.xml"/><Relationship Id="rId894" Type="http://schemas.openxmlformats.org/officeDocument/2006/relationships/slide" Target="slides/slide13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4FE87-F167-4367-A4F7-B7E839CCD99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CA1D-282D-44F9-8FB5-5E5DE34D9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Asesoría para diseño, rediseño o actualización. </a:t>
            </a:r>
            <a:r>
              <a:rPr lang="es-MX" dirty="0" err="1"/>
              <a:t>Area</a:t>
            </a:r>
            <a:r>
              <a:rPr lang="es-MX" dirty="0"/>
              <a:t> solicita apoyo a </a:t>
            </a:r>
            <a:r>
              <a:rPr lang="es-MX" dirty="0" err="1"/>
              <a:t>dgdaie</a:t>
            </a:r>
            <a:r>
              <a:rPr lang="es-MX" dirty="0"/>
              <a:t>, envían acta de junta académica. Involucrados son el equipo que va a trabajar, viene en acta de junta. Aval en </a:t>
            </a:r>
            <a:r>
              <a:rPr lang="es-MX" dirty="0" err="1"/>
              <a:t>dgdaie</a:t>
            </a:r>
            <a:r>
              <a:rPr lang="es-MX" dirty="0"/>
              <a:t> hasta terminar todo.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 técnico da de ala a involucrados. Desarrollo curricular da de alta a asesor.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2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cada análisis hay un responsable de análisis, si es regional cada coordinador puede ser responsable de un análisis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7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7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701.xml"/><Relationship Id="rId7" Type="http://schemas.openxmlformats.org/officeDocument/2006/relationships/customXml" Target="../../customXml/item611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421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58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9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41.xml"/><Relationship Id="rId9" Type="http://schemas.openxmlformats.org/officeDocument/2006/relationships/customXml" Target="../../customXml/item588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5.xml"/><Relationship Id="rId18" Type="http://schemas.openxmlformats.org/officeDocument/2006/relationships/customXml" Target="../../customXml/item742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390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12.xml"/><Relationship Id="rId12" Type="http://schemas.openxmlformats.org/officeDocument/2006/relationships/customXml" Target="../../customXml/item306.xml"/><Relationship Id="rId17" Type="http://schemas.openxmlformats.org/officeDocument/2006/relationships/customXml" Target="../../customXml/item298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754.xml"/><Relationship Id="rId16" Type="http://schemas.openxmlformats.org/officeDocument/2006/relationships/customXml" Target="../../customXml/item491.xml"/><Relationship Id="rId20" Type="http://schemas.openxmlformats.org/officeDocument/2006/relationships/customXml" Target="../../customXml/item53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756.xml"/><Relationship Id="rId6" Type="http://schemas.openxmlformats.org/officeDocument/2006/relationships/customXml" Target="../../customXml/item761.xml"/><Relationship Id="rId11" Type="http://schemas.openxmlformats.org/officeDocument/2006/relationships/customXml" Target="../../customXml/item393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424.xml"/><Relationship Id="rId15" Type="http://schemas.openxmlformats.org/officeDocument/2006/relationships/customXml" Target="../../customXml/item35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308.xml"/><Relationship Id="rId19" Type="http://schemas.openxmlformats.org/officeDocument/2006/relationships/customXml" Target="../../customXml/item706.xml"/><Relationship Id="rId31" Type="http://schemas.openxmlformats.org/officeDocument/2006/relationships/slide" Target="slide11.xml"/><Relationship Id="rId4" Type="http://schemas.openxmlformats.org/officeDocument/2006/relationships/customXml" Target="../../customXml/item505.xml"/><Relationship Id="rId9" Type="http://schemas.openxmlformats.org/officeDocument/2006/relationships/customXml" Target="../../customXml/item747.xml"/><Relationship Id="rId14" Type="http://schemas.openxmlformats.org/officeDocument/2006/relationships/customXml" Target="../../customXml/item24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681.xml"/><Relationship Id="rId3" Type="http://schemas.openxmlformats.org/officeDocument/2006/relationships/customXml" Target="../../customXml/item13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1.xml"/><Relationship Id="rId18" Type="http://schemas.openxmlformats.org/officeDocument/2006/relationships/customXml" Target="../../customXml/item156.xml"/><Relationship Id="rId26" Type="http://schemas.openxmlformats.org/officeDocument/2006/relationships/customXml" Target="../../customXml/item774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766.xml"/><Relationship Id="rId34" Type="http://schemas.openxmlformats.org/officeDocument/2006/relationships/customXml" Target="../../customXml/item431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410.xml"/><Relationship Id="rId2" Type="http://schemas.openxmlformats.org/officeDocument/2006/relationships/customXml" Target="../../customXml/item646.xml"/><Relationship Id="rId16" Type="http://schemas.openxmlformats.org/officeDocument/2006/relationships/customXml" Target="../../customXml/item416.xml"/><Relationship Id="rId29" Type="http://schemas.openxmlformats.org/officeDocument/2006/relationships/customXml" Target="../../customXml/item271.xml"/><Relationship Id="rId11" Type="http://schemas.openxmlformats.org/officeDocument/2006/relationships/customXml" Target="../../customXml/item358.xml"/><Relationship Id="rId24" Type="http://schemas.openxmlformats.org/officeDocument/2006/relationships/customXml" Target="../../customXml/item405.xml"/><Relationship Id="rId32" Type="http://schemas.openxmlformats.org/officeDocument/2006/relationships/customXml" Target="../../customXml/item521.xml"/><Relationship Id="rId37" Type="http://schemas.openxmlformats.org/officeDocument/2006/relationships/customXml" Target="../../customXml/item297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282.xml"/><Relationship Id="rId19" Type="http://schemas.openxmlformats.org/officeDocument/2006/relationships/customXml" Target="../../customXml/item450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149.xml"/><Relationship Id="rId14" Type="http://schemas.openxmlformats.org/officeDocument/2006/relationships/customXml" Target="../../customXml/item674.xml"/><Relationship Id="rId22" Type="http://schemas.openxmlformats.org/officeDocument/2006/relationships/customXml" Target="../../customXml/item264.xml"/><Relationship Id="rId27" Type="http://schemas.openxmlformats.org/officeDocument/2006/relationships/customXml" Target="../../customXml/item266.xml"/><Relationship Id="rId30" Type="http://schemas.openxmlformats.org/officeDocument/2006/relationships/customXml" Target="../../customXml/item138.xml"/><Relationship Id="rId35" Type="http://schemas.openxmlformats.org/officeDocument/2006/relationships/customXml" Target="../../customXml/item515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299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90.xml"/><Relationship Id="rId12" Type="http://schemas.openxmlformats.org/officeDocument/2006/relationships/customXml" Target="../../customXml/item349.xml"/><Relationship Id="rId17" Type="http://schemas.openxmlformats.org/officeDocument/2006/relationships/customXml" Target="../../customXml/item127.xml"/><Relationship Id="rId25" Type="http://schemas.openxmlformats.org/officeDocument/2006/relationships/customXml" Target="../../customXml/item324.xml"/><Relationship Id="rId33" Type="http://schemas.openxmlformats.org/officeDocument/2006/relationships/customXml" Target="../../customXml/item446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265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647.xml"/><Relationship Id="rId6" Type="http://schemas.openxmlformats.org/officeDocument/2006/relationships/customXml" Target="../../customXml/item220.xml"/><Relationship Id="rId15" Type="http://schemas.openxmlformats.org/officeDocument/2006/relationships/customXml" Target="../../customXml/item197.xml"/><Relationship Id="rId23" Type="http://schemas.openxmlformats.org/officeDocument/2006/relationships/customXml" Target="../../customXml/item648.xml"/><Relationship Id="rId28" Type="http://schemas.openxmlformats.org/officeDocument/2006/relationships/customXml" Target="../../customXml/item810.xml"/><Relationship Id="rId36" Type="http://schemas.openxmlformats.org/officeDocument/2006/relationships/customXml" Target="../../customXml/item34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763.xml"/><Relationship Id="rId31" Type="http://schemas.openxmlformats.org/officeDocument/2006/relationships/customXml" Target="../../customXml/item218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39.xml"/><Relationship Id="rId21" Type="http://schemas.openxmlformats.org/officeDocument/2006/relationships/customXml" Target="../../customXml/item632.xml"/><Relationship Id="rId42" Type="http://schemas.openxmlformats.org/officeDocument/2006/relationships/customXml" Target="../../customXml/item799.xml"/><Relationship Id="rId47" Type="http://schemas.openxmlformats.org/officeDocument/2006/relationships/customXml" Target="../../customXml/item209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14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520.xml"/><Relationship Id="rId16" Type="http://schemas.openxmlformats.org/officeDocument/2006/relationships/customXml" Target="../../customXml/item662.xml"/><Relationship Id="rId29" Type="http://schemas.openxmlformats.org/officeDocument/2006/relationships/customXml" Target="../../customXml/item242.xml"/><Relationship Id="rId11" Type="http://schemas.openxmlformats.org/officeDocument/2006/relationships/customXml" Target="../../customXml/item287.xml"/><Relationship Id="rId24" Type="http://schemas.openxmlformats.org/officeDocument/2006/relationships/customXml" Target="../../customXml/item753.xml"/><Relationship Id="rId32" Type="http://schemas.openxmlformats.org/officeDocument/2006/relationships/customXml" Target="../../customXml/item527.xml"/><Relationship Id="rId37" Type="http://schemas.openxmlformats.org/officeDocument/2006/relationships/customXml" Target="../../customXml/item649.xml"/><Relationship Id="rId40" Type="http://schemas.openxmlformats.org/officeDocument/2006/relationships/customXml" Target="../../customXml/item739.xml"/><Relationship Id="rId45" Type="http://schemas.openxmlformats.org/officeDocument/2006/relationships/customXml" Target="../../customXml/item429.xml"/><Relationship Id="rId53" Type="http://schemas.openxmlformats.org/officeDocument/2006/relationships/customXml" Target="../../customXml/item213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211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91.xml"/><Relationship Id="rId14" Type="http://schemas.openxmlformats.org/officeDocument/2006/relationships/customXml" Target="../../customXml/item336.xml"/><Relationship Id="rId22" Type="http://schemas.openxmlformats.org/officeDocument/2006/relationships/customXml" Target="../../customXml/item543.xml"/><Relationship Id="rId27" Type="http://schemas.openxmlformats.org/officeDocument/2006/relationships/customXml" Target="../../customXml/item162.xml"/><Relationship Id="rId30" Type="http://schemas.openxmlformats.org/officeDocument/2006/relationships/customXml" Target="../../customXml/item490.xml"/><Relationship Id="rId35" Type="http://schemas.openxmlformats.org/officeDocument/2006/relationships/customXml" Target="../../customXml/item435.xml"/><Relationship Id="rId43" Type="http://schemas.openxmlformats.org/officeDocument/2006/relationships/customXml" Target="../../customXml/item610.xml"/><Relationship Id="rId48" Type="http://schemas.openxmlformats.org/officeDocument/2006/relationships/customXml" Target="../../customXml/item715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354.xml"/><Relationship Id="rId51" Type="http://schemas.openxmlformats.org/officeDocument/2006/relationships/customXml" Target="../../customXml/item769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530.xml"/><Relationship Id="rId12" Type="http://schemas.openxmlformats.org/officeDocument/2006/relationships/customXml" Target="../../customXml/item502.xml"/><Relationship Id="rId17" Type="http://schemas.openxmlformats.org/officeDocument/2006/relationships/customXml" Target="../../customXml/item346.xml"/><Relationship Id="rId25" Type="http://schemas.openxmlformats.org/officeDocument/2006/relationships/customXml" Target="../../customXml/item672.xml"/><Relationship Id="rId33" Type="http://schemas.openxmlformats.org/officeDocument/2006/relationships/customXml" Target="../../customXml/item221.xml"/><Relationship Id="rId38" Type="http://schemas.openxmlformats.org/officeDocument/2006/relationships/customXml" Target="../../customXml/item693.xml"/><Relationship Id="rId46" Type="http://schemas.openxmlformats.org/officeDocument/2006/relationships/customXml" Target="../../customXml/item730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155.xml"/><Relationship Id="rId41" Type="http://schemas.openxmlformats.org/officeDocument/2006/relationships/customXml" Target="../../customXml/item503.xml"/><Relationship Id="rId54" Type="http://schemas.openxmlformats.org/officeDocument/2006/relationships/customXml" Target="../../customXml/item401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191.xml"/><Relationship Id="rId6" Type="http://schemas.openxmlformats.org/officeDocument/2006/relationships/customXml" Target="../../customXml/item316.xml"/><Relationship Id="rId15" Type="http://schemas.openxmlformats.org/officeDocument/2006/relationships/customXml" Target="../../customXml/item329.xml"/><Relationship Id="rId23" Type="http://schemas.openxmlformats.org/officeDocument/2006/relationships/customXml" Target="../../customXml/item12.xml"/><Relationship Id="rId28" Type="http://schemas.openxmlformats.org/officeDocument/2006/relationships/customXml" Target="../../customXml/item303.xml"/><Relationship Id="rId36" Type="http://schemas.openxmlformats.org/officeDocument/2006/relationships/customXml" Target="../../customXml/item34.xml"/><Relationship Id="rId49" Type="http://schemas.openxmlformats.org/officeDocument/2006/relationships/customXml" Target="../../customXml/item504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10.xml"/><Relationship Id="rId31" Type="http://schemas.openxmlformats.org/officeDocument/2006/relationships/customXml" Target="../../customXml/item625.xml"/><Relationship Id="rId44" Type="http://schemas.openxmlformats.org/officeDocument/2006/relationships/customXml" Target="../../customXml/item496.xml"/><Relationship Id="rId52" Type="http://schemas.openxmlformats.org/officeDocument/2006/relationships/customXml" Target="../../customXml/item326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562.xml"/><Relationship Id="rId9" Type="http://schemas.openxmlformats.org/officeDocument/2006/relationships/customXml" Target="../../customXml/item8.xml"/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359.xml"/><Relationship Id="rId39" Type="http://schemas.openxmlformats.org/officeDocument/2006/relationships/customXml" Target="../../customXml/item507.xml"/><Relationship Id="rId34" Type="http://schemas.openxmlformats.org/officeDocument/2006/relationships/customXml" Target="../../customXml/item442.xml"/><Relationship Id="rId50" Type="http://schemas.openxmlformats.org/officeDocument/2006/relationships/customXml" Target="../../customXml/item35.xml"/><Relationship Id="rId55" Type="http://schemas.openxmlformats.org/officeDocument/2006/relationships/customXml" Target="../../customXml/item51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88.xml"/><Relationship Id="rId21" Type="http://schemas.openxmlformats.org/officeDocument/2006/relationships/customXml" Target="../../customXml/item589.xml"/><Relationship Id="rId42" Type="http://schemas.openxmlformats.org/officeDocument/2006/relationships/customXml" Target="../../customXml/item633.xml"/><Relationship Id="rId47" Type="http://schemas.openxmlformats.org/officeDocument/2006/relationships/customXml" Target="../../customXml/item480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343.xml"/><Relationship Id="rId11" Type="http://schemas.openxmlformats.org/officeDocument/2006/relationships/customXml" Target="../../customXml/item379.xml"/><Relationship Id="rId24" Type="http://schemas.openxmlformats.org/officeDocument/2006/relationships/customXml" Target="../../customXml/item243.xml"/><Relationship Id="rId32" Type="http://schemas.openxmlformats.org/officeDocument/2006/relationships/customXml" Target="../../customXml/item290.xml"/><Relationship Id="rId37" Type="http://schemas.openxmlformats.org/officeDocument/2006/relationships/customXml" Target="../../customXml/item179.xml"/><Relationship Id="rId40" Type="http://schemas.openxmlformats.org/officeDocument/2006/relationships/customXml" Target="../../customXml/item678.xml"/><Relationship Id="rId45" Type="http://schemas.openxmlformats.org/officeDocument/2006/relationships/customXml" Target="../../customXml/item685.xml"/><Relationship Id="rId53" Type="http://schemas.openxmlformats.org/officeDocument/2006/relationships/customXml" Target="../../customXml/item257.xml"/><Relationship Id="rId58" Type="http://schemas.openxmlformats.org/officeDocument/2006/relationships/customXml" Target="../../customXml/item216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63.xml"/><Relationship Id="rId61" Type="http://schemas.openxmlformats.org/officeDocument/2006/relationships/customXml" Target="../../customXml/item38.xml"/><Relationship Id="rId19" Type="http://schemas.openxmlformats.org/officeDocument/2006/relationships/customXml" Target="../../customXml/item402.xml"/><Relationship Id="rId14" Type="http://schemas.openxmlformats.org/officeDocument/2006/relationships/customXml" Target="../../customXml/item207.xml"/><Relationship Id="rId22" Type="http://schemas.openxmlformats.org/officeDocument/2006/relationships/customXml" Target="../../customXml/item277.xml"/><Relationship Id="rId27" Type="http://schemas.openxmlformats.org/officeDocument/2006/relationships/customXml" Target="../../customXml/item106.xml"/><Relationship Id="rId30" Type="http://schemas.openxmlformats.org/officeDocument/2006/relationships/customXml" Target="../../customXml/item143.xml"/><Relationship Id="rId35" Type="http://schemas.openxmlformats.org/officeDocument/2006/relationships/customXml" Target="../../customXml/item166.xml"/><Relationship Id="rId43" Type="http://schemas.openxmlformats.org/officeDocument/2006/relationships/customXml" Target="../../customXml/item449.xml"/><Relationship Id="rId48" Type="http://schemas.openxmlformats.org/officeDocument/2006/relationships/customXml" Target="../../customXml/item570.xml"/><Relationship Id="rId56" Type="http://schemas.openxmlformats.org/officeDocument/2006/relationships/customXml" Target="../../customXml/item607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55.xml"/><Relationship Id="rId51" Type="http://schemas.openxmlformats.org/officeDocument/2006/relationships/customXml" Target="../../customXml/item654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361.xml"/><Relationship Id="rId12" Type="http://schemas.openxmlformats.org/officeDocument/2006/relationships/customXml" Target="../../customXml/item148.xml"/><Relationship Id="rId17" Type="http://schemas.openxmlformats.org/officeDocument/2006/relationships/customXml" Target="../../customXml/item710.xml"/><Relationship Id="rId25" Type="http://schemas.openxmlformats.org/officeDocument/2006/relationships/customXml" Target="../../customXml/item788.xml"/><Relationship Id="rId33" Type="http://schemas.openxmlformats.org/officeDocument/2006/relationships/customXml" Target="../../customXml/item23.xml"/><Relationship Id="rId38" Type="http://schemas.openxmlformats.org/officeDocument/2006/relationships/customXml" Target="../../customXml/item771.xml"/><Relationship Id="rId46" Type="http://schemas.openxmlformats.org/officeDocument/2006/relationships/customXml" Target="../../customXml/item172.xml"/><Relationship Id="rId59" Type="http://schemas.openxmlformats.org/officeDocument/2006/relationships/customXml" Target="../../customXml/item383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782.xml"/><Relationship Id="rId41" Type="http://schemas.openxmlformats.org/officeDocument/2006/relationships/customXml" Target="../../customXml/item794.xml"/><Relationship Id="rId54" Type="http://schemas.openxmlformats.org/officeDocument/2006/relationships/customXml" Target="../../customXml/item302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626.xml"/><Relationship Id="rId15" Type="http://schemas.openxmlformats.org/officeDocument/2006/relationships/customXml" Target="../../customXml/item289.xml"/><Relationship Id="rId23" Type="http://schemas.openxmlformats.org/officeDocument/2006/relationships/customXml" Target="../../customXml/item51.xml"/><Relationship Id="rId28" Type="http://schemas.openxmlformats.org/officeDocument/2006/relationships/customXml" Target="../../customXml/item175.xml"/><Relationship Id="rId36" Type="http://schemas.openxmlformats.org/officeDocument/2006/relationships/customXml" Target="../../customXml/item528.xml"/><Relationship Id="rId49" Type="http://schemas.openxmlformats.org/officeDocument/2006/relationships/customXml" Target="../../customXml/item643.xml"/><Relationship Id="rId57" Type="http://schemas.openxmlformats.org/officeDocument/2006/relationships/customXml" Target="../../customXml/item285.xml"/><Relationship Id="rId10" Type="http://schemas.openxmlformats.org/officeDocument/2006/relationships/customXml" Target="../../customXml/item741.xml"/><Relationship Id="rId31" Type="http://schemas.openxmlformats.org/officeDocument/2006/relationships/customXml" Target="../../customXml/item746.xml"/><Relationship Id="rId44" Type="http://schemas.openxmlformats.org/officeDocument/2006/relationships/customXml" Target="../../customXml/item370.xml"/><Relationship Id="rId52" Type="http://schemas.openxmlformats.org/officeDocument/2006/relationships/customXml" Target="../../customXml/item755.xml"/><Relationship Id="rId60" Type="http://schemas.openxmlformats.org/officeDocument/2006/relationships/customXml" Target="../../customXml/item707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721.xml"/><Relationship Id="rId9" Type="http://schemas.openxmlformats.org/officeDocument/2006/relationships/customXml" Target="../../customXml/item660.xml"/><Relationship Id="rId13" Type="http://schemas.openxmlformats.org/officeDocument/2006/relationships/customXml" Target="../../customXml/item713.xml"/><Relationship Id="rId18" Type="http://schemas.openxmlformats.org/officeDocument/2006/relationships/customXml" Target="../../customXml/item118.xml"/><Relationship Id="rId39" Type="http://schemas.openxmlformats.org/officeDocument/2006/relationships/customXml" Target="../../customXml/item292.xml"/><Relationship Id="rId34" Type="http://schemas.openxmlformats.org/officeDocument/2006/relationships/customXml" Target="../../customXml/item384.xml"/><Relationship Id="rId50" Type="http://schemas.openxmlformats.org/officeDocument/2006/relationships/customXml" Target="../../customXml/item459.xml"/><Relationship Id="rId55" Type="http://schemas.openxmlformats.org/officeDocument/2006/relationships/customXml" Target="../../customXml/item126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94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803.xml"/><Relationship Id="rId29" Type="http://schemas.openxmlformats.org/officeDocument/2006/relationships/customXml" Target="../../customXml/item48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4.xml"/><Relationship Id="rId21" Type="http://schemas.openxmlformats.org/officeDocument/2006/relationships/customXml" Target="../../customXml/item30.xml"/><Relationship Id="rId42" Type="http://schemas.openxmlformats.org/officeDocument/2006/relationships/customXml" Target="../../customXml/item571.xml"/><Relationship Id="rId47" Type="http://schemas.openxmlformats.org/officeDocument/2006/relationships/customXml" Target="../../customXml/item806.xml"/><Relationship Id="rId63" Type="http://schemas.openxmlformats.org/officeDocument/2006/relationships/customXml" Target="../../customXml/item288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805.xml"/><Relationship Id="rId11" Type="http://schemas.openxmlformats.org/officeDocument/2006/relationships/customXml" Target="../../customXml/item617.xml"/><Relationship Id="rId24" Type="http://schemas.openxmlformats.org/officeDocument/2006/relationships/customXml" Target="../../customXml/item159.xml"/><Relationship Id="rId32" Type="http://schemas.openxmlformats.org/officeDocument/2006/relationships/customXml" Target="../../customXml/item193.xml"/><Relationship Id="rId37" Type="http://schemas.openxmlformats.org/officeDocument/2006/relationships/customXml" Target="../../customXml/item705.xml"/><Relationship Id="rId40" Type="http://schemas.openxmlformats.org/officeDocument/2006/relationships/customXml" Target="../../customXml/item272.xml"/><Relationship Id="rId45" Type="http://schemas.openxmlformats.org/officeDocument/2006/relationships/customXml" Target="../../customXml/item100.xml"/><Relationship Id="rId53" Type="http://schemas.openxmlformats.org/officeDocument/2006/relationships/customXml" Target="../../customXml/item566.xml"/><Relationship Id="rId58" Type="http://schemas.openxmlformats.org/officeDocument/2006/relationships/customXml" Target="../../customXml/item540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122.xml"/><Relationship Id="rId61" Type="http://schemas.openxmlformats.org/officeDocument/2006/relationships/customXml" Target="../../customXml/item602.xml"/><Relationship Id="rId19" Type="http://schemas.openxmlformats.org/officeDocument/2006/relationships/customXml" Target="../../customXml/item366.xml"/><Relationship Id="rId14" Type="http://schemas.openxmlformats.org/officeDocument/2006/relationships/customXml" Target="../../customXml/item64.xml"/><Relationship Id="rId22" Type="http://schemas.openxmlformats.org/officeDocument/2006/relationships/customXml" Target="../../customXml/item554.xml"/><Relationship Id="rId27" Type="http://schemas.openxmlformats.org/officeDocument/2006/relationships/customXml" Target="../../customXml/item733.xml"/><Relationship Id="rId30" Type="http://schemas.openxmlformats.org/officeDocument/2006/relationships/customXml" Target="../../customXml/item612.xml"/><Relationship Id="rId35" Type="http://schemas.openxmlformats.org/officeDocument/2006/relationships/customXml" Target="../../customXml/item268.xml"/><Relationship Id="rId43" Type="http://schemas.openxmlformats.org/officeDocument/2006/relationships/customXml" Target="../../customXml/item259.xml"/><Relationship Id="rId48" Type="http://schemas.openxmlformats.org/officeDocument/2006/relationships/customXml" Target="../../customXml/item145.xml"/><Relationship Id="rId56" Type="http://schemas.openxmlformats.org/officeDocument/2006/relationships/customXml" Target="../../customXml/item109.xml"/><Relationship Id="rId64" Type="http://schemas.openxmlformats.org/officeDocument/2006/relationships/customXml" Target="../../customXml/item69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350.xml"/><Relationship Id="rId51" Type="http://schemas.openxmlformats.org/officeDocument/2006/relationships/customXml" Target="../../customXml/item406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117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184.xml"/><Relationship Id="rId25" Type="http://schemas.openxmlformats.org/officeDocument/2006/relationships/customXml" Target="../../customXml/item640.xml"/><Relationship Id="rId33" Type="http://schemas.openxmlformats.org/officeDocument/2006/relationships/customXml" Target="../../customXml/item712.xml"/><Relationship Id="rId38" Type="http://schemas.openxmlformats.org/officeDocument/2006/relationships/customXml" Target="../../customXml/item348.xml"/><Relationship Id="rId46" Type="http://schemas.openxmlformats.org/officeDocument/2006/relationships/customXml" Target="../../customXml/item313.xml"/><Relationship Id="rId59" Type="http://schemas.openxmlformats.org/officeDocument/2006/relationships/customXml" Target="../../customXml/item698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683.xml"/><Relationship Id="rId41" Type="http://schemas.openxmlformats.org/officeDocument/2006/relationships/customXml" Target="../../customXml/item279.xml"/><Relationship Id="rId54" Type="http://schemas.openxmlformats.org/officeDocument/2006/relationships/customXml" Target="../../customXml/item711.xml"/><Relationship Id="rId62" Type="http://schemas.openxmlformats.org/officeDocument/2006/relationships/customXml" Target="../../customXml/item181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628.xml"/><Relationship Id="rId6" Type="http://schemas.openxmlformats.org/officeDocument/2006/relationships/customXml" Target="../../customXml/item154.xml"/><Relationship Id="rId15" Type="http://schemas.openxmlformats.org/officeDocument/2006/relationships/customXml" Target="../../customXml/item461.xml"/><Relationship Id="rId23" Type="http://schemas.openxmlformats.org/officeDocument/2006/relationships/customXml" Target="../../customXml/item52.xml"/><Relationship Id="rId28" Type="http://schemas.openxmlformats.org/officeDocument/2006/relationships/customXml" Target="../../customXml/item661.xml"/><Relationship Id="rId36" Type="http://schemas.openxmlformats.org/officeDocument/2006/relationships/customXml" Target="../../customXml/item663.xml"/><Relationship Id="rId49" Type="http://schemas.openxmlformats.org/officeDocument/2006/relationships/customXml" Target="../../customXml/item750.xml"/><Relationship Id="rId57" Type="http://schemas.openxmlformats.org/officeDocument/2006/relationships/customXml" Target="../../customXml/item501.xml"/><Relationship Id="rId10" Type="http://schemas.openxmlformats.org/officeDocument/2006/relationships/customXml" Target="../../customXml/item559.xml"/><Relationship Id="rId31" Type="http://schemas.openxmlformats.org/officeDocument/2006/relationships/customXml" Target="../../customXml/item575.xml"/><Relationship Id="rId44" Type="http://schemas.openxmlformats.org/officeDocument/2006/relationships/customXml" Target="../../customXml/item170.xml"/><Relationship Id="rId52" Type="http://schemas.openxmlformats.org/officeDocument/2006/relationships/customXml" Target="../../customXml/item140.xml"/><Relationship Id="rId60" Type="http://schemas.openxmlformats.org/officeDocument/2006/relationships/customXml" Target="../../customXml/item133.xml"/><Relationship Id="rId65" Type="http://schemas.openxmlformats.org/officeDocument/2006/relationships/customXml" Target="../../customXml/item478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332.xml"/><Relationship Id="rId9" Type="http://schemas.openxmlformats.org/officeDocument/2006/relationships/customXml" Target="../../customXml/item199.xml"/><Relationship Id="rId13" Type="http://schemas.openxmlformats.org/officeDocument/2006/relationships/customXml" Target="../../customXml/item538.xml"/><Relationship Id="rId18" Type="http://schemas.openxmlformats.org/officeDocument/2006/relationships/customXml" Target="../../customXml/item792.xml"/><Relationship Id="rId39" Type="http://schemas.openxmlformats.org/officeDocument/2006/relationships/customXml" Target="../../customXml/item664.xml"/><Relationship Id="rId34" Type="http://schemas.openxmlformats.org/officeDocument/2006/relationships/customXml" Target="../../customXml/item255.xml"/><Relationship Id="rId50" Type="http://schemas.openxmlformats.org/officeDocument/2006/relationships/customXml" Target="../../customXml/item455.xml"/><Relationship Id="rId55" Type="http://schemas.openxmlformats.org/officeDocument/2006/relationships/customXml" Target="../../customXml/item549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675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31.xml"/><Relationship Id="rId29" Type="http://schemas.openxmlformats.org/officeDocument/2006/relationships/customXml" Target="../../customXml/item57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8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550.xml"/><Relationship Id="rId21" Type="http://schemas.openxmlformats.org/officeDocument/2006/relationships/slide" Target="slide17.xml"/><Relationship Id="rId7" Type="http://schemas.openxmlformats.org/officeDocument/2006/relationships/customXml" Target="../../customXml/item65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594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676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367.xml"/><Relationship Id="rId9" Type="http://schemas.openxmlformats.org/officeDocument/2006/relationships/customXml" Target="../../customXml/item45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5.xml"/><Relationship Id="rId18" Type="http://schemas.openxmlformats.org/officeDocument/2006/relationships/customXml" Target="../../customXml/item386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709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599.xml"/><Relationship Id="rId11" Type="http://schemas.openxmlformats.org/officeDocument/2006/relationships/customXml" Target="../../customXml/item808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619.xml"/><Relationship Id="rId15" Type="http://schemas.openxmlformats.org/officeDocument/2006/relationships/customXml" Target="../../customXml/item49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57.xml"/><Relationship Id="rId19" Type="http://schemas.openxmlformats.org/officeDocument/2006/relationships/customXml" Target="../../customXml/item11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462.xml"/><Relationship Id="rId9" Type="http://schemas.openxmlformats.org/officeDocument/2006/relationships/customXml" Target="../../customXml/item623.xml"/><Relationship Id="rId14" Type="http://schemas.openxmlformats.org/officeDocument/2006/relationships/customXml" Target="../../customXml/item63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351.xml"/><Relationship Id="rId3" Type="http://schemas.openxmlformats.org/officeDocument/2006/relationships/customXml" Target="../../customXml/item334.xml"/><Relationship Id="rId12" Type="http://schemas.openxmlformats.org/officeDocument/2006/relationships/customXml" Target="../../customXml/item770.xml"/><Relationship Id="rId17" Type="http://schemas.openxmlformats.org/officeDocument/2006/relationships/customXml" Target="../../customXml/item13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425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391.xml"/><Relationship Id="rId21" Type="http://schemas.openxmlformats.org/officeDocument/2006/relationships/slide" Target="slide20.xml"/><Relationship Id="rId7" Type="http://schemas.openxmlformats.org/officeDocument/2006/relationships/customXml" Target="../../customXml/item21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369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708.xml"/><Relationship Id="rId6" Type="http://schemas.openxmlformats.org/officeDocument/2006/relationships/customXml" Target="../../customXml/item726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365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720.xml"/><Relationship Id="rId9" Type="http://schemas.openxmlformats.org/officeDocument/2006/relationships/customXml" Target="../../customXml/item116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60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.xml"/><Relationship Id="rId18" Type="http://schemas.openxmlformats.org/officeDocument/2006/relationships/customXml" Target="../../customXml/item388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418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748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169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130.xml"/><Relationship Id="rId24" Type="http://schemas.openxmlformats.org/officeDocument/2006/relationships/customXml" Target="../../customXml/item328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86.xml"/><Relationship Id="rId10" Type="http://schemas.openxmlformats.org/officeDocument/2006/relationships/customXml" Target="../../customXml/item719.xml"/><Relationship Id="rId19" Type="http://schemas.openxmlformats.org/officeDocument/2006/relationships/customXml" Target="../../customXml/item368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795.xml"/><Relationship Id="rId9" Type="http://schemas.openxmlformats.org/officeDocument/2006/relationships/customXml" Target="../../customXml/item258.xml"/><Relationship Id="rId14" Type="http://schemas.openxmlformats.org/officeDocument/2006/relationships/customXml" Target="../../customXml/item783.xml"/><Relationship Id="rId22" Type="http://schemas.openxmlformats.org/officeDocument/2006/relationships/customXml" Target="../../customXml/item60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283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729.xml"/><Relationship Id="rId12" Type="http://schemas.openxmlformats.org/officeDocument/2006/relationships/customXml" Target="../../customXml/item484.xml"/><Relationship Id="rId17" Type="http://schemas.openxmlformats.org/officeDocument/2006/relationships/customXml" Target="../../customXml/item682.xml"/><Relationship Id="rId25" Type="http://schemas.openxmlformats.org/officeDocument/2006/relationships/customXml" Target="../../customXml/item228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192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371.xml"/><Relationship Id="rId15" Type="http://schemas.openxmlformats.org/officeDocument/2006/relationships/customXml" Target="../../customXml/item307.xml"/><Relationship Id="rId23" Type="http://schemas.openxmlformats.org/officeDocument/2006/relationships/customXml" Target="../../customXml/item514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0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75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78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529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273.xml"/><Relationship Id="rId11" Type="http://schemas.openxmlformats.org/officeDocument/2006/relationships/customXml" Target="../../customXml/item144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467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539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752.xml"/><Relationship Id="rId9" Type="http://schemas.openxmlformats.org/officeDocument/2006/relationships/customXml" Target="../../customXml/item408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.xml"/><Relationship Id="rId18" Type="http://schemas.openxmlformats.org/officeDocument/2006/relationships/customXml" Target="../../customXml/item49.xml"/><Relationship Id="rId26" Type="http://schemas.openxmlformats.org/officeDocument/2006/relationships/customXml" Target="../../customXml/item158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777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16.xml"/><Relationship Id="rId2" Type="http://schemas.openxmlformats.org/officeDocument/2006/relationships/customXml" Target="../../customXml/item624.xml"/><Relationship Id="rId16" Type="http://schemas.openxmlformats.org/officeDocument/2006/relationships/customXml" Target="../../customXml/item70.xml"/><Relationship Id="rId29" Type="http://schemas.openxmlformats.org/officeDocument/2006/relationships/customXml" Target="../../customXml/item396.xml"/><Relationship Id="rId11" Type="http://schemas.openxmlformats.org/officeDocument/2006/relationships/customXml" Target="../../customXml/item443.xml"/><Relationship Id="rId24" Type="http://schemas.openxmlformats.org/officeDocument/2006/relationships/customXml" Target="../../customXml/item238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423.xml"/><Relationship Id="rId15" Type="http://schemas.openxmlformats.org/officeDocument/2006/relationships/customXml" Target="../../customXml/item500.xml"/><Relationship Id="rId23" Type="http://schemas.openxmlformats.org/officeDocument/2006/relationships/customXml" Target="../../customXml/item577.xml"/><Relationship Id="rId28" Type="http://schemas.openxmlformats.org/officeDocument/2006/relationships/customXml" Target="../../customXml/item474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203.xml"/><Relationship Id="rId19" Type="http://schemas.openxmlformats.org/officeDocument/2006/relationships/customXml" Target="../../customXml/item78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187.xml"/><Relationship Id="rId9" Type="http://schemas.openxmlformats.org/officeDocument/2006/relationships/customXml" Target="../../customXml/item293.xml"/><Relationship Id="rId14" Type="http://schemas.openxmlformats.org/officeDocument/2006/relationships/customXml" Target="../../customXml/item615.xml"/><Relationship Id="rId22" Type="http://schemas.openxmlformats.org/officeDocument/2006/relationships/customXml" Target="../../customXml/item378.xml"/><Relationship Id="rId27" Type="http://schemas.openxmlformats.org/officeDocument/2006/relationships/customXml" Target="../../customXml/item42.xml"/><Relationship Id="rId30" Type="http://schemas.openxmlformats.org/officeDocument/2006/relationships/customXml" Target="../../customXml/item223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05.xml"/><Relationship Id="rId3" Type="http://schemas.openxmlformats.org/officeDocument/2006/relationships/customXml" Target="../../customXml/item690.xml"/><Relationship Id="rId12" Type="http://schemas.openxmlformats.org/officeDocument/2006/relationships/customXml" Target="../../customXml/item167.xml"/><Relationship Id="rId17" Type="http://schemas.openxmlformats.org/officeDocument/2006/relationships/customXml" Target="../../customXml/item22.xml"/><Relationship Id="rId25" Type="http://schemas.openxmlformats.org/officeDocument/2006/relationships/customXml" Target="../../customXml/item430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531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87.xml"/><Relationship Id="rId6" Type="http://schemas.openxmlformats.org/officeDocument/2006/relationships/customXml" Target="../../customXml/item59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3.xml"/><Relationship Id="rId18" Type="http://schemas.openxmlformats.org/officeDocument/2006/relationships/customXml" Target="../../customXml/item387.xml"/><Relationship Id="rId26" Type="http://schemas.openxmlformats.org/officeDocument/2006/relationships/image" Target="../media/image4.png"/><Relationship Id="rId39" Type="http://schemas.openxmlformats.org/officeDocument/2006/relationships/image" Target="../media/image27.sv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5.svg"/><Relationship Id="rId7" Type="http://schemas.openxmlformats.org/officeDocument/2006/relationships/customXml" Target="../../customXml/item364.xml"/><Relationship Id="rId12" Type="http://schemas.openxmlformats.org/officeDocument/2006/relationships/customXml" Target="../../customXml/item512.xml"/><Relationship Id="rId17" Type="http://schemas.openxmlformats.org/officeDocument/2006/relationships/customXml" Target="../../customXml/item269.xml"/><Relationship Id="rId25" Type="http://schemas.openxmlformats.org/officeDocument/2006/relationships/image" Target="../media/image3.png"/><Relationship Id="rId33" Type="http://schemas.openxmlformats.org/officeDocument/2006/relationships/image" Target="../media/image34.png"/><Relationship Id="rId38" Type="http://schemas.openxmlformats.org/officeDocument/2006/relationships/image" Target="../media/image26.png"/><Relationship Id="rId2" Type="http://schemas.openxmlformats.org/officeDocument/2006/relationships/customXml" Target="../../customXml/item703.xml"/><Relationship Id="rId16" Type="http://schemas.openxmlformats.org/officeDocument/2006/relationships/customXml" Target="../../customXml/item227.xml"/><Relationship Id="rId20" Type="http://schemas.openxmlformats.org/officeDocument/2006/relationships/customXml" Target="../../customXml/item52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68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slide" Target="slide21.xml"/><Relationship Id="rId5" Type="http://schemas.openxmlformats.org/officeDocument/2006/relationships/customXml" Target="../../customXml/item381.xml"/><Relationship Id="rId15" Type="http://schemas.openxmlformats.org/officeDocument/2006/relationships/customXml" Target="../../customXml/item99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5.svg"/><Relationship Id="rId10" Type="http://schemas.openxmlformats.org/officeDocument/2006/relationships/customXml" Target="../../customXml/item596.xml"/><Relationship Id="rId19" Type="http://schemas.openxmlformats.org/officeDocument/2006/relationships/customXml" Target="../../customXml/item798.xml"/><Relationship Id="rId31" Type="http://schemas.openxmlformats.org/officeDocument/2006/relationships/image" Target="../media/image22.png"/><Relationship Id="rId4" Type="http://schemas.openxmlformats.org/officeDocument/2006/relationships/customXml" Target="../../customXml/item537.xml"/><Relationship Id="rId9" Type="http://schemas.openxmlformats.org/officeDocument/2006/relationships/customXml" Target="../../customXml/item802.xml"/><Relationship Id="rId14" Type="http://schemas.openxmlformats.org/officeDocument/2006/relationships/customXml" Target="../../customXml/item655.xml"/><Relationship Id="rId22" Type="http://schemas.openxmlformats.org/officeDocument/2006/relationships/notesSlide" Target="../notesSlides/notesSlide3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24.png"/><Relationship Id="rId8" Type="http://schemas.openxmlformats.org/officeDocument/2006/relationships/customXml" Target="../../customXml/item46.xml"/><Relationship Id="rId3" Type="http://schemas.openxmlformats.org/officeDocument/2006/relationships/customXml" Target="../../customXml/item2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22.xml"/><Relationship Id="rId26" Type="http://schemas.openxmlformats.org/officeDocument/2006/relationships/image" Target="../media/image45.png"/><Relationship Id="rId3" Type="http://schemas.openxmlformats.org/officeDocument/2006/relationships/customXml" Target="../../customXml/item603.xml"/><Relationship Id="rId21" Type="http://schemas.openxmlformats.org/officeDocument/2006/relationships/image" Target="../media/image40.png"/><Relationship Id="rId7" Type="http://schemas.openxmlformats.org/officeDocument/2006/relationships/customXml" Target="../../customXml/item13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4.png"/><Relationship Id="rId33" Type="http://schemas.openxmlformats.org/officeDocument/2006/relationships/image" Target="../media/image23.svg"/><Relationship Id="rId2" Type="http://schemas.openxmlformats.org/officeDocument/2006/relationships/customXml" Target="../../customXml/item182.xml"/><Relationship Id="rId16" Type="http://schemas.openxmlformats.org/officeDocument/2006/relationships/image" Target="../media/image6.png"/><Relationship Id="rId20" Type="http://schemas.openxmlformats.org/officeDocument/2006/relationships/image" Target="../media/image39.png"/><Relationship Id="rId29" Type="http://schemas.openxmlformats.org/officeDocument/2006/relationships/slide" Target="slide23.xml"/><Relationship Id="rId1" Type="http://schemas.openxmlformats.org/officeDocument/2006/relationships/customXml" Target="../../customXml/item477.xml"/><Relationship Id="rId6" Type="http://schemas.openxmlformats.org/officeDocument/2006/relationships/customXml" Target="../../customXml/item618.xml"/><Relationship Id="rId11" Type="http://schemas.openxmlformats.org/officeDocument/2006/relationships/image" Target="../media/image1.png"/><Relationship Id="rId24" Type="http://schemas.openxmlformats.org/officeDocument/2006/relationships/image" Target="../media/image43.png"/><Relationship Id="rId32" Type="http://schemas.openxmlformats.org/officeDocument/2006/relationships/image" Target="../media/image22.png"/><Relationship Id="rId5" Type="http://schemas.openxmlformats.org/officeDocument/2006/relationships/customXml" Target="../../customXml/item428.xml"/><Relationship Id="rId15" Type="http://schemas.openxmlformats.org/officeDocument/2006/relationships/image" Target="../media/image5.png"/><Relationship Id="rId23" Type="http://schemas.openxmlformats.org/officeDocument/2006/relationships/image" Target="../media/image42.png"/><Relationship Id="rId28" Type="http://schemas.openxmlformats.org/officeDocument/2006/relationships/image" Target="../media/image11.sv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8.png"/><Relationship Id="rId31" Type="http://schemas.openxmlformats.org/officeDocument/2006/relationships/image" Target="../media/image50.svg"/><Relationship Id="rId4" Type="http://schemas.openxmlformats.org/officeDocument/2006/relationships/customXml" Target="../../customXml/item533.xml"/><Relationship Id="rId9" Type="http://schemas.openxmlformats.org/officeDocument/2006/relationships/customXml" Target="../../customXml/item544.xml"/><Relationship Id="rId14" Type="http://schemas.openxmlformats.org/officeDocument/2006/relationships/image" Target="../media/image4.png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49.png"/><Relationship Id="rId8" Type="http://schemas.openxmlformats.org/officeDocument/2006/relationships/customXml" Target="../../customXml/item26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1.svg"/><Relationship Id="rId3" Type="http://schemas.openxmlformats.org/officeDocument/2006/relationships/customXml" Target="../../customXml/item760.xml"/><Relationship Id="rId21" Type="http://schemas.openxmlformats.org/officeDocument/2006/relationships/image" Target="../media/image50.svg"/><Relationship Id="rId7" Type="http://schemas.openxmlformats.org/officeDocument/2006/relationships/customXml" Target="../../customXml/item392.xml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customXml" Target="../../customXml/item200.xml"/><Relationship Id="rId16" Type="http://schemas.openxmlformats.org/officeDocument/2006/relationships/slide" Target="slide24.xml"/><Relationship Id="rId20" Type="http://schemas.openxmlformats.org/officeDocument/2006/relationships/image" Target="../media/image49.png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59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61.xml"/><Relationship Id="rId15" Type="http://schemas.openxmlformats.org/officeDocument/2006/relationships/image" Target="../media/image7.png"/><Relationship Id="rId23" Type="http://schemas.openxmlformats.org/officeDocument/2006/relationships/image" Target="../media/image23.svg"/><Relationship Id="rId10" Type="http://schemas.openxmlformats.org/officeDocument/2006/relationships/image" Target="../media/image2.png"/><Relationship Id="rId19" Type="http://schemas.openxmlformats.org/officeDocument/2006/relationships/slide" Target="slide23.xml"/><Relationship Id="rId4" Type="http://schemas.openxmlformats.org/officeDocument/2006/relationships/customXml" Target="../../customXml/item47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4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customXml" Target="../../customXml/item695.xml"/><Relationship Id="rId2" Type="http://schemas.openxmlformats.org/officeDocument/2006/relationships/customXml" Target="../../customXml/item419.xml"/><Relationship Id="rId16" Type="http://schemas.openxmlformats.org/officeDocument/2006/relationships/customXml" Target="../../customXml/item1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671.xml"/><Relationship Id="rId6" Type="http://schemas.openxmlformats.org/officeDocument/2006/relationships/customXml" Target="../../customXml/item573.xml"/><Relationship Id="rId11" Type="http://schemas.openxmlformats.org/officeDocument/2006/relationships/customXml" Target="../../customXml/item420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638.xml"/><Relationship Id="rId15" Type="http://schemas.openxmlformats.org/officeDocument/2006/relationships/customXml" Target="../../customXml/item363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335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801.xml"/><Relationship Id="rId9" Type="http://schemas.openxmlformats.org/officeDocument/2006/relationships/customXml" Target="../../customXml/item499.xml"/><Relationship Id="rId14" Type="http://schemas.openxmlformats.org/officeDocument/2006/relationships/customXml" Target="../../customXml/item458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620.xml"/><Relationship Id="rId3" Type="http://schemas.openxmlformats.org/officeDocument/2006/relationships/customXml" Target="../../customXml/item775.xml"/><Relationship Id="rId12" Type="http://schemas.openxmlformats.org/officeDocument/2006/relationships/customXml" Target="../../customXml/item790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9.xml"/><Relationship Id="rId18" Type="http://schemas.openxmlformats.org/officeDocument/2006/relationships/customXml" Target="../../customXml/item473.xml"/><Relationship Id="rId26" Type="http://schemas.openxmlformats.org/officeDocument/2006/relationships/image" Target="../media/image3.png"/><Relationship Id="rId39" Type="http://schemas.openxmlformats.org/officeDocument/2006/relationships/image" Target="../media/image8.png"/><Relationship Id="rId21" Type="http://schemas.openxmlformats.org/officeDocument/2006/relationships/customXml" Target="../../customXml/item32.xml"/><Relationship Id="rId34" Type="http://schemas.openxmlformats.org/officeDocument/2006/relationships/slide" Target="slide23.xml"/><Relationship Id="rId7" Type="http://schemas.openxmlformats.org/officeDocument/2006/relationships/customXml" Target="../../customXml/item168.xml"/><Relationship Id="rId12" Type="http://schemas.openxmlformats.org/officeDocument/2006/relationships/customXml" Target="../../customXml/item762.xml"/><Relationship Id="rId17" Type="http://schemas.openxmlformats.org/officeDocument/2006/relationships/customXml" Target="../../customXml/item177.xml"/><Relationship Id="rId25" Type="http://schemas.openxmlformats.org/officeDocument/2006/relationships/image" Target="../media/image2.png"/><Relationship Id="rId33" Type="http://schemas.openxmlformats.org/officeDocument/2006/relationships/image" Target="../media/image11.svg"/><Relationship Id="rId38" Type="http://schemas.openxmlformats.org/officeDocument/2006/relationships/image" Target="../media/image23.svg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758.xml"/><Relationship Id="rId20" Type="http://schemas.openxmlformats.org/officeDocument/2006/relationships/customXml" Target="../../customXml/item2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230.xml"/><Relationship Id="rId24" Type="http://schemas.openxmlformats.org/officeDocument/2006/relationships/image" Target="../media/image1.png"/><Relationship Id="rId32" Type="http://schemas.openxmlformats.org/officeDocument/2006/relationships/image" Target="../media/image10.png"/><Relationship Id="rId37" Type="http://schemas.openxmlformats.org/officeDocument/2006/relationships/image" Target="../media/image22.png"/><Relationship Id="rId40" Type="http://schemas.openxmlformats.org/officeDocument/2006/relationships/image" Target="../media/image9.svg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68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50.svg"/><Relationship Id="rId10" Type="http://schemas.openxmlformats.org/officeDocument/2006/relationships/customXml" Target="../../customXml/item322.xml"/><Relationship Id="rId19" Type="http://schemas.openxmlformats.org/officeDocument/2006/relationships/customXml" Target="../../customXml/item150.xml"/><Relationship Id="rId31" Type="http://schemas.openxmlformats.org/officeDocument/2006/relationships/slide" Target="slide25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21.xml"/><Relationship Id="rId22" Type="http://schemas.openxmlformats.org/officeDocument/2006/relationships/customXml" Target="../../customXml/item54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49.png"/><Relationship Id="rId8" Type="http://schemas.openxmlformats.org/officeDocument/2006/relationships/customXml" Target="../../customXml/item440.xml"/><Relationship Id="rId3" Type="http://schemas.openxmlformats.org/officeDocument/2006/relationships/customXml" Target="../../customXml/item47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4.xml"/><Relationship Id="rId13" Type="http://schemas.openxmlformats.org/officeDocument/2006/relationships/image" Target="../media/image4.png"/><Relationship Id="rId18" Type="http://schemas.openxmlformats.org/officeDocument/2006/relationships/image" Target="../media/image38.png"/><Relationship Id="rId26" Type="http://schemas.openxmlformats.org/officeDocument/2006/relationships/slide" Target="slide23.xml"/><Relationship Id="rId3" Type="http://schemas.openxmlformats.org/officeDocument/2006/relationships/customXml" Target="../../customXml/item508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488.xml"/><Relationship Id="rId12" Type="http://schemas.openxmlformats.org/officeDocument/2006/relationships/image" Target="../media/image3.png"/><Relationship Id="rId17" Type="http://schemas.openxmlformats.org/officeDocument/2006/relationships/slide" Target="slide26.xml"/><Relationship Id="rId25" Type="http://schemas.openxmlformats.org/officeDocument/2006/relationships/image" Target="../media/image45.png"/><Relationship Id="rId2" Type="http://schemas.openxmlformats.org/officeDocument/2006/relationships/customXml" Target="../../customXml/item337.xml"/><Relationship Id="rId16" Type="http://schemas.openxmlformats.org/officeDocument/2006/relationships/image" Target="../media/image7.png"/><Relationship Id="rId20" Type="http://schemas.openxmlformats.org/officeDocument/2006/relationships/image" Target="../media/image40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232.xml"/><Relationship Id="rId6" Type="http://schemas.openxmlformats.org/officeDocument/2006/relationships/customXml" Target="../../customXml/item407.xml"/><Relationship Id="rId11" Type="http://schemas.openxmlformats.org/officeDocument/2006/relationships/image" Target="../media/image2.png"/><Relationship Id="rId24" Type="http://schemas.openxmlformats.org/officeDocument/2006/relationships/image" Target="../media/image44.png"/><Relationship Id="rId32" Type="http://schemas.openxmlformats.org/officeDocument/2006/relationships/image" Target="../media/image11.svg"/><Relationship Id="rId5" Type="http://schemas.openxmlformats.org/officeDocument/2006/relationships/customXml" Target="../../customXml/item165.xml"/><Relationship Id="rId15" Type="http://schemas.openxmlformats.org/officeDocument/2006/relationships/image" Target="../media/image6.png"/><Relationship Id="rId23" Type="http://schemas.openxmlformats.org/officeDocument/2006/relationships/image" Target="../media/image43.png"/><Relationship Id="rId28" Type="http://schemas.openxmlformats.org/officeDocument/2006/relationships/image" Target="../media/image50.svg"/><Relationship Id="rId10" Type="http://schemas.openxmlformats.org/officeDocument/2006/relationships/image" Target="../media/image1.png"/><Relationship Id="rId19" Type="http://schemas.openxmlformats.org/officeDocument/2006/relationships/image" Target="../media/image39.png"/><Relationship Id="rId31" Type="http://schemas.openxmlformats.org/officeDocument/2006/relationships/image" Target="../media/image10.png"/><Relationship Id="rId4" Type="http://schemas.openxmlformats.org/officeDocument/2006/relationships/customXml" Target="../../customXml/item13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2.png"/><Relationship Id="rId27" Type="http://schemas.openxmlformats.org/officeDocument/2006/relationships/image" Target="../media/image49.png"/><Relationship Id="rId30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26.xml"/><Relationship Id="rId18" Type="http://schemas.openxmlformats.org/officeDocument/2006/relationships/image" Target="../media/image2.png"/><Relationship Id="rId26" Type="http://schemas.openxmlformats.org/officeDocument/2006/relationships/image" Target="../media/image50.svg"/><Relationship Id="rId3" Type="http://schemas.openxmlformats.org/officeDocument/2006/relationships/customXml" Target="../../customXml/item815.xml"/><Relationship Id="rId21" Type="http://schemas.openxmlformats.org/officeDocument/2006/relationships/image" Target="../media/image5.png"/><Relationship Id="rId34" Type="http://schemas.openxmlformats.org/officeDocument/2006/relationships/image" Target="../media/image43.png"/><Relationship Id="rId7" Type="http://schemas.openxmlformats.org/officeDocument/2006/relationships/customXml" Target="../../customXml/item827.xml"/><Relationship Id="rId12" Type="http://schemas.openxmlformats.org/officeDocument/2006/relationships/customXml" Target="../../customXml/item828.xml"/><Relationship Id="rId17" Type="http://schemas.openxmlformats.org/officeDocument/2006/relationships/image" Target="../media/image1.png"/><Relationship Id="rId25" Type="http://schemas.openxmlformats.org/officeDocument/2006/relationships/image" Target="../media/image49.png"/><Relationship Id="rId33" Type="http://schemas.openxmlformats.org/officeDocument/2006/relationships/image" Target="../media/image42.png"/><Relationship Id="rId2" Type="http://schemas.openxmlformats.org/officeDocument/2006/relationships/customXml" Target="../../customXml/item814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38.png"/><Relationship Id="rId1" Type="http://schemas.openxmlformats.org/officeDocument/2006/relationships/customXml" Target="../../customXml/item813.xml"/><Relationship Id="rId6" Type="http://schemas.openxmlformats.org/officeDocument/2006/relationships/customXml" Target="../../customXml/item825.xml"/><Relationship Id="rId11" Type="http://schemas.openxmlformats.org/officeDocument/2006/relationships/customXml" Target="../../customXml/item830.xml"/><Relationship Id="rId24" Type="http://schemas.openxmlformats.org/officeDocument/2006/relationships/slide" Target="slide27.xml"/><Relationship Id="rId32" Type="http://schemas.openxmlformats.org/officeDocument/2006/relationships/image" Target="../media/image41.png"/><Relationship Id="rId5" Type="http://schemas.openxmlformats.org/officeDocument/2006/relationships/customXml" Target="../../customXml/item823.xml"/><Relationship Id="rId15" Type="http://schemas.openxmlformats.org/officeDocument/2006/relationships/customXml" Target="../../customXml/item817.xml"/><Relationship Id="rId23" Type="http://schemas.openxmlformats.org/officeDocument/2006/relationships/image" Target="../media/image7.png"/><Relationship Id="rId28" Type="http://schemas.openxmlformats.org/officeDocument/2006/relationships/image" Target="../media/image23.svg"/><Relationship Id="rId36" Type="http://schemas.openxmlformats.org/officeDocument/2006/relationships/image" Target="../media/image45.png"/><Relationship Id="rId10" Type="http://schemas.openxmlformats.org/officeDocument/2006/relationships/customXml" Target="../../customXml/item832.xml"/><Relationship Id="rId19" Type="http://schemas.openxmlformats.org/officeDocument/2006/relationships/image" Target="../media/image3.png"/><Relationship Id="rId31" Type="http://schemas.openxmlformats.org/officeDocument/2006/relationships/image" Target="../media/image40.png"/><Relationship Id="rId4" Type="http://schemas.openxmlformats.org/officeDocument/2006/relationships/customXml" Target="../../customXml/item816.xml"/><Relationship Id="rId9" Type="http://schemas.openxmlformats.org/officeDocument/2006/relationships/customXml" Target="../../customXml/item831.xml"/><Relationship Id="rId14" Type="http://schemas.openxmlformats.org/officeDocument/2006/relationships/customXml" Target="../../customXml/item824.xml"/><Relationship Id="rId22" Type="http://schemas.openxmlformats.org/officeDocument/2006/relationships/image" Target="../media/image6.png"/><Relationship Id="rId27" Type="http://schemas.openxmlformats.org/officeDocument/2006/relationships/image" Target="../media/image22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customXml" Target="../../customXml/item829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7.xml"/><Relationship Id="rId18" Type="http://schemas.openxmlformats.org/officeDocument/2006/relationships/image" Target="../media/image4.png"/><Relationship Id="rId26" Type="http://schemas.openxmlformats.org/officeDocument/2006/relationships/image" Target="../media/image23.svg"/><Relationship Id="rId3" Type="http://schemas.openxmlformats.org/officeDocument/2006/relationships/customXml" Target="../../customXml/item835.xml"/><Relationship Id="rId21" Type="http://schemas.openxmlformats.org/officeDocument/2006/relationships/image" Target="../media/image7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847.xml"/><Relationship Id="rId12" Type="http://schemas.openxmlformats.org/officeDocument/2006/relationships/customXml" Target="../../customXml/item839.xml"/><Relationship Id="rId17" Type="http://schemas.openxmlformats.org/officeDocument/2006/relationships/image" Target="../media/image3.png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2" Type="http://schemas.openxmlformats.org/officeDocument/2006/relationships/customXml" Target="../../customXml/item83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833.xml"/><Relationship Id="rId6" Type="http://schemas.openxmlformats.org/officeDocument/2006/relationships/customXml" Target="../../customXml/item844.xml"/><Relationship Id="rId11" Type="http://schemas.openxmlformats.org/officeDocument/2006/relationships/customXml" Target="../../customXml/item845.xml"/><Relationship Id="rId24" Type="http://schemas.openxmlformats.org/officeDocument/2006/relationships/image" Target="../media/image50.svg"/><Relationship Id="rId32" Type="http://schemas.openxmlformats.org/officeDocument/2006/relationships/image" Target="../media/image43.png"/><Relationship Id="rId5" Type="http://schemas.openxmlformats.org/officeDocument/2006/relationships/customXml" Target="../../customXml/item838.xml"/><Relationship Id="rId15" Type="http://schemas.openxmlformats.org/officeDocument/2006/relationships/image" Target="../media/image1.png"/><Relationship Id="rId23" Type="http://schemas.openxmlformats.org/officeDocument/2006/relationships/image" Target="../media/image49.png"/><Relationship Id="rId28" Type="http://schemas.openxmlformats.org/officeDocument/2006/relationships/image" Target="../media/image39.png"/><Relationship Id="rId10" Type="http://schemas.openxmlformats.org/officeDocument/2006/relationships/customXml" Target="../../customXml/item848.xml"/><Relationship Id="rId19" Type="http://schemas.openxmlformats.org/officeDocument/2006/relationships/image" Target="../media/image5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836.xml"/><Relationship Id="rId9" Type="http://schemas.openxmlformats.org/officeDocument/2006/relationships/customXml" Target="../../customXml/item850.xml"/><Relationship Id="rId14" Type="http://schemas.openxmlformats.org/officeDocument/2006/relationships/slideLayout" Target="../slideLayouts/slideLayout1.xml"/><Relationship Id="rId22" Type="http://schemas.openxmlformats.org/officeDocument/2006/relationships/slide" Target="slide28.xml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customXml" Target="../../customXml/item849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44.png"/><Relationship Id="rId3" Type="http://schemas.openxmlformats.org/officeDocument/2006/relationships/customXml" Target="../../customXml/item853.xml"/><Relationship Id="rId21" Type="http://schemas.openxmlformats.org/officeDocument/2006/relationships/image" Target="../media/image39.png"/><Relationship Id="rId7" Type="http://schemas.openxmlformats.org/officeDocument/2006/relationships/customXml" Target="../../customXml/item86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43.png"/><Relationship Id="rId33" Type="http://schemas.openxmlformats.org/officeDocument/2006/relationships/image" Target="../media/image11.svg"/><Relationship Id="rId2" Type="http://schemas.openxmlformats.org/officeDocument/2006/relationships/customXml" Target="../../customXml/item852.xml"/><Relationship Id="rId16" Type="http://schemas.openxmlformats.org/officeDocument/2006/relationships/image" Target="../media/image5.png"/><Relationship Id="rId20" Type="http://schemas.openxmlformats.org/officeDocument/2006/relationships/image" Target="../media/image38.png"/><Relationship Id="rId29" Type="http://schemas.openxmlformats.org/officeDocument/2006/relationships/image" Target="../media/image50.svg"/><Relationship Id="rId1" Type="http://schemas.openxmlformats.org/officeDocument/2006/relationships/customXml" Target="../../customXml/item851.xml"/><Relationship Id="rId6" Type="http://schemas.openxmlformats.org/officeDocument/2006/relationships/customXml" Target="../../customXml/item859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42.png"/><Relationship Id="rId32" Type="http://schemas.openxmlformats.org/officeDocument/2006/relationships/image" Target="../media/image10.png"/><Relationship Id="rId5" Type="http://schemas.openxmlformats.org/officeDocument/2006/relationships/customXml" Target="../../customXml/item856.xml"/><Relationship Id="rId15" Type="http://schemas.openxmlformats.org/officeDocument/2006/relationships/image" Target="../media/image4.png"/><Relationship Id="rId23" Type="http://schemas.openxmlformats.org/officeDocument/2006/relationships/image" Target="../media/image41.png"/><Relationship Id="rId28" Type="http://schemas.openxmlformats.org/officeDocument/2006/relationships/image" Target="../media/image49.png"/><Relationship Id="rId10" Type="http://schemas.openxmlformats.org/officeDocument/2006/relationships/customXml" Target="../../customXml/item855.xml"/><Relationship Id="rId19" Type="http://schemas.openxmlformats.org/officeDocument/2006/relationships/slide" Target="slide29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854.xml"/><Relationship Id="rId9" Type="http://schemas.openxmlformats.org/officeDocument/2006/relationships/customXml" Target="../../customXml/item857.xml"/><Relationship Id="rId14" Type="http://schemas.openxmlformats.org/officeDocument/2006/relationships/image" Target="../media/image3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22.png"/><Relationship Id="rId8" Type="http://schemas.openxmlformats.org/officeDocument/2006/relationships/customXml" Target="../../customXml/item85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23.svg"/><Relationship Id="rId3" Type="http://schemas.openxmlformats.org/officeDocument/2006/relationships/customXml" Target="../../customXml/item86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customXml" Target="../../customXml/item862.xml"/><Relationship Id="rId16" Type="http://schemas.openxmlformats.org/officeDocument/2006/relationships/image" Target="../media/image50.svg"/><Relationship Id="rId1" Type="http://schemas.openxmlformats.org/officeDocument/2006/relationships/customXml" Target="../../customXml/item86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866.xml"/><Relationship Id="rId15" Type="http://schemas.openxmlformats.org/officeDocument/2006/relationships/image" Target="../media/image49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865.xml"/><Relationship Id="rId9" Type="http://schemas.openxmlformats.org/officeDocument/2006/relationships/image" Target="../media/image3.png"/><Relationship Id="rId1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22.xml"/><Relationship Id="rId18" Type="http://schemas.openxmlformats.org/officeDocument/2006/relationships/customXml" Target="../../customXml/item65.xml"/><Relationship Id="rId26" Type="http://schemas.openxmlformats.org/officeDocument/2006/relationships/customXml" Target="../../customXml/item468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569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457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598.xml"/><Relationship Id="rId29" Type="http://schemas.openxmlformats.org/officeDocument/2006/relationships/customXml" Target="../../customXml/item737.xml"/><Relationship Id="rId11" Type="http://schemas.openxmlformats.org/officeDocument/2006/relationships/customXml" Target="../../customXml/item234.xml"/><Relationship Id="rId24" Type="http://schemas.openxmlformats.org/officeDocument/2006/relationships/customXml" Target="../../customXml/item743.xml"/><Relationship Id="rId32" Type="http://schemas.openxmlformats.org/officeDocument/2006/relationships/customXml" Target="../../customXml/item691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786.xml"/><Relationship Id="rId10" Type="http://schemas.openxmlformats.org/officeDocument/2006/relationships/customXml" Target="../../customXml/item261.xml"/><Relationship Id="rId19" Type="http://schemas.openxmlformats.org/officeDocument/2006/relationships/customXml" Target="../../customXml/item219.xml"/><Relationship Id="rId31" Type="http://schemas.openxmlformats.org/officeDocument/2006/relationships/customXml" Target="../../customXml/item493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317.xml"/><Relationship Id="rId9" Type="http://schemas.openxmlformats.org/officeDocument/2006/relationships/customXml" Target="../../customXml/item82.xml"/><Relationship Id="rId14" Type="http://schemas.openxmlformats.org/officeDocument/2006/relationships/customXml" Target="../../customXml/item635.xml"/><Relationship Id="rId22" Type="http://schemas.openxmlformats.org/officeDocument/2006/relationships/customXml" Target="../../customXml/item704.xml"/><Relationship Id="rId27" Type="http://schemas.openxmlformats.org/officeDocument/2006/relationships/customXml" Target="../../customXml/item587.xml"/><Relationship Id="rId30" Type="http://schemas.openxmlformats.org/officeDocument/2006/relationships/customXml" Target="../../customXml/item673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72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556.xml"/><Relationship Id="rId12" Type="http://schemas.openxmlformats.org/officeDocument/2006/relationships/customXml" Target="../../customXml/item76.xml"/><Relationship Id="rId17" Type="http://schemas.openxmlformats.org/officeDocument/2006/relationships/customXml" Target="../../customXml/item580.xml"/><Relationship Id="rId25" Type="http://schemas.openxmlformats.org/officeDocument/2006/relationships/customXml" Target="../../customXml/item71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506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651.xml"/><Relationship Id="rId6" Type="http://schemas.openxmlformats.org/officeDocument/2006/relationships/customXml" Target="../../customXml/item469.xml"/><Relationship Id="rId15" Type="http://schemas.openxmlformats.org/officeDocument/2006/relationships/customXml" Target="../../customXml/item563.xml"/><Relationship Id="rId23" Type="http://schemas.openxmlformats.org/officeDocument/2006/relationships/customXml" Target="../../customXml/item37.xml"/><Relationship Id="rId28" Type="http://schemas.openxmlformats.org/officeDocument/2006/relationships/customXml" Target="../../customXml/item767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2.xml"/><Relationship Id="rId13" Type="http://schemas.openxmlformats.org/officeDocument/2006/relationships/image" Target="../media/image3.png"/><Relationship Id="rId18" Type="http://schemas.openxmlformats.org/officeDocument/2006/relationships/slide" Target="slide20.xml"/><Relationship Id="rId26" Type="http://schemas.openxmlformats.org/officeDocument/2006/relationships/image" Target="../media/image45.png"/><Relationship Id="rId3" Type="http://schemas.openxmlformats.org/officeDocument/2006/relationships/customXml" Target="../../customXml/item872.xml"/><Relationship Id="rId21" Type="http://schemas.openxmlformats.org/officeDocument/2006/relationships/image" Target="../media/image40.png"/><Relationship Id="rId7" Type="http://schemas.openxmlformats.org/officeDocument/2006/relationships/customXml" Target="../../customXml/item874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4.png"/><Relationship Id="rId2" Type="http://schemas.openxmlformats.org/officeDocument/2006/relationships/customXml" Target="../../customXml/item871.xml"/><Relationship Id="rId16" Type="http://schemas.openxmlformats.org/officeDocument/2006/relationships/image" Target="../media/image6.png"/><Relationship Id="rId20" Type="http://schemas.openxmlformats.org/officeDocument/2006/relationships/image" Target="../media/image39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870.xml"/><Relationship Id="rId6" Type="http://schemas.openxmlformats.org/officeDocument/2006/relationships/customXml" Target="../../customXml/item876.xml"/><Relationship Id="rId11" Type="http://schemas.openxmlformats.org/officeDocument/2006/relationships/image" Target="../media/image1.png"/><Relationship Id="rId24" Type="http://schemas.openxmlformats.org/officeDocument/2006/relationships/image" Target="../media/image43.png"/><Relationship Id="rId5" Type="http://schemas.openxmlformats.org/officeDocument/2006/relationships/customXml" Target="../../customXml/item875.xml"/><Relationship Id="rId15" Type="http://schemas.openxmlformats.org/officeDocument/2006/relationships/image" Target="../media/image5.png"/><Relationship Id="rId23" Type="http://schemas.openxmlformats.org/officeDocument/2006/relationships/image" Target="../media/image42.png"/><Relationship Id="rId28" Type="http://schemas.openxmlformats.org/officeDocument/2006/relationships/image" Target="../media/image50.sv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8.png"/><Relationship Id="rId4" Type="http://schemas.openxmlformats.org/officeDocument/2006/relationships/customXml" Target="../../customXml/item873.xml"/><Relationship Id="rId9" Type="http://schemas.openxmlformats.org/officeDocument/2006/relationships/customXml" Target="../../customXml/item821.xml"/><Relationship Id="rId14" Type="http://schemas.openxmlformats.org/officeDocument/2006/relationships/image" Target="../media/image4.png"/><Relationship Id="rId22" Type="http://schemas.openxmlformats.org/officeDocument/2006/relationships/image" Target="../media/image41.png"/><Relationship Id="rId27" Type="http://schemas.openxmlformats.org/officeDocument/2006/relationships/image" Target="../media/image49.png"/><Relationship Id="rId30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customXml" Target="../../customXml/item535.xml"/><Relationship Id="rId26" Type="http://schemas.openxmlformats.org/officeDocument/2006/relationships/customXml" Target="../../customXml/item699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380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7.svg"/><Relationship Id="rId7" Type="http://schemas.openxmlformats.org/officeDocument/2006/relationships/customXml" Target="../../customXml/item780.xml"/><Relationship Id="rId2" Type="http://schemas.openxmlformats.org/officeDocument/2006/relationships/customXml" Target="../../customXml/item509.xml"/><Relationship Id="rId16" Type="http://schemas.openxmlformats.org/officeDocument/2006/relationships/customXml" Target="../../customXml/item652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604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439.xml"/><Relationship Id="rId24" Type="http://schemas.openxmlformats.org/officeDocument/2006/relationships/customXml" Target="../../customXml/item600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6.xml"/><Relationship Id="rId5" Type="http://schemas.openxmlformats.org/officeDocument/2006/relationships/customXml" Target="../../customXml/item415.xml"/><Relationship Id="rId15" Type="http://schemas.openxmlformats.org/officeDocument/2006/relationships/customXml" Target="../../customXml/item568.xml"/><Relationship Id="rId23" Type="http://schemas.openxmlformats.org/officeDocument/2006/relationships/customXml" Target="../../customXml/item412.xml"/><Relationship Id="rId28" Type="http://schemas.openxmlformats.org/officeDocument/2006/relationships/customXml" Target="../../customXml/item399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551.xml"/><Relationship Id="rId19" Type="http://schemas.openxmlformats.org/officeDocument/2006/relationships/customXml" Target="../../customXml/item208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54.xml"/><Relationship Id="rId14" Type="http://schemas.openxmlformats.org/officeDocument/2006/relationships/customXml" Target="../../customXml/item669.xml"/><Relationship Id="rId22" Type="http://schemas.openxmlformats.org/officeDocument/2006/relationships/customXml" Target="../../customXml/item327.xml"/><Relationship Id="rId27" Type="http://schemas.openxmlformats.org/officeDocument/2006/relationships/customXml" Target="../../customXml/item714.xml"/><Relationship Id="rId30" Type="http://schemas.openxmlformats.org/officeDocument/2006/relationships/notesSlide" Target="../notesSlides/notesSlide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8" Type="http://schemas.openxmlformats.org/officeDocument/2006/relationships/customXml" Target="../../customXml/item744.xml"/><Relationship Id="rId3" Type="http://schemas.openxmlformats.org/officeDocument/2006/relationships/customXml" Target="../../customXml/item196.xml"/><Relationship Id="rId12" Type="http://schemas.openxmlformats.org/officeDocument/2006/relationships/customXml" Target="../../customXml/item689.xml"/><Relationship Id="rId17" Type="http://schemas.openxmlformats.org/officeDocument/2006/relationships/customXml" Target="../../customXml/item171.xml"/><Relationship Id="rId25" Type="http://schemas.openxmlformats.org/officeDocument/2006/relationships/customXml" Target="../../customXml/item108.xml"/><Relationship Id="rId33" Type="http://schemas.openxmlformats.org/officeDocument/2006/relationships/image" Target="../media/image3.png"/><Relationship Id="rId38" Type="http://schemas.openxmlformats.org/officeDocument/2006/relationships/slide" Target="slide5.xml"/><Relationship Id="rId46" Type="http://schemas.openxmlformats.org/officeDocument/2006/relationships/image" Target="../media/image26.png"/><Relationship Id="rId20" Type="http://schemas.openxmlformats.org/officeDocument/2006/relationships/customXml" Target="../../customXml/item229.xml"/><Relationship Id="rId4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6.xml"/><Relationship Id="rId18" Type="http://schemas.openxmlformats.org/officeDocument/2006/relationships/customXml" Target="../../customXml/item546.xml"/><Relationship Id="rId26" Type="http://schemas.openxmlformats.org/officeDocument/2006/relationships/customXml" Target="../../customXml/item373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498.xml"/><Relationship Id="rId34" Type="http://schemas.openxmlformats.org/officeDocument/2006/relationships/customXml" Target="../../customXml/item249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75.xm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585.xml"/><Relationship Id="rId29" Type="http://schemas.openxmlformats.org/officeDocument/2006/relationships/customXml" Target="../../customXml/item581.xml"/><Relationship Id="rId11" Type="http://schemas.openxmlformats.org/officeDocument/2006/relationships/customXml" Target="../../customXml/item438.xml"/><Relationship Id="rId24" Type="http://schemas.openxmlformats.org/officeDocument/2006/relationships/customXml" Target="../../customXml/item592.xml"/><Relationship Id="rId32" Type="http://schemas.openxmlformats.org/officeDocument/2006/relationships/customXml" Target="../../customXml/item665.xml"/><Relationship Id="rId37" Type="http://schemas.openxmlformats.org/officeDocument/2006/relationships/customXml" Target="../../customXml/item558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225.xml"/><Relationship Id="rId61" Type="http://schemas.openxmlformats.org/officeDocument/2006/relationships/slide" Target="slide4.xml"/><Relationship Id="rId19" Type="http://schemas.openxmlformats.org/officeDocument/2006/relationships/customXml" Target="../../customXml/item344.xml"/><Relationship Id="rId14" Type="http://schemas.openxmlformats.org/officeDocument/2006/relationships/customXml" Target="../../customXml/item98.xml"/><Relationship Id="rId22" Type="http://schemas.openxmlformats.org/officeDocument/2006/relationships/customXml" Target="../../customXml/item212.xml"/><Relationship Id="rId27" Type="http://schemas.openxmlformats.org/officeDocument/2006/relationships/customXml" Target="../../customXml/item311.xml"/><Relationship Id="rId30" Type="http://schemas.openxmlformats.org/officeDocument/2006/relationships/customXml" Target="../../customXml/item398.xml"/><Relationship Id="rId35" Type="http://schemas.openxmlformats.org/officeDocument/2006/relationships/customXml" Target="../../customXml/item548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809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274.xml"/><Relationship Id="rId12" Type="http://schemas.openxmlformats.org/officeDocument/2006/relationships/customXml" Target="../../customXml/item215.xml"/><Relationship Id="rId17" Type="http://schemas.openxmlformats.org/officeDocument/2006/relationships/customXml" Target="../../customXml/item659.xml"/><Relationship Id="rId25" Type="http://schemas.openxmlformats.org/officeDocument/2006/relationships/customXml" Target="../../customXml/item453.xml"/><Relationship Id="rId33" Type="http://schemas.openxmlformats.org/officeDocument/2006/relationships/customXml" Target="../../customXml/item314.xml"/><Relationship Id="rId38" Type="http://schemas.openxmlformats.org/officeDocument/2006/relationships/customXml" Target="../../customXml/item338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253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773.xml"/><Relationship Id="rId6" Type="http://schemas.openxmlformats.org/officeDocument/2006/relationships/customXml" Target="../../customXml/item460.xml"/><Relationship Id="rId15" Type="http://schemas.openxmlformats.org/officeDocument/2006/relationships/customXml" Target="../../customXml/item296.xml"/><Relationship Id="rId23" Type="http://schemas.openxmlformats.org/officeDocument/2006/relationships/customXml" Target="../../customXml/item433.xml"/><Relationship Id="rId28" Type="http://schemas.openxmlformats.org/officeDocument/2006/relationships/customXml" Target="../../customXml/item318.xml"/><Relationship Id="rId36" Type="http://schemas.openxmlformats.org/officeDocument/2006/relationships/customXml" Target="../../customXml/item68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765.xml"/><Relationship Id="rId31" Type="http://schemas.openxmlformats.org/officeDocument/2006/relationships/customXml" Target="../../customXml/item768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797.xml"/><Relationship Id="rId9" Type="http://schemas.openxmlformats.org/officeDocument/2006/relationships/customXml" Target="../../customXml/item19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6.xml"/><Relationship Id="rId18" Type="http://schemas.openxmlformats.org/officeDocument/2006/relationships/customXml" Target="../../customXml/item325.xml"/><Relationship Id="rId26" Type="http://schemas.openxmlformats.org/officeDocument/2006/relationships/image" Target="../media/image4.png"/><Relationship Id="rId39" Type="http://schemas.openxmlformats.org/officeDocument/2006/relationships/slide" Target="slide8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7.svg"/><Relationship Id="rId42" Type="http://schemas.openxmlformats.org/officeDocument/2006/relationships/slide" Target="slide9.xml"/><Relationship Id="rId7" Type="http://schemas.openxmlformats.org/officeDocument/2006/relationships/customXml" Target="../../customXml/item567.xml"/><Relationship Id="rId2" Type="http://schemas.openxmlformats.org/officeDocument/2006/relationships/customXml" Target="../../customXml/item409.xml"/><Relationship Id="rId16" Type="http://schemas.openxmlformats.org/officeDocument/2006/relationships/customXml" Target="../../customXml/item204.xml"/><Relationship Id="rId20" Type="http://schemas.openxmlformats.org/officeDocument/2006/relationships/customXml" Target="../../customXml/item518.xml"/><Relationship Id="rId29" Type="http://schemas.openxmlformats.org/officeDocument/2006/relationships/image" Target="../media/image7.png"/><Relationship Id="rId41" Type="http://schemas.openxmlformats.org/officeDocument/2006/relationships/image" Target="../media/image37.svg"/><Relationship Id="rId1" Type="http://schemas.openxmlformats.org/officeDocument/2006/relationships/customXml" Target="../../customXml/item725.xml"/><Relationship Id="rId6" Type="http://schemas.openxmlformats.org/officeDocument/2006/relationships/customXml" Target="../../customXml/item395.xml"/><Relationship Id="rId11" Type="http://schemas.openxmlformats.org/officeDocument/2006/relationships/customXml" Target="../../customXml/item376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image" Target="../media/image24.png"/><Relationship Id="rId40" Type="http://schemas.openxmlformats.org/officeDocument/2006/relationships/image" Target="../media/image36.png"/><Relationship Id="rId5" Type="http://schemas.openxmlformats.org/officeDocument/2006/relationships/customXml" Target="../../customXml/item202.xml"/><Relationship Id="rId15" Type="http://schemas.openxmlformats.org/officeDocument/2006/relationships/customXml" Target="../../customXml/item71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5.svg"/><Relationship Id="rId10" Type="http://schemas.openxmlformats.org/officeDocument/2006/relationships/customXml" Target="../../customXml/item340.xml"/><Relationship Id="rId19" Type="http://schemas.openxmlformats.org/officeDocument/2006/relationships/customXml" Target="../../customXml/item84.xml"/><Relationship Id="rId31" Type="http://schemas.openxmlformats.org/officeDocument/2006/relationships/image" Target="../media/image22.png"/><Relationship Id="rId44" Type="http://schemas.openxmlformats.org/officeDocument/2006/relationships/image" Target="../media/image21.svg"/><Relationship Id="rId4" Type="http://schemas.openxmlformats.org/officeDocument/2006/relationships/customXml" Target="../../customXml/item224.xml"/><Relationship Id="rId9" Type="http://schemas.openxmlformats.org/officeDocument/2006/relationships/customXml" Target="../../customXml/item319.xml"/><Relationship Id="rId14" Type="http://schemas.openxmlformats.org/officeDocument/2006/relationships/customXml" Target="../../customXml/item426.xml"/><Relationship Id="rId22" Type="http://schemas.openxmlformats.org/officeDocument/2006/relationships/notesSlide" Target="../notesSlides/notesSlide2.xml"/><Relationship Id="rId27" Type="http://schemas.openxmlformats.org/officeDocument/2006/relationships/image" Target="../media/image5.png"/><Relationship Id="rId30" Type="http://schemas.openxmlformats.org/officeDocument/2006/relationships/slide" Target="slide7.xml"/><Relationship Id="rId35" Type="http://schemas.openxmlformats.org/officeDocument/2006/relationships/image" Target="../media/image34.png"/><Relationship Id="rId43" Type="http://schemas.openxmlformats.org/officeDocument/2006/relationships/image" Target="../media/image20.png"/><Relationship Id="rId8" Type="http://schemas.openxmlformats.org/officeDocument/2006/relationships/customXml" Target="../../customXml/item644.xml"/><Relationship Id="rId3" Type="http://schemas.openxmlformats.org/officeDocument/2006/relationships/customXml" Target="../../customXml/item414.xml"/><Relationship Id="rId12" Type="http://schemas.openxmlformats.org/officeDocument/2006/relationships/customXml" Target="../../customXml/item456.xml"/><Relationship Id="rId17" Type="http://schemas.openxmlformats.org/officeDocument/2006/relationships/customXml" Target="../../customXml/item595.xml"/><Relationship Id="rId25" Type="http://schemas.openxmlformats.org/officeDocument/2006/relationships/image" Target="../media/image3.png"/><Relationship Id="rId33" Type="http://schemas.openxmlformats.org/officeDocument/2006/relationships/image" Target="../media/image26.png"/><Relationship Id="rId38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5.xml"/><Relationship Id="rId18" Type="http://schemas.openxmlformats.org/officeDocument/2006/relationships/customXml" Target="../../customXml/item286.xml"/><Relationship Id="rId26" Type="http://schemas.openxmlformats.org/officeDocument/2006/relationships/customXml" Target="../../customXml/item121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513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247.xml"/><Relationship Id="rId2" Type="http://schemas.openxmlformats.org/officeDocument/2006/relationships/customXml" Target="../../customXml/item564.xml"/><Relationship Id="rId16" Type="http://schemas.openxmlformats.org/officeDocument/2006/relationships/customXml" Target="../../customXml/item668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173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472.xml"/><Relationship Id="rId10" Type="http://schemas.openxmlformats.org/officeDocument/2006/relationships/customXml" Target="../../customXml/item176.xml"/><Relationship Id="rId19" Type="http://schemas.openxmlformats.org/officeDocument/2006/relationships/customXml" Target="../../customXml/item183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251.xml"/><Relationship Id="rId9" Type="http://schemas.openxmlformats.org/officeDocument/2006/relationships/customXml" Target="../../customXml/item511.xml"/><Relationship Id="rId14" Type="http://schemas.openxmlformats.org/officeDocument/2006/relationships/customXml" Target="../../customXml/item237.xml"/><Relationship Id="rId22" Type="http://schemas.openxmlformats.org/officeDocument/2006/relationships/customXml" Target="../../customXml/item4.xml"/><Relationship Id="rId27" Type="http://schemas.openxmlformats.org/officeDocument/2006/relationships/customXml" Target="../../customXml/item382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796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541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284.xml"/><Relationship Id="rId25" Type="http://schemas.openxmlformats.org/officeDocument/2006/relationships/customXml" Target="../../customXml/item80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71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476.xml"/><Relationship Id="rId6" Type="http://schemas.openxmlformats.org/officeDocument/2006/relationships/customXml" Target="../../customXml/item96.xml"/><Relationship Id="rId15" Type="http://schemas.openxmlformats.org/officeDocument/2006/relationships/customXml" Target="../../customXml/item360.xml"/><Relationship Id="rId23" Type="http://schemas.openxmlformats.org/officeDocument/2006/relationships/customXml" Target="../../customXml/item295.xml"/><Relationship Id="rId28" Type="http://schemas.openxmlformats.org/officeDocument/2006/relationships/customXml" Target="../../customXml/item330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2.xml"/><Relationship Id="rId18" Type="http://schemas.openxmlformats.org/officeDocument/2006/relationships/customXml" Target="../../customXml/item779.xml"/><Relationship Id="rId26" Type="http://schemas.openxmlformats.org/officeDocument/2006/relationships/customXml" Target="../../customXml/item141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731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305.xml"/><Relationship Id="rId2" Type="http://schemas.openxmlformats.org/officeDocument/2006/relationships/customXml" Target="../../customXml/item629.xml"/><Relationship Id="rId16" Type="http://schemas.openxmlformats.org/officeDocument/2006/relationships/customXml" Target="../../customXml/item300.xml"/><Relationship Id="rId29" Type="http://schemas.openxmlformats.org/officeDocument/2006/relationships/customXml" Target="../../customXml/item48.xml"/><Relationship Id="rId11" Type="http://schemas.openxmlformats.org/officeDocument/2006/relationships/customXml" Target="../../customXml/item301.xml"/><Relationship Id="rId24" Type="http://schemas.openxmlformats.org/officeDocument/2006/relationships/customXml" Target="../../customXml/item553.xml"/><Relationship Id="rId32" Type="http://schemas.openxmlformats.org/officeDocument/2006/relationships/customXml" Target="../../customXml/item309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125.xml"/><Relationship Id="rId10" Type="http://schemas.openxmlformats.org/officeDocument/2006/relationships/customXml" Target="../../customXml/item636.xml"/><Relationship Id="rId19" Type="http://schemas.openxmlformats.org/officeDocument/2006/relationships/customXml" Target="../../customXml/item486.xml"/><Relationship Id="rId31" Type="http://schemas.openxmlformats.org/officeDocument/2006/relationships/customXml" Target="../../customXml/item355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479.xml"/><Relationship Id="rId14" Type="http://schemas.openxmlformats.org/officeDocument/2006/relationships/customXml" Target="../../customXml/item621.xml"/><Relationship Id="rId22" Type="http://schemas.openxmlformats.org/officeDocument/2006/relationships/customXml" Target="../../customXml/item772.xml"/><Relationship Id="rId27" Type="http://schemas.openxmlformats.org/officeDocument/2006/relationships/customXml" Target="../../customXml/item723.xml"/><Relationship Id="rId30" Type="http://schemas.openxmlformats.org/officeDocument/2006/relationships/customXml" Target="../../customXml/item19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516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81.xml"/><Relationship Id="rId12" Type="http://schemas.openxmlformats.org/officeDocument/2006/relationships/customXml" Target="../../customXml/item687.xml"/><Relationship Id="rId17" Type="http://schemas.openxmlformats.org/officeDocument/2006/relationships/customXml" Target="../../customXml/item248.xml"/><Relationship Id="rId25" Type="http://schemas.openxmlformats.org/officeDocument/2006/relationships/customXml" Target="../../customXml/item178.xml"/><Relationship Id="rId33" Type="http://schemas.openxmlformats.org/officeDocument/2006/relationships/customXml" Target="../../customXml/item270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700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20.xml"/><Relationship Id="rId15" Type="http://schemas.openxmlformats.org/officeDocument/2006/relationships/customXml" Target="../../customXml/item519.xml"/><Relationship Id="rId23" Type="http://schemas.openxmlformats.org/officeDocument/2006/relationships/customXml" Target="../../customXml/item793.xml"/><Relationship Id="rId28" Type="http://schemas.openxmlformats.org/officeDocument/2006/relationships/customXml" Target="../../customXml/item120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6.xml"/><Relationship Id="rId18" Type="http://schemas.openxmlformats.org/officeDocument/2006/relationships/customXml" Target="../../customXml/item811.xml"/><Relationship Id="rId26" Type="http://schemas.openxmlformats.org/officeDocument/2006/relationships/customXml" Target="../../customXml/item83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174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214.xml"/><Relationship Id="rId2" Type="http://schemas.openxmlformats.org/officeDocument/2006/relationships/customXml" Target="../../customXml/item103.xml"/><Relationship Id="rId16" Type="http://schemas.openxmlformats.org/officeDocument/2006/relationships/customXml" Target="../../customXml/item727.xml"/><Relationship Id="rId29" Type="http://schemas.openxmlformats.org/officeDocument/2006/relationships/customXml" Target="../../customXml/item356.xml"/><Relationship Id="rId1" Type="http://schemas.openxmlformats.org/officeDocument/2006/relationships/customXml" Target="../../customXml/item280.xml"/><Relationship Id="rId6" Type="http://schemas.openxmlformats.org/officeDocument/2006/relationships/customXml" Target="../../customXml/item583.xml"/><Relationship Id="rId11" Type="http://schemas.openxmlformats.org/officeDocument/2006/relationships/customXml" Target="../../customXml/item233.xml"/><Relationship Id="rId24" Type="http://schemas.openxmlformats.org/officeDocument/2006/relationships/customXml" Target="../../customXml/item62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576.xml"/><Relationship Id="rId15" Type="http://schemas.openxmlformats.org/officeDocument/2006/relationships/customXml" Target="../../customXml/item608.xml"/><Relationship Id="rId23" Type="http://schemas.openxmlformats.org/officeDocument/2006/relationships/customXml" Target="../../customXml/item738.xml"/><Relationship Id="rId28" Type="http://schemas.openxmlformats.org/officeDocument/2006/relationships/customXml" Target="../../customXml/item114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745.xml"/><Relationship Id="rId19" Type="http://schemas.openxmlformats.org/officeDocument/2006/relationships/customXml" Target="../../customXml/item315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614.xml"/><Relationship Id="rId9" Type="http://schemas.openxmlformats.org/officeDocument/2006/relationships/customXml" Target="../../customXml/item670.xml"/><Relationship Id="rId14" Type="http://schemas.openxmlformats.org/officeDocument/2006/relationships/customXml" Target="../../customXml/item89.xml"/><Relationship Id="rId22" Type="http://schemas.openxmlformats.org/officeDocument/2006/relationships/customXml" Target="../../customXml/item584.xml"/><Relationship Id="rId27" Type="http://schemas.openxmlformats.org/officeDocument/2006/relationships/customXml" Target="../../customXml/item448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679.xml"/><Relationship Id="rId3" Type="http://schemas.openxmlformats.org/officeDocument/2006/relationships/customXml" Target="../../customXml/item9.xml"/><Relationship Id="rId12" Type="http://schemas.openxmlformats.org/officeDocument/2006/relationships/customXml" Target="../../customXml/item417.xml"/><Relationship Id="rId17" Type="http://schemas.openxmlformats.org/officeDocument/2006/relationships/customXml" Target="../../customXml/item639.xml"/><Relationship Id="rId25" Type="http://schemas.openxmlformats.org/officeDocument/2006/relationships/customXml" Target="../../customXml/item667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736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4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6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095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2904962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ser?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E9272C38-636B-4AEA-A624-9C3A9F67FF8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459336" y="2249456"/>
            <a:ext cx="2433141" cy="292388"/>
            <a:chOff x="4760668" y="4237301"/>
            <a:chExt cx="2616422" cy="292388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73F1A2C5-27B0-4B48-800F-55EA2AA95A93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C047CC7-AD0F-4129-8375-445A8C42A37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deseamos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lograr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5BEF6BA-7B3B-4331-9BF9-D2D4ABEF2F6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978117" y="2249456"/>
            <a:ext cx="3815086" cy="292388"/>
            <a:chOff x="4760668" y="4237301"/>
            <a:chExt cx="2616422" cy="2923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CEB068F-B2A4-4995-8CB5-596A5B59B04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9014263C-41BB-4B34-A54C-C9A1794D8FC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describan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7619" y="2625780"/>
            <a:ext cx="3423058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dónde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cambiar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15ADE0E1-A599-4E89-86AA-814112D4B3C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0752" y="3025174"/>
            <a:ext cx="11246910" cy="3546437"/>
            <a:chOff x="3671888" y="3718560"/>
            <a:chExt cx="3557587" cy="292388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91392D66-ED32-4289-9AF4-04733EAE4E42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BB0A6F1E-96E2-4C3F-906B-60F80DCAC9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671888" y="3749804"/>
              <a:ext cx="3434541" cy="44406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tiempo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presente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declaración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intencional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imagen que se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tendrá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futuro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determinado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E49203C-367C-4A13-B353-23E1FB42665D}"/>
              </a:ext>
            </a:extLst>
          </p:cNvPr>
          <p:cNvCxnSpPr>
            <a:cxnSpLocks/>
          </p:cNvCxnSpPr>
          <p:nvPr/>
        </p:nvCxnSpPr>
        <p:spPr>
          <a:xfrm>
            <a:off x="467619" y="3368376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99354683-D898-46B1-B509-A7C0BF35C3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88906"/>
            <a:ext cx="234905" cy="234905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FF6EAD88-ACB4-46D1-918D-0D5C74CA06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92343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B6820358-0147-412D-A07B-BEDCFF3C530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88906"/>
            <a:ext cx="234905" cy="23490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5D45D703-FF32-447A-B9CF-A4503CB04B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88906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B8B7C6F5-B996-40F7-80D5-3FB23F9011C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88119"/>
            <a:ext cx="234906" cy="234906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175AF5B6-A9EB-477C-85B4-F8840AD40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88119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600D01F-6FE5-4F52-A702-C64B28192B0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88120"/>
            <a:ext cx="234906" cy="234906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4B8D082F-A8AA-49DA-90E3-A8F9D3CF9A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88119"/>
            <a:ext cx="234906" cy="234906"/>
          </a:xfrm>
          <a:prstGeom prst="rect">
            <a:avLst/>
          </a:prstGeom>
        </p:spPr>
      </p:pic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27F9E29-F938-4A7C-878E-13ED8842B473}"/>
              </a:ext>
            </a:extLst>
          </p:cNvPr>
          <p:cNvGrpSpPr/>
          <p:nvPr/>
        </p:nvGrpSpPr>
        <p:grpSpPr>
          <a:xfrm>
            <a:off x="11455839" y="3429000"/>
            <a:ext cx="180000" cy="3067888"/>
            <a:chOff x="10045700" y="1993900"/>
            <a:chExt cx="180000" cy="4533900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BCE8DDE1-9C67-4B5E-B0C5-8C5B06A517B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762A7FD4-75A1-4588-AC22-3CD09D43AB5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368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7532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3750841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dependencia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entidad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345931" y="2251890"/>
            <a:ext cx="3399251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través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medios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05238AF8-7026-437F-9581-07D84D1FF5A1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292600" y="2251883"/>
            <a:ext cx="1980306" cy="292388"/>
            <a:chOff x="4760668" y="4237301"/>
            <a:chExt cx="2616422" cy="292388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2F028292-0867-4E13-9159-A8BB379245E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F11E74BA-D4E2-4856-A11C-859A32EAAF8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¿Para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47461252-3438-4C8E-BF7F-B6967CC36FD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0752" y="2626525"/>
            <a:ext cx="11246910" cy="3945086"/>
            <a:chOff x="3671888" y="3718560"/>
            <a:chExt cx="3557587" cy="292388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CFF99048-E2C8-4211-AE42-BF43DBE402A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B0F52407-7414-423A-BEB3-1B9338F66CE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6514"/>
              <a:ext cx="3247548" cy="2167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manera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clara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sintética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razón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ser y 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sentido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identidad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6C3ADD5-49AA-4215-A4C3-FD6A545D824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5F4687F2-506E-46B8-9B28-071222AEED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DC6A938B-14D4-4492-9B3D-3DCAD21F22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8522BA54-8BD2-4019-98AE-B71EFC6EAB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79FD3F7B-D92A-497C-A94C-933B6FDBF7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BA0DABA3-981B-4C91-A70A-C4C5B90A426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7FF034D6-9550-484E-B982-285ABC6A146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FB4CB37F-7B61-4CAB-B1E6-49B1F2DA38B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D9BFA5A-3CA2-411D-91E4-9FB64B93A88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10" name="Grupo 109">
            <a:extLst>
              <a:ext uri="{FF2B5EF4-FFF2-40B4-BE49-F238E27FC236}">
                <a16:creationId xmlns:a16="http://schemas.microsoft.com/office/drawing/2014/main" id="{5F6FE696-5A02-4ACA-BDC9-462E170B6564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875E6252-F6DC-46C9-99D6-94226DABD90F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8B3B87D2-189C-4FAC-9644-E2D7C666A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3121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6337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3002885"/>
            <a:ext cx="11246910" cy="3568726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9860"/>
              <a:ext cx="3445742" cy="44129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con precision las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características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future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profesionista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ideal,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aborda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le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corresponde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los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resultados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esperados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33366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571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605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571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571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563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563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563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56361"/>
            <a:ext cx="234906" cy="23490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584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969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450870" y="3408752"/>
            <a:ext cx="180000" cy="3088135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77B5956-64BE-4BE3-83E0-09121BBC26B7}"/>
              </a:ext>
            </a:extLst>
          </p:cNvPr>
          <p:cNvGrpSpPr/>
          <p:nvPr/>
        </p:nvGrpSpPr>
        <p:grpSpPr>
          <a:xfrm>
            <a:off x="457886" y="2253139"/>
            <a:ext cx="1464006" cy="292388"/>
            <a:chOff x="457886" y="2253139"/>
            <a:chExt cx="14640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57886" y="2253139"/>
              <a:ext cx="9332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</a:t>
              </a: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722391" y="2267018"/>
              <a:ext cx="199501" cy="252000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D35C455-A360-4928-877B-0D775204348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68734" y="2594783"/>
            <a:ext cx="4646191" cy="292388"/>
            <a:chOff x="4760668" y="4237301"/>
            <a:chExt cx="2616422" cy="292388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8C5A480D-189A-406D-9FC7-9925B9D0EB32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3C162A8B-CC9D-457B-B75F-CE9805C8624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Cuál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el fin ultimo del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esducativo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00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B43735A8-E835-4DD4-9912-D6B57051654E}"/>
              </a:ext>
            </a:extLst>
          </p:cNvPr>
          <p:cNvGrpSpPr/>
          <p:nvPr/>
        </p:nvGrpSpPr>
        <p:grpSpPr>
          <a:xfrm>
            <a:off x="11517817" y="2581532"/>
            <a:ext cx="180000" cy="3990078"/>
            <a:chOff x="10045700" y="1982325"/>
            <a:chExt cx="180000" cy="454547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69789B7-620B-4C88-BB82-4EB15AC9BB44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64BC17E8-1550-43AE-B243-39673A0472F1}"/>
                </a:ext>
              </a:extLst>
            </p:cNvPr>
            <p:cNvSpPr/>
            <p:nvPr/>
          </p:nvSpPr>
          <p:spPr>
            <a:xfrm>
              <a:off x="10045700" y="1982325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A9A5E36D-B1E6-4944-8C40-245DB5ED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46908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26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8838768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Nombre del 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Definición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Equidad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Responsabilidad social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Espiritualidad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r>
                        <a:rPr lang="es-MX" dirty="0">
                          <a:latin typeface="Raleway" panose="020B0503030101060003" pitchFamily="34" charset="0"/>
                        </a:rPr>
                        <a:t>Verdad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3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139160"/>
            <a:ext cx="11246910" cy="4432451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514294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234824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238261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234824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234824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234037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234037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234038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234037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2596549"/>
            <a:ext cx="180000" cy="3900339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0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9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5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17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3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4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6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2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2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4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8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1C3B14FD-DA61-49D8-8C33-F13583B101DD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633623FD-5C09-485C-8F4A-EAB5D3B1483D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69079ADE-BFF3-43FF-9E3E-D1D68A9385B1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0797BECA-0E1F-4039-BA21-B3827DC7D074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9F0CD381-35EC-41CD-9D78-4267F701D2B6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D3687DE3-BB1F-45E7-9A7A-E55586CD4EB7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81BDB149-3820-4256-A8D4-A1540EB92E1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23057A50-0118-4BBF-A356-9970D2D32784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7B2185EB-484E-4FD8-A4D9-FF4DBB5A4BF1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57683296-698C-4A53-B5DE-33021739D5C4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A030C7B1-7F30-43CC-A804-DE64F14CB689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6149F741-732F-48BF-89D3-FEB5B9777B9F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F0921E82-25D9-49D1-A735-553A1B30F020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25C2B43B-2BE2-48D5-9549-C3EA85F6F617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04FB136C-D4B1-4D78-9097-FFBDD79D3B5B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33FAE6FD-E901-468A-BE59-93AEBBB24184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D73FA231-CBD2-4BC7-BDD0-14B6CF1DD19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CB47A86E-A7CB-48E5-BD6C-2DC19545FB31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B62B12D2-8BBF-4D57-B565-F0EADA181F0F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8F545180-56FC-4A9F-A8F4-DADAEA8C9504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746CAAF4-9331-46D3-954E-EEC12DC4AB1B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C37696B7-FC7A-47E0-B99D-5575ECC1A1E7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2DED7B75-D91F-4538-A031-88CA59E6DBC0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24B64898-6533-4F6D-813E-96044D33BDFF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32DD592F-9F07-4FC8-BF63-FCAB94166371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933F3A3D-4698-4A88-9069-25055697B3B2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6D6C41FE-B7B6-4135-9FF9-4E4D6641B99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FE9079F1-A3E0-4E0B-A3CD-E5DFC3FD9003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9615D022-D4AA-4C42-ABB0-95EF38628373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20CCC69D-E856-485B-8569-17A3387FE0DA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98387787-7D03-46E1-A503-39B754E8BE97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18DB28B0-B96C-44AA-95B2-67F4ED63E902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F8383F36-E080-4D2A-8DEF-D5EB2687BE8E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34369C19-3711-4290-AFAB-FA061BFAD407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675E84BB-2FC3-4041-A421-A2275C919BAE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FB58D7F6-91A7-442F-8150-771118E1FE2E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91202382-CA80-4CDB-B334-22B1DF87E7C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5C9E6BCD-AB75-4DDA-B82F-0ECC8AE84917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67D81EBD-0BF4-44F3-83D5-DA75EC4443BA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573150D1-B04C-43D7-8548-A1B5E2D39AED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3FF4020C-4AB7-422B-A17B-04DBBAA42593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88166B0E-A525-409D-BEA7-0296152E3BEC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480E3E59-086F-4925-8E0A-C1373B5E3C32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78780D41-05D8-485B-A7E3-3A70455FBF3C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173D0688-CE7C-48D9-B0ED-52EF6E17A96B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7945EB83-C49E-4BEC-93CB-6DA5BC3D3FEC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CEAB73F7-BA9E-4E20-97F1-9F61CCEC887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26BEF8A5-BA7D-464E-A0F9-3A8AA9E38BDB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A2E984F0-5825-496B-A81C-2900C56AB704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209EC05B-581C-4EEF-91AA-40752E801DB1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D58A9425-A102-4CC3-B6AE-C6B9954A7D87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E1A68914-AA2C-4EE1-87A7-CD18EB1CC2E2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64F782D4-2AF4-439B-B051-EE223E0B5859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3C1075DB-4F7A-4B66-BD08-7DD192F03394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EC48B358-9DC8-48B7-8CFC-BE53345D5B21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2E1F64A1-736F-4A21-8FC5-EDA62F757370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437D164B-71CF-4DD6-842A-7A476467A91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60D39F84-7A62-4C2D-8F5F-43A7C8FD1F01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642583B3-1853-45A4-B127-B3B6D1DB30CB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1DDFE0C7-A5C9-43B5-B92E-F187409CCBA2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EF595EF7-E744-4792-B3AE-5BE1B43919B9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850BFEE2-4A19-4AA2-A860-2A848EC26E8E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901D77DB-90BE-49FB-9A57-3AF361FEB18D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61C1FF79-C5A4-4D47-BBEE-082FF9A588CA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259D26CF-5B70-4A23-BCFB-3793F56E1181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A2B22418-5A46-4EFC-B08F-836D86E5B512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21492AC8-F2F9-490B-A4ED-E2E6F7A300D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54078BEC-5566-4E08-A050-B9BFABE5E71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2333</Words>
  <Application>Microsoft Office PowerPoint</Application>
  <PresentationFormat>Panorámica</PresentationFormat>
  <Paragraphs>738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241</cp:revision>
  <dcterms:created xsi:type="dcterms:W3CDTF">2019-06-19T22:59:13Z</dcterms:created>
  <dcterms:modified xsi:type="dcterms:W3CDTF">2019-08-21T23:54:34Z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