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66"/>
  </p:sldMasterIdLst>
  <p:sldIdLst>
    <p:sldId id="257" r:id="rId767"/>
    <p:sldId id="258" r:id="rId768"/>
    <p:sldId id="259" r:id="rId769"/>
    <p:sldId id="260" r:id="rId770"/>
    <p:sldId id="262" r:id="rId771"/>
    <p:sldId id="263" r:id="rId772"/>
    <p:sldId id="264" r:id="rId773"/>
    <p:sldId id="265" r:id="rId774"/>
    <p:sldId id="266" r:id="rId775"/>
    <p:sldId id="267" r:id="rId776"/>
    <p:sldId id="268" r:id="rId777"/>
    <p:sldId id="269" r:id="rId778"/>
    <p:sldId id="270" r:id="rId779"/>
    <p:sldId id="271" r:id="rId780"/>
    <p:sldId id="272" r:id="rId781"/>
    <p:sldId id="273" r:id="rId782"/>
    <p:sldId id="274" r:id="rId783"/>
    <p:sldId id="275" r:id="rId784"/>
    <p:sldId id="276" r:id="rId785"/>
    <p:sldId id="277" r:id="rId786"/>
    <p:sldId id="278" r:id="rId787"/>
    <p:sldId id="279" r:id="rId78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2" autoAdjust="0"/>
  </p:normalViewPr>
  <p:slideViewPr>
    <p:cSldViewPr snapToGrid="0">
      <p:cViewPr>
        <p:scale>
          <a:sx n="75" d="100"/>
          <a:sy n="75" d="100"/>
        </p:scale>
        <p:origin x="516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slide" Target="slides/slide3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slide" Target="slides/slide5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slide" Target="slides/slide16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slide" Target="slides/slide9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slide" Target="slides/slide20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slide" Target="slides/slide2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slide" Target="slides/slide13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slide" Target="slides/slide4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slide" Target="slides/slide15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792" Type="http://schemas.openxmlformats.org/officeDocument/2006/relationships/tableStyles" Target="tableStyles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customXml" Target="../customXml/item76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slide" Target="slides/slide6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slide" Target="slides/slide17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slide" Target="slides/slide8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slide" Target="slides/slide19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slide" Target="slides/slide10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slide" Target="slides/slide21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slide" Target="slides/slide1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slide" Target="slides/slide12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presProps" Target="presProps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slide" Target="slides/slide14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theme" Target="theme/theme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slide" Target="slides/slide7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slide" Target="slides/slide18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slideMaster" Target="slideMasters/slideMaster1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slide" Target="slides/slide11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slide" Target="slides/slide22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viewProps" Target="viewProps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6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15.xml"/><Relationship Id="rId7" Type="http://schemas.openxmlformats.org/officeDocument/2006/relationships/customXml" Target="../../customXml/item338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308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608.xml"/><Relationship Id="rId6" Type="http://schemas.openxmlformats.org/officeDocument/2006/relationships/customXml" Target="../../customXml/item515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9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04.xml"/><Relationship Id="rId9" Type="http://schemas.openxmlformats.org/officeDocument/2006/relationships/customXml" Target="../../customXml/item275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4.xml"/><Relationship Id="rId18" Type="http://schemas.openxmlformats.org/officeDocument/2006/relationships/customXml" Target="../../customXml/item412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501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136.xml"/><Relationship Id="rId12" Type="http://schemas.openxmlformats.org/officeDocument/2006/relationships/customXml" Target="../../customXml/item553.xml"/><Relationship Id="rId17" Type="http://schemas.openxmlformats.org/officeDocument/2006/relationships/customXml" Target="../../customXml/item410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582.xml"/><Relationship Id="rId16" Type="http://schemas.openxmlformats.org/officeDocument/2006/relationships/customXml" Target="../../customXml/item218.xml"/><Relationship Id="rId20" Type="http://schemas.openxmlformats.org/officeDocument/2006/relationships/customXml" Target="../../customXml/item25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580.xml"/><Relationship Id="rId6" Type="http://schemas.openxmlformats.org/officeDocument/2006/relationships/customXml" Target="../../customXml/item658.xml"/><Relationship Id="rId11" Type="http://schemas.openxmlformats.org/officeDocument/2006/relationships/customXml" Target="../../customXml/item221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565.xml"/><Relationship Id="rId15" Type="http://schemas.openxmlformats.org/officeDocument/2006/relationships/customXml" Target="../../customXml/item57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469.xml"/><Relationship Id="rId19" Type="http://schemas.openxmlformats.org/officeDocument/2006/relationships/customXml" Target="../../customXml/item735.xml"/><Relationship Id="rId31" Type="http://schemas.openxmlformats.org/officeDocument/2006/relationships/slide" Target="slide11.xml"/><Relationship Id="rId4" Type="http://schemas.openxmlformats.org/officeDocument/2006/relationships/customXml" Target="../../customXml/item707.xml"/><Relationship Id="rId9" Type="http://schemas.openxmlformats.org/officeDocument/2006/relationships/customXml" Target="../../customXml/item295.xml"/><Relationship Id="rId14" Type="http://schemas.openxmlformats.org/officeDocument/2006/relationships/customXml" Target="../../customXml/item359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599.xml"/><Relationship Id="rId3" Type="http://schemas.openxmlformats.org/officeDocument/2006/relationships/customXml" Target="../../customXml/item75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30.xml"/><Relationship Id="rId18" Type="http://schemas.openxmlformats.org/officeDocument/2006/relationships/customXml" Target="../../customXml/item16.xml"/><Relationship Id="rId26" Type="http://schemas.openxmlformats.org/officeDocument/2006/relationships/customXml" Target="../../customXml/item527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44.xml"/><Relationship Id="rId34" Type="http://schemas.openxmlformats.org/officeDocument/2006/relationships/customXml" Target="../../customXml/item484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220.xml"/><Relationship Id="rId2" Type="http://schemas.openxmlformats.org/officeDocument/2006/relationships/customXml" Target="../../customXml/item112.xml"/><Relationship Id="rId16" Type="http://schemas.openxmlformats.org/officeDocument/2006/relationships/customXml" Target="../../customXml/item29.xml"/><Relationship Id="rId29" Type="http://schemas.openxmlformats.org/officeDocument/2006/relationships/customXml" Target="../../customXml/item7.xml"/><Relationship Id="rId11" Type="http://schemas.openxmlformats.org/officeDocument/2006/relationships/customXml" Target="../../customXml/item492.xml"/><Relationship Id="rId24" Type="http://schemas.openxmlformats.org/officeDocument/2006/relationships/customXml" Target="../../customXml/item607.xml"/><Relationship Id="rId32" Type="http://schemas.openxmlformats.org/officeDocument/2006/relationships/customXml" Target="../../customXml/item601.xml"/><Relationship Id="rId37" Type="http://schemas.openxmlformats.org/officeDocument/2006/relationships/customXml" Target="../../customXml/item668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659.xml"/><Relationship Id="rId19" Type="http://schemas.openxmlformats.org/officeDocument/2006/relationships/customXml" Target="../../customXml/item237.xml"/><Relationship Id="rId4" Type="http://schemas.openxmlformats.org/officeDocument/2006/relationships/customXml" Target="../../customXml/item476.xml"/><Relationship Id="rId9" Type="http://schemas.openxmlformats.org/officeDocument/2006/relationships/customXml" Target="../../customXml/item540.xml"/><Relationship Id="rId14" Type="http://schemas.openxmlformats.org/officeDocument/2006/relationships/customXml" Target="../../customXml/item192.xml"/><Relationship Id="rId22" Type="http://schemas.openxmlformats.org/officeDocument/2006/relationships/customXml" Target="../../customXml/item298.xml"/><Relationship Id="rId27" Type="http://schemas.openxmlformats.org/officeDocument/2006/relationships/customXml" Target="../../customXml/item38.xml"/><Relationship Id="rId30" Type="http://schemas.openxmlformats.org/officeDocument/2006/relationships/customXml" Target="../../customXml/item451.xml"/><Relationship Id="rId35" Type="http://schemas.openxmlformats.org/officeDocument/2006/relationships/customXml" Target="../../customXml/item69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288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280.xml"/><Relationship Id="rId12" Type="http://schemas.openxmlformats.org/officeDocument/2006/relationships/customXml" Target="../../customXml/item331.xml"/><Relationship Id="rId17" Type="http://schemas.openxmlformats.org/officeDocument/2006/relationships/customXml" Target="../../customXml/item733.xml"/><Relationship Id="rId25" Type="http://schemas.openxmlformats.org/officeDocument/2006/relationships/customXml" Target="../../customXml/item154.xml"/><Relationship Id="rId33" Type="http://schemas.openxmlformats.org/officeDocument/2006/relationships/customXml" Target="../../customXml/item362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17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610.xml"/><Relationship Id="rId6" Type="http://schemas.openxmlformats.org/officeDocument/2006/relationships/customXml" Target="../../customXml/item532.xml"/><Relationship Id="rId15" Type="http://schemas.openxmlformats.org/officeDocument/2006/relationships/customXml" Target="../../customXml/item480.xml"/><Relationship Id="rId23" Type="http://schemas.openxmlformats.org/officeDocument/2006/relationships/customXml" Target="../../customXml/item700.xml"/><Relationship Id="rId28" Type="http://schemas.openxmlformats.org/officeDocument/2006/relationships/customXml" Target="../../customXml/item622.xml"/><Relationship Id="rId36" Type="http://schemas.openxmlformats.org/officeDocument/2006/relationships/customXml" Target="../../customXml/item568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152.xml"/><Relationship Id="rId31" Type="http://schemas.openxmlformats.org/officeDocument/2006/relationships/customXml" Target="../../customXml/item102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61.xml"/><Relationship Id="rId21" Type="http://schemas.openxmlformats.org/officeDocument/2006/relationships/customXml" Target="../../customXml/item284.xml"/><Relationship Id="rId42" Type="http://schemas.openxmlformats.org/officeDocument/2006/relationships/customXml" Target="../../customXml/item431.xml"/><Relationship Id="rId47" Type="http://schemas.openxmlformats.org/officeDocument/2006/relationships/customXml" Target="../../customXml/item14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319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590.xml"/><Relationship Id="rId16" Type="http://schemas.openxmlformats.org/officeDocument/2006/relationships/customXml" Target="../../customXml/item757.xml"/><Relationship Id="rId29" Type="http://schemas.openxmlformats.org/officeDocument/2006/relationships/customXml" Target="../../customXml/item106.xml"/><Relationship Id="rId11" Type="http://schemas.openxmlformats.org/officeDocument/2006/relationships/customXml" Target="../../customXml/item108.xml"/><Relationship Id="rId24" Type="http://schemas.openxmlformats.org/officeDocument/2006/relationships/customXml" Target="../../customXml/item48.xml"/><Relationship Id="rId32" Type="http://schemas.openxmlformats.org/officeDocument/2006/relationships/customXml" Target="../../customXml/item142.xml"/><Relationship Id="rId37" Type="http://schemas.openxmlformats.org/officeDocument/2006/relationships/customXml" Target="../../customXml/item379.xml"/><Relationship Id="rId40" Type="http://schemas.openxmlformats.org/officeDocument/2006/relationships/customXml" Target="../../customXml/item34.xml"/><Relationship Id="rId45" Type="http://schemas.openxmlformats.org/officeDocument/2006/relationships/customXml" Target="../../customXml/item163.xml"/><Relationship Id="rId53" Type="http://schemas.openxmlformats.org/officeDocument/2006/relationships/customXml" Target="../../customXml/item167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336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233.xml"/><Relationship Id="rId14" Type="http://schemas.openxmlformats.org/officeDocument/2006/relationships/customXml" Target="../../customXml/item697.xml"/><Relationship Id="rId22" Type="http://schemas.openxmlformats.org/officeDocument/2006/relationships/customXml" Target="../../customXml/item401.xml"/><Relationship Id="rId27" Type="http://schemas.openxmlformats.org/officeDocument/2006/relationships/customXml" Target="../../customXml/item354.xml"/><Relationship Id="rId30" Type="http://schemas.openxmlformats.org/officeDocument/2006/relationships/customXml" Target="../../customXml/item705.xml"/><Relationship Id="rId35" Type="http://schemas.openxmlformats.org/officeDocument/2006/relationships/customXml" Target="../../customXml/item428.xml"/><Relationship Id="rId43" Type="http://schemas.openxmlformats.org/officeDocument/2006/relationships/customXml" Target="../../customXml/item263.xml"/><Relationship Id="rId48" Type="http://schemas.openxmlformats.org/officeDocument/2006/relationships/customXml" Target="../../customXml/item19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421.xml"/><Relationship Id="rId51" Type="http://schemas.openxmlformats.org/officeDocument/2006/relationships/customXml" Target="../../customXml/item630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570.xml"/><Relationship Id="rId12" Type="http://schemas.openxmlformats.org/officeDocument/2006/relationships/customXml" Target="../../customXml/item558.xml"/><Relationship Id="rId17" Type="http://schemas.openxmlformats.org/officeDocument/2006/relationships/customXml" Target="../../customXml/item95.xml"/><Relationship Id="rId25" Type="http://schemas.openxmlformats.org/officeDocument/2006/relationships/customXml" Target="../../customXml/item18.xml"/><Relationship Id="rId33" Type="http://schemas.openxmlformats.org/officeDocument/2006/relationships/customXml" Target="../../customXml/item396.xml"/><Relationship Id="rId38" Type="http://schemas.openxmlformats.org/officeDocument/2006/relationships/customXml" Target="../../customXml/item539.xml"/><Relationship Id="rId46" Type="http://schemas.openxmlformats.org/officeDocument/2006/relationships/customXml" Target="../../customXml/item246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696.xml"/><Relationship Id="rId41" Type="http://schemas.openxmlformats.org/officeDocument/2006/relationships/customXml" Target="../../customXml/item454.xml"/><Relationship Id="rId54" Type="http://schemas.openxmlformats.org/officeDocument/2006/relationships/customXml" Target="../../customXml/item726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738.xml"/><Relationship Id="rId15" Type="http://schemas.openxmlformats.org/officeDocument/2006/relationships/customXml" Target="../../customXml/item225.xml"/><Relationship Id="rId23" Type="http://schemas.openxmlformats.org/officeDocument/2006/relationships/customXml" Target="../../customXml/item699.xml"/><Relationship Id="rId28" Type="http://schemas.openxmlformats.org/officeDocument/2006/relationships/customXml" Target="../../customXml/item27.xml"/><Relationship Id="rId36" Type="http://schemas.openxmlformats.org/officeDocument/2006/relationships/customXml" Target="../../customXml/item345.xml"/><Relationship Id="rId49" Type="http://schemas.openxmlformats.org/officeDocument/2006/relationships/customXml" Target="../../customXml/item623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360.xml"/><Relationship Id="rId31" Type="http://schemas.openxmlformats.org/officeDocument/2006/relationships/customXml" Target="../../customXml/item429.xml"/><Relationship Id="rId44" Type="http://schemas.openxmlformats.org/officeDocument/2006/relationships/customXml" Target="../../customXml/item616.xml"/><Relationship Id="rId52" Type="http://schemas.openxmlformats.org/officeDocument/2006/relationships/customXml" Target="../../customXml/item178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459.xml"/><Relationship Id="rId9" Type="http://schemas.openxmlformats.org/officeDocument/2006/relationships/customXml" Target="../../customXml/item334.xml"/><Relationship Id="rId13" Type="http://schemas.openxmlformats.org/officeDocument/2006/relationships/customXml" Target="../../customXml/item674.xml"/><Relationship Id="rId18" Type="http://schemas.openxmlformats.org/officeDocument/2006/relationships/customXml" Target="../../customXml/item559.xml"/><Relationship Id="rId39" Type="http://schemas.openxmlformats.org/officeDocument/2006/relationships/customXml" Target="../../customXml/item464.xml"/><Relationship Id="rId34" Type="http://schemas.openxmlformats.org/officeDocument/2006/relationships/customXml" Target="../../customXml/item706.xml"/><Relationship Id="rId50" Type="http://schemas.openxmlformats.org/officeDocument/2006/relationships/customXml" Target="../../customXml/item734.xml"/><Relationship Id="rId55" Type="http://schemas.openxmlformats.org/officeDocument/2006/relationships/customXml" Target="../../customXml/item45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90.xml"/><Relationship Id="rId21" Type="http://schemas.openxmlformats.org/officeDocument/2006/relationships/customXml" Target="../../customXml/item321.xml"/><Relationship Id="rId42" Type="http://schemas.openxmlformats.org/officeDocument/2006/relationships/customXml" Target="../../customXml/item238.xml"/><Relationship Id="rId47" Type="http://schemas.openxmlformats.org/officeDocument/2006/relationships/customXml" Target="../../customXml/item516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67.xml"/><Relationship Id="rId11" Type="http://schemas.openxmlformats.org/officeDocument/2006/relationships/customXml" Target="../../customXml/item172.xml"/><Relationship Id="rId24" Type="http://schemas.openxmlformats.org/officeDocument/2006/relationships/customXml" Target="../../customXml/item297.xml"/><Relationship Id="rId32" Type="http://schemas.openxmlformats.org/officeDocument/2006/relationships/customXml" Target="../../customXml/item402.xml"/><Relationship Id="rId37" Type="http://schemas.openxmlformats.org/officeDocument/2006/relationships/customXml" Target="../../customXml/item340.xml"/><Relationship Id="rId40" Type="http://schemas.openxmlformats.org/officeDocument/2006/relationships/customXml" Target="../../customXml/item127.xml"/><Relationship Id="rId45" Type="http://schemas.openxmlformats.org/officeDocument/2006/relationships/customXml" Target="../../customXml/item376.xml"/><Relationship Id="rId53" Type="http://schemas.openxmlformats.org/officeDocument/2006/relationships/customXml" Target="../../customXml/item571.xml"/><Relationship Id="rId58" Type="http://schemas.openxmlformats.org/officeDocument/2006/relationships/customXml" Target="../../customXml/item613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42.xml"/><Relationship Id="rId61" Type="http://schemas.openxmlformats.org/officeDocument/2006/relationships/customXml" Target="../../customXml/item328.xml"/><Relationship Id="rId19" Type="http://schemas.openxmlformats.org/officeDocument/2006/relationships/customXml" Target="../../customXml/item120.xml"/><Relationship Id="rId14" Type="http://schemas.openxmlformats.org/officeDocument/2006/relationships/customXml" Target="../../customXml/item496.xml"/><Relationship Id="rId22" Type="http://schemas.openxmlformats.org/officeDocument/2006/relationships/customXml" Target="../../customXml/item305.xml"/><Relationship Id="rId27" Type="http://schemas.openxmlformats.org/officeDocument/2006/relationships/customXml" Target="../../customXml/item10.xml"/><Relationship Id="rId30" Type="http://schemas.openxmlformats.org/officeDocument/2006/relationships/customXml" Target="../../customXml/item61.xml"/><Relationship Id="rId35" Type="http://schemas.openxmlformats.org/officeDocument/2006/relationships/customXml" Target="../../customXml/item542.xml"/><Relationship Id="rId43" Type="http://schemas.openxmlformats.org/officeDocument/2006/relationships/customXml" Target="../../customXml/item605.xml"/><Relationship Id="rId48" Type="http://schemas.openxmlformats.org/officeDocument/2006/relationships/customXml" Target="../../customXml/item525.xml"/><Relationship Id="rId56" Type="http://schemas.openxmlformats.org/officeDocument/2006/relationships/customXml" Target="../../customXml/item292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66.xml"/><Relationship Id="rId51" Type="http://schemas.openxmlformats.org/officeDocument/2006/relationships/customXml" Target="../../customXml/item335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196.xml"/><Relationship Id="rId12" Type="http://schemas.openxmlformats.org/officeDocument/2006/relationships/customXml" Target="../../customXml/item523.xml"/><Relationship Id="rId17" Type="http://schemas.openxmlformats.org/officeDocument/2006/relationships/customXml" Target="../../customXml/item114.xml"/><Relationship Id="rId25" Type="http://schemas.openxmlformats.org/officeDocument/2006/relationships/customXml" Target="../../customXml/item573.xml"/><Relationship Id="rId33" Type="http://schemas.openxmlformats.org/officeDocument/2006/relationships/customXml" Target="../../customXml/item729.xml"/><Relationship Id="rId38" Type="http://schemas.openxmlformats.org/officeDocument/2006/relationships/customXml" Target="../../customXml/item267.xml"/><Relationship Id="rId46" Type="http://schemas.openxmlformats.org/officeDocument/2006/relationships/customXml" Target="../../customXml/item39.xml"/><Relationship Id="rId59" Type="http://schemas.openxmlformats.org/officeDocument/2006/relationships/customXml" Target="../../customXml/item593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456.xml"/><Relationship Id="rId41" Type="http://schemas.openxmlformats.org/officeDocument/2006/relationships/customXml" Target="../../customXml/item702.xml"/><Relationship Id="rId54" Type="http://schemas.openxmlformats.org/officeDocument/2006/relationships/customXml" Target="../../customXml/item173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471.xml"/><Relationship Id="rId15" Type="http://schemas.openxmlformats.org/officeDocument/2006/relationships/customXml" Target="../../customXml/item736.xml"/><Relationship Id="rId23" Type="http://schemas.openxmlformats.org/officeDocument/2006/relationships/customXml" Target="../../customXml/item332.xml"/><Relationship Id="rId28" Type="http://schemas.openxmlformats.org/officeDocument/2006/relationships/customXml" Target="../../customXml/item403.xml"/><Relationship Id="rId36" Type="http://schemas.openxmlformats.org/officeDocument/2006/relationships/customXml" Target="../../customXml/item287.xml"/><Relationship Id="rId49" Type="http://schemas.openxmlformats.org/officeDocument/2006/relationships/customXml" Target="../../customXml/item524.xml"/><Relationship Id="rId57" Type="http://schemas.openxmlformats.org/officeDocument/2006/relationships/customXml" Target="../../customXml/item348.xml"/><Relationship Id="rId10" Type="http://schemas.openxmlformats.org/officeDocument/2006/relationships/customXml" Target="../../customXml/item448.xml"/><Relationship Id="rId31" Type="http://schemas.openxmlformats.org/officeDocument/2006/relationships/customXml" Target="../../customXml/item564.xml"/><Relationship Id="rId44" Type="http://schemas.openxmlformats.org/officeDocument/2006/relationships/customXml" Target="../../customXml/item168.xml"/><Relationship Id="rId52" Type="http://schemas.openxmlformats.org/officeDocument/2006/relationships/customXml" Target="../../customXml/item612.xml"/><Relationship Id="rId60" Type="http://schemas.openxmlformats.org/officeDocument/2006/relationships/customXml" Target="../../customXml/item353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302.xml"/><Relationship Id="rId9" Type="http://schemas.openxmlformats.org/officeDocument/2006/relationships/customXml" Target="../../customXml/item240.xml"/><Relationship Id="rId13" Type="http://schemas.openxmlformats.org/officeDocument/2006/relationships/customXml" Target="../../customXml/item655.xml"/><Relationship Id="rId18" Type="http://schemas.openxmlformats.org/officeDocument/2006/relationships/customXml" Target="../../customXml/item325.xml"/><Relationship Id="rId39" Type="http://schemas.openxmlformats.org/officeDocument/2006/relationships/customXml" Target="../../customXml/item725.xml"/><Relationship Id="rId34" Type="http://schemas.openxmlformats.org/officeDocument/2006/relationships/customXml" Target="../../customXml/item513.xml"/><Relationship Id="rId50" Type="http://schemas.openxmlformats.org/officeDocument/2006/relationships/customXml" Target="../../customXml/item116.xml"/><Relationship Id="rId55" Type="http://schemas.openxmlformats.org/officeDocument/2006/relationships/customXml" Target="../../customXml/item636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405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388.xml"/><Relationship Id="rId29" Type="http://schemas.openxmlformats.org/officeDocument/2006/relationships/customXml" Target="../../customXml/item535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654.xml"/><Relationship Id="rId21" Type="http://schemas.openxmlformats.org/officeDocument/2006/relationships/customXml" Target="../../customXml/item200.xml"/><Relationship Id="rId42" Type="http://schemas.openxmlformats.org/officeDocument/2006/relationships/customXml" Target="../../customXml/item253.xml"/><Relationship Id="rId47" Type="http://schemas.openxmlformats.org/officeDocument/2006/relationships/customXml" Target="../../customXml/item683.xml"/><Relationship Id="rId63" Type="http://schemas.openxmlformats.org/officeDocument/2006/relationships/customXml" Target="../../customXml/item664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57.xml"/><Relationship Id="rId11" Type="http://schemas.openxmlformats.org/officeDocument/2006/relationships/customXml" Target="../../customXml/item268.xml"/><Relationship Id="rId24" Type="http://schemas.openxmlformats.org/officeDocument/2006/relationships/customXml" Target="../../customXml/item744.xml"/><Relationship Id="rId32" Type="http://schemas.openxmlformats.org/officeDocument/2006/relationships/customXml" Target="../../customXml/item595.xml"/><Relationship Id="rId37" Type="http://schemas.openxmlformats.org/officeDocument/2006/relationships/customXml" Target="../../customXml/item266.xml"/><Relationship Id="rId40" Type="http://schemas.openxmlformats.org/officeDocument/2006/relationships/customXml" Target="../../customXml/item282.xml"/><Relationship Id="rId45" Type="http://schemas.openxmlformats.org/officeDocument/2006/relationships/customXml" Target="../../customXml/item474.xml"/><Relationship Id="rId53" Type="http://schemas.openxmlformats.org/officeDocument/2006/relationships/customXml" Target="../../customXml/item398.xml"/><Relationship Id="rId58" Type="http://schemas.openxmlformats.org/officeDocument/2006/relationships/customXml" Target="../../customXml/item35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626.xml"/><Relationship Id="rId61" Type="http://schemas.openxmlformats.org/officeDocument/2006/relationships/customXml" Target="../../customXml/item420.xml"/><Relationship Id="rId19" Type="http://schemas.openxmlformats.org/officeDocument/2006/relationships/customXml" Target="../../customXml/item714.xml"/><Relationship Id="rId14" Type="http://schemas.openxmlformats.org/officeDocument/2006/relationships/customXml" Target="../../customXml/item598.xml"/><Relationship Id="rId22" Type="http://schemas.openxmlformats.org/officeDocument/2006/relationships/customXml" Target="../../customXml/item37.xml"/><Relationship Id="rId27" Type="http://schemas.openxmlformats.org/officeDocument/2006/relationships/customXml" Target="../../customXml/item556.xml"/><Relationship Id="rId30" Type="http://schemas.openxmlformats.org/officeDocument/2006/relationships/customXml" Target="../../customXml/item547.xml"/><Relationship Id="rId35" Type="http://schemas.openxmlformats.org/officeDocument/2006/relationships/customXml" Target="../../customXml/item689.xml"/><Relationship Id="rId43" Type="http://schemas.openxmlformats.org/officeDocument/2006/relationships/customXml" Target="../../customXml/item518.xml"/><Relationship Id="rId48" Type="http://schemas.openxmlformats.org/officeDocument/2006/relationships/customXml" Target="../../customXml/item600.xml"/><Relationship Id="rId56" Type="http://schemas.openxmlformats.org/officeDocument/2006/relationships/customXml" Target="../../customXml/item433.xml"/><Relationship Id="rId64" Type="http://schemas.openxmlformats.org/officeDocument/2006/relationships/customXml" Target="../../customXml/item720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213.xml"/><Relationship Id="rId51" Type="http://schemas.openxmlformats.org/officeDocument/2006/relationships/customXml" Target="../../customXml/item597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380.xml"/><Relationship Id="rId12" Type="http://schemas.openxmlformats.org/officeDocument/2006/relationships/customXml" Target="../../customXml/item50.xml"/><Relationship Id="rId17" Type="http://schemas.openxmlformats.org/officeDocument/2006/relationships/customXml" Target="../../customXml/item53.xml"/><Relationship Id="rId25" Type="http://schemas.openxmlformats.org/officeDocument/2006/relationships/customXml" Target="../../customXml/item557.xml"/><Relationship Id="rId33" Type="http://schemas.openxmlformats.org/officeDocument/2006/relationships/customXml" Target="../../customXml/item151.xml"/><Relationship Id="rId38" Type="http://schemas.openxmlformats.org/officeDocument/2006/relationships/customXml" Target="../../customXml/item313.xml"/><Relationship Id="rId46" Type="http://schemas.openxmlformats.org/officeDocument/2006/relationships/customXml" Target="../../customXml/item144.xml"/><Relationship Id="rId59" Type="http://schemas.openxmlformats.org/officeDocument/2006/relationships/customXml" Target="../../customXml/item160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583.xml"/><Relationship Id="rId41" Type="http://schemas.openxmlformats.org/officeDocument/2006/relationships/customXml" Target="../../customXml/item576.xml"/><Relationship Id="rId54" Type="http://schemas.openxmlformats.org/officeDocument/2006/relationships/customXml" Target="../../customXml/item363.xml"/><Relationship Id="rId62" Type="http://schemas.openxmlformats.org/officeDocument/2006/relationships/customXml" Target="../../customXml/item529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679.xml"/><Relationship Id="rId6" Type="http://schemas.openxmlformats.org/officeDocument/2006/relationships/customXml" Target="../../customXml/item643.xml"/><Relationship Id="rId15" Type="http://schemas.openxmlformats.org/officeDocument/2006/relationships/customXml" Target="../../customXml/item382.xml"/><Relationship Id="rId23" Type="http://schemas.openxmlformats.org/officeDocument/2006/relationships/customXml" Target="../../customXml/item241.xml"/><Relationship Id="rId28" Type="http://schemas.openxmlformats.org/officeDocument/2006/relationships/customXml" Target="../../customXml/item587.xml"/><Relationship Id="rId36" Type="http://schemas.openxmlformats.org/officeDocument/2006/relationships/customXml" Target="../../customXml/item327.xml"/><Relationship Id="rId49" Type="http://schemas.openxmlformats.org/officeDocument/2006/relationships/customXml" Target="../../customXml/item316.xml"/><Relationship Id="rId57" Type="http://schemas.openxmlformats.org/officeDocument/2006/relationships/customXml" Target="../../customXml/item715.xml"/><Relationship Id="rId10" Type="http://schemas.openxmlformats.org/officeDocument/2006/relationships/customXml" Target="../../customXml/item368.xml"/><Relationship Id="rId31" Type="http://schemas.openxmlformats.org/officeDocument/2006/relationships/customXml" Target="../../customXml/item544.xml"/><Relationship Id="rId44" Type="http://schemas.openxmlformats.org/officeDocument/2006/relationships/customXml" Target="../../customXml/item511.xml"/><Relationship Id="rId52" Type="http://schemas.openxmlformats.org/officeDocument/2006/relationships/customXml" Target="../../customXml/item723.xml"/><Relationship Id="rId60" Type="http://schemas.openxmlformats.org/officeDocument/2006/relationships/customXml" Target="../../customXml/item507.xml"/><Relationship Id="rId65" Type="http://schemas.openxmlformats.org/officeDocument/2006/relationships/customXml" Target="../../customXml/item301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746.xml"/><Relationship Id="rId9" Type="http://schemas.openxmlformats.org/officeDocument/2006/relationships/customXml" Target="../../customXml/item701.xml"/><Relationship Id="rId13" Type="http://schemas.openxmlformats.org/officeDocument/2006/relationships/customXml" Target="../../customXml/item76.xml"/><Relationship Id="rId18" Type="http://schemas.openxmlformats.org/officeDocument/2006/relationships/customXml" Target="../../customXml/item443.xml"/><Relationship Id="rId39" Type="http://schemas.openxmlformats.org/officeDocument/2006/relationships/customXml" Target="../../customXml/item208.xml"/><Relationship Id="rId34" Type="http://schemas.openxmlformats.org/officeDocument/2006/relationships/customXml" Target="../../customXml/item377.xml"/><Relationship Id="rId50" Type="http://schemas.openxmlformats.org/officeDocument/2006/relationships/customXml" Target="../../customXml/item126.xml"/><Relationship Id="rId55" Type="http://schemas.openxmlformats.org/officeDocument/2006/relationships/customXml" Target="../../customXml/item214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673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400.xml"/><Relationship Id="rId29" Type="http://schemas.openxmlformats.org/officeDocument/2006/relationships/customXml" Target="../../customXml/item7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1.xml"/><Relationship Id="rId13" Type="http://schemas.openxmlformats.org/officeDocument/2006/relationships/image" Target="../media/image3.png"/><Relationship Id="rId18" Type="http://schemas.openxmlformats.org/officeDocument/2006/relationships/slide" Target="slide16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60.xml"/><Relationship Id="rId21" Type="http://schemas.openxmlformats.org/officeDocument/2006/relationships/slide" Target="slide17.xml"/><Relationship Id="rId7" Type="http://schemas.openxmlformats.org/officeDocument/2006/relationships/customXml" Target="../../customXml/item759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260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505.xml"/><Relationship Id="rId6" Type="http://schemas.openxmlformats.org/officeDocument/2006/relationships/customXml" Target="../../customXml/item133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751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285.xml"/><Relationship Id="rId9" Type="http://schemas.openxmlformats.org/officeDocument/2006/relationships/customXml" Target="../../customXml/item453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75.xml"/><Relationship Id="rId18" Type="http://schemas.openxmlformats.org/officeDocument/2006/relationships/customXml" Target="../../customXml/item477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708.xml"/><Relationship Id="rId2" Type="http://schemas.openxmlformats.org/officeDocument/2006/relationships/customXml" Target="../../customXml/item71.xml"/><Relationship Id="rId16" Type="http://schemas.openxmlformats.org/officeDocument/2006/relationships/customXml" Target="../../customXml/item88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404.xml"/><Relationship Id="rId6" Type="http://schemas.openxmlformats.org/officeDocument/2006/relationships/customXml" Target="../../customXml/item727.xml"/><Relationship Id="rId11" Type="http://schemas.openxmlformats.org/officeDocument/2006/relationships/customXml" Target="../../customXml/item176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123.xml"/><Relationship Id="rId15" Type="http://schemas.openxmlformats.org/officeDocument/2006/relationships/customXml" Target="../../customXml/item413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40.xml"/><Relationship Id="rId19" Type="http://schemas.openxmlformats.org/officeDocument/2006/relationships/customXml" Target="../../customXml/item153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119.xml"/><Relationship Id="rId9" Type="http://schemas.openxmlformats.org/officeDocument/2006/relationships/customXml" Target="../../customXml/item361.xml"/><Relationship Id="rId14" Type="http://schemas.openxmlformats.org/officeDocument/2006/relationships/customXml" Target="../../customXml/item48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113.xml"/><Relationship Id="rId3" Type="http://schemas.openxmlformats.org/officeDocument/2006/relationships/customXml" Target="../../customXml/item479.xml"/><Relationship Id="rId12" Type="http://schemas.openxmlformats.org/officeDocument/2006/relationships/customXml" Target="../../customXml/item99.xml"/><Relationship Id="rId17" Type="http://schemas.openxmlformats.org/officeDocument/2006/relationships/customXml" Target="../../customXml/item675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503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38.png"/><Relationship Id="rId3" Type="http://schemas.openxmlformats.org/officeDocument/2006/relationships/customXml" Target="../../customXml/item502.xml"/><Relationship Id="rId21" Type="http://schemas.openxmlformats.org/officeDocument/2006/relationships/slide" Target="slide20.xml"/><Relationship Id="rId7" Type="http://schemas.openxmlformats.org/officeDocument/2006/relationships/customXml" Target="../../customXml/item765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1.svg"/><Relationship Id="rId33" Type="http://schemas.openxmlformats.org/officeDocument/2006/relationships/image" Target="../media/image45.png"/><Relationship Id="rId2" Type="http://schemas.openxmlformats.org/officeDocument/2006/relationships/customXml" Target="../../customXml/item408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1.png"/><Relationship Id="rId1" Type="http://schemas.openxmlformats.org/officeDocument/2006/relationships/customXml" Target="../../customXml/item304.xml"/><Relationship Id="rId6" Type="http://schemas.openxmlformats.org/officeDocument/2006/relationships/customXml" Target="../../customXml/item763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image" Target="../media/image44.png"/><Relationship Id="rId5" Type="http://schemas.openxmlformats.org/officeDocument/2006/relationships/customXml" Target="../../customXml/item554.xml"/><Relationship Id="rId15" Type="http://schemas.openxmlformats.org/officeDocument/2006/relationships/image" Target="../media/image5.png"/><Relationship Id="rId23" Type="http://schemas.openxmlformats.org/officeDocument/2006/relationships/image" Target="../media/image47.svg"/><Relationship Id="rId28" Type="http://schemas.openxmlformats.org/officeDocument/2006/relationships/image" Target="../media/image4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43.png"/><Relationship Id="rId4" Type="http://schemas.openxmlformats.org/officeDocument/2006/relationships/customXml" Target="../../customXml/item657.xml"/><Relationship Id="rId9" Type="http://schemas.openxmlformats.org/officeDocument/2006/relationships/customXml" Target="../../customXml/item226.xml"/><Relationship Id="rId14" Type="http://schemas.openxmlformats.org/officeDocument/2006/relationships/image" Target="../media/image4.png"/><Relationship Id="rId22" Type="http://schemas.openxmlformats.org/officeDocument/2006/relationships/image" Target="../media/image46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customXml" Target="../../customXml/item76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5.xml"/><Relationship Id="rId18" Type="http://schemas.openxmlformats.org/officeDocument/2006/relationships/customXml" Target="../../customXml/item63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72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78.xml"/><Relationship Id="rId2" Type="http://schemas.openxmlformats.org/officeDocument/2006/relationships/customXml" Target="../../customXml/item743.xml"/><Relationship Id="rId16" Type="http://schemas.openxmlformats.org/officeDocument/2006/relationships/customXml" Target="../../customXml/item52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669.xml"/><Relationship Id="rId24" Type="http://schemas.openxmlformats.org/officeDocument/2006/relationships/customXml" Target="../../customXml/item306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130.xml"/><Relationship Id="rId10" Type="http://schemas.openxmlformats.org/officeDocument/2006/relationships/customXml" Target="../../customXml/item536.xml"/><Relationship Id="rId19" Type="http://schemas.openxmlformats.org/officeDocument/2006/relationships/customXml" Target="../../customXml/item418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330.xml"/><Relationship Id="rId9" Type="http://schemas.openxmlformats.org/officeDocument/2006/relationships/customXml" Target="../../customXml/item6.xml"/><Relationship Id="rId14" Type="http://schemas.openxmlformats.org/officeDocument/2006/relationships/customXml" Target="../../customXml/item194.xml"/><Relationship Id="rId22" Type="http://schemas.openxmlformats.org/officeDocument/2006/relationships/customXml" Target="../../customXml/item533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257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562.xml"/><Relationship Id="rId12" Type="http://schemas.openxmlformats.org/officeDocument/2006/relationships/customXml" Target="../../customXml/item8.xml"/><Relationship Id="rId17" Type="http://schemas.openxmlformats.org/officeDocument/2006/relationships/customXml" Target="../../customXml/item265.xml"/><Relationship Id="rId25" Type="http://schemas.openxmlformats.org/officeDocument/2006/relationships/customXml" Target="../../customXml/item264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55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740.xml"/><Relationship Id="rId6" Type="http://schemas.openxmlformats.org/officeDocument/2006/relationships/customXml" Target="../../customXml/item537.xml"/><Relationship Id="rId15" Type="http://schemas.openxmlformats.org/officeDocument/2006/relationships/customXml" Target="../../customXml/item54.xml"/><Relationship Id="rId23" Type="http://schemas.openxmlformats.org/officeDocument/2006/relationships/customXml" Target="../../customXml/item252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2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1.png"/><Relationship Id="rId3" Type="http://schemas.openxmlformats.org/officeDocument/2006/relationships/customXml" Target="../../customXml/item1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24.xml"/><Relationship Id="rId12" Type="http://schemas.openxmlformats.org/officeDocument/2006/relationships/customXml" Target="../../customXml/item371.xml"/><Relationship Id="rId17" Type="http://schemas.openxmlformats.org/officeDocument/2006/relationships/image" Target="../media/image4.png"/><Relationship Id="rId25" Type="http://schemas.openxmlformats.org/officeDocument/2006/relationships/image" Target="../media/image40.png"/><Relationship Id="rId2" Type="http://schemas.openxmlformats.org/officeDocument/2006/relationships/customXml" Target="../../customXml/item303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4.png"/><Relationship Id="rId1" Type="http://schemas.openxmlformats.org/officeDocument/2006/relationships/customXml" Target="../../customXml/item698.xml"/><Relationship Id="rId6" Type="http://schemas.openxmlformats.org/officeDocument/2006/relationships/customXml" Target="../../customXml/item755.xml"/><Relationship Id="rId11" Type="http://schemas.openxmlformats.org/officeDocument/2006/relationships/customXml" Target="../../customXml/item223.xml"/><Relationship Id="rId24" Type="http://schemas.openxmlformats.org/officeDocument/2006/relationships/image" Target="../media/image39.png"/><Relationship Id="rId32" Type="http://schemas.openxmlformats.org/officeDocument/2006/relationships/image" Target="../media/image48.png"/><Relationship Id="rId5" Type="http://schemas.openxmlformats.org/officeDocument/2006/relationships/customXml" Target="../../customXml/item159.xml"/><Relationship Id="rId15" Type="http://schemas.openxmlformats.org/officeDocument/2006/relationships/image" Target="../media/image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customXml" Target="../../customXml/item548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85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38.xml"/><Relationship Id="rId18" Type="http://schemas.openxmlformats.org/officeDocument/2006/relationships/customXml" Target="../../customXml/item47.xml"/><Relationship Id="rId26" Type="http://schemas.openxmlformats.org/officeDocument/2006/relationships/customXml" Target="../../customXml/item455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551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688.xml"/><Relationship Id="rId2" Type="http://schemas.openxmlformats.org/officeDocument/2006/relationships/customXml" Target="../../customXml/item390.xml"/><Relationship Id="rId16" Type="http://schemas.openxmlformats.org/officeDocument/2006/relationships/customXml" Target="../../customXml/item640.xml"/><Relationship Id="rId29" Type="http://schemas.openxmlformats.org/officeDocument/2006/relationships/customXml" Target="../../customXml/item586.xml"/><Relationship Id="rId11" Type="http://schemas.openxmlformats.org/officeDocument/2006/relationships/customXml" Target="../../customXml/item104.xml"/><Relationship Id="rId24" Type="http://schemas.openxmlformats.org/officeDocument/2006/relationships/customXml" Target="../../customXml/item318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134.xml"/><Relationship Id="rId15" Type="http://schemas.openxmlformats.org/officeDocument/2006/relationships/customXml" Target="../../customXml/item449.xml"/><Relationship Id="rId23" Type="http://schemas.openxmlformats.org/officeDocument/2006/relationships/customXml" Target="../../customXml/item349.xml"/><Relationship Id="rId28" Type="http://schemas.openxmlformats.org/officeDocument/2006/relationships/customXml" Target="../../customXml/item244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256.xml"/><Relationship Id="rId19" Type="http://schemas.openxmlformats.org/officeDocument/2006/relationships/customXml" Target="../../customXml/item522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627.xml"/><Relationship Id="rId9" Type="http://schemas.openxmlformats.org/officeDocument/2006/relationships/customXml" Target="../../customXml/item589.xml"/><Relationship Id="rId14" Type="http://schemas.openxmlformats.org/officeDocument/2006/relationships/customXml" Target="../../customXml/item432.xml"/><Relationship Id="rId22" Type="http://schemas.openxmlformats.org/officeDocument/2006/relationships/customXml" Target="../../customXml/item579.xml"/><Relationship Id="rId27" Type="http://schemas.openxmlformats.org/officeDocument/2006/relationships/customXml" Target="../../customXml/item646.xml"/><Relationship Id="rId30" Type="http://schemas.openxmlformats.org/officeDocument/2006/relationships/customXml" Target="../../customXml/item514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296.xml"/><Relationship Id="rId3" Type="http://schemas.openxmlformats.org/officeDocument/2006/relationships/customXml" Target="../../customXml/item652.xml"/><Relationship Id="rId12" Type="http://schemas.openxmlformats.org/officeDocument/2006/relationships/customXml" Target="../../customXml/item572.xml"/><Relationship Id="rId17" Type="http://schemas.openxmlformats.org/officeDocument/2006/relationships/customXml" Target="../../customXml/item12.xml"/><Relationship Id="rId25" Type="http://schemas.openxmlformats.org/officeDocument/2006/relationships/customXml" Target="../../customXml/item438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68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495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5.xml"/><Relationship Id="rId18" Type="http://schemas.openxmlformats.org/officeDocument/2006/relationships/customXml" Target="../../customXml/item372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690.xml"/><Relationship Id="rId12" Type="http://schemas.openxmlformats.org/officeDocument/2006/relationships/customXml" Target="../../customXml/item465.xml"/><Relationship Id="rId17" Type="http://schemas.openxmlformats.org/officeDocument/2006/relationships/customXml" Target="../../customXml/item444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224.xml"/><Relationship Id="rId16" Type="http://schemas.openxmlformats.org/officeDocument/2006/relationships/customXml" Target="../../customXml/item457.xml"/><Relationship Id="rId20" Type="http://schemas.openxmlformats.org/officeDocument/2006/relationships/customXml" Target="../../customXml/item617.xml"/><Relationship Id="rId29" Type="http://schemas.openxmlformats.org/officeDocument/2006/relationships/slide" Target="slide9.xml"/><Relationship Id="rId1" Type="http://schemas.openxmlformats.org/officeDocument/2006/relationships/customXml" Target="../../customXml/item346.xml"/><Relationship Id="rId6" Type="http://schemas.openxmlformats.org/officeDocument/2006/relationships/customXml" Target="../../customXml/item248.xml"/><Relationship Id="rId11" Type="http://schemas.openxmlformats.org/officeDocument/2006/relationships/customXml" Target="../../customXml/item270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555.xml"/><Relationship Id="rId15" Type="http://schemas.openxmlformats.org/officeDocument/2006/relationships/customXml" Target="../../customXml/item389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111.xml"/><Relationship Id="rId19" Type="http://schemas.openxmlformats.org/officeDocument/2006/relationships/customXml" Target="../../customXml/item606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364.xml"/><Relationship Id="rId9" Type="http://schemas.openxmlformats.org/officeDocument/2006/relationships/customXml" Target="../../customXml/item250.xml"/><Relationship Id="rId14" Type="http://schemas.openxmlformats.org/officeDocument/2006/relationships/customXml" Target="../../customXml/item642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290.xml"/><Relationship Id="rId3" Type="http://schemas.openxmlformats.org/officeDocument/2006/relationships/customXml" Target="../../customXml/item30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3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107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352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294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customXml" Target="../../customXml/item386.xml"/><Relationship Id="rId6" Type="http://schemas.openxmlformats.org/officeDocument/2006/relationships/customXml" Target="../../customXml/item150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473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2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717.xml"/><Relationship Id="rId9" Type="http://schemas.openxmlformats.org/officeDocument/2006/relationships/customXml" Target="../../customXml/item603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74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7" Type="http://schemas.openxmlformats.org/officeDocument/2006/relationships/customXml" Target="../../customXml/item317.xml"/><Relationship Id="rId12" Type="http://schemas.openxmlformats.org/officeDocument/2006/relationships/customXml" Target="../../customXml/item437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Relationship Id="rId2" Type="http://schemas.openxmlformats.org/officeDocument/2006/relationships/customXml" Target="../../customXml/item212.xml"/><Relationship Id="rId16" Type="http://schemas.openxmlformats.org/officeDocument/2006/relationships/customXml" Target="../../customXml/item649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1" Type="http://schemas.openxmlformats.org/officeDocument/2006/relationships/customXml" Target="../../customXml/item534.xml"/><Relationship Id="rId6" Type="http://schemas.openxmlformats.org/officeDocument/2006/relationships/customXml" Target="../../customXml/item635.xml"/><Relationship Id="rId11" Type="http://schemas.openxmlformats.org/officeDocument/2006/relationships/customXml" Target="../../customXml/item422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5" Type="http://schemas.openxmlformats.org/officeDocument/2006/relationships/customXml" Target="../../customXml/item693.xml"/><Relationship Id="rId15" Type="http://schemas.openxmlformats.org/officeDocument/2006/relationships/customXml" Target="../../customXml/item122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202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670.xml"/><Relationship Id="rId9" Type="http://schemas.openxmlformats.org/officeDocument/2006/relationships/customXml" Target="../../customXml/item138.xml"/><Relationship Id="rId14" Type="http://schemas.openxmlformats.org/officeDocument/2006/relationships/customXml" Target="../../customXml/item745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195.xml"/><Relationship Id="rId3" Type="http://schemas.openxmlformats.org/officeDocument/2006/relationships/customXml" Target="../../customXml/item73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96.xml"/><Relationship Id="rId18" Type="http://schemas.openxmlformats.org/officeDocument/2006/relationships/customXml" Target="../../customXml/item70.xml"/><Relationship Id="rId26" Type="http://schemas.openxmlformats.org/officeDocument/2006/relationships/customXml" Target="../../customXml/item92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279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199.xml"/><Relationship Id="rId2" Type="http://schemas.openxmlformats.org/officeDocument/2006/relationships/customXml" Target="../../customXml/item383.xml"/><Relationship Id="rId16" Type="http://schemas.openxmlformats.org/officeDocument/2006/relationships/customXml" Target="../../customXml/item490.xml"/><Relationship Id="rId29" Type="http://schemas.openxmlformats.org/officeDocument/2006/relationships/customXml" Target="../../customXml/item487.xml"/><Relationship Id="rId11" Type="http://schemas.openxmlformats.org/officeDocument/2006/relationships/customXml" Target="../../customXml/item742.xml"/><Relationship Id="rId24" Type="http://schemas.openxmlformats.org/officeDocument/2006/relationships/customXml" Target="../../customXml/item604.xml"/><Relationship Id="rId32" Type="http://schemas.openxmlformats.org/officeDocument/2006/relationships/customXml" Target="../../customXml/item488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528.xml"/><Relationship Id="rId10" Type="http://schemas.openxmlformats.org/officeDocument/2006/relationships/customXml" Target="../../customXml/item28.xml"/><Relationship Id="rId19" Type="http://schemas.openxmlformats.org/officeDocument/2006/relationships/customXml" Target="../../customXml/item711.xml"/><Relationship Id="rId31" Type="http://schemas.openxmlformats.org/officeDocument/2006/relationships/customXml" Target="../../customXml/item662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245.xml"/><Relationship Id="rId9" Type="http://schemas.openxmlformats.org/officeDocument/2006/relationships/customXml" Target="../../customXml/item146.xml"/><Relationship Id="rId14" Type="http://schemas.openxmlformats.org/officeDocument/2006/relationships/customXml" Target="../../customXml/item366.xml"/><Relationship Id="rId22" Type="http://schemas.openxmlformats.org/officeDocument/2006/relationships/customXml" Target="../../customXml/item625.xml"/><Relationship Id="rId27" Type="http://schemas.openxmlformats.org/officeDocument/2006/relationships/customXml" Target="../../customXml/item569.xml"/><Relationship Id="rId30" Type="http://schemas.openxmlformats.org/officeDocument/2006/relationships/customXml" Target="../../customXml/item243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741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351.xml"/><Relationship Id="rId12" Type="http://schemas.openxmlformats.org/officeDocument/2006/relationships/customXml" Target="../../customXml/item188.xml"/><Relationship Id="rId17" Type="http://schemas.openxmlformats.org/officeDocument/2006/relationships/customXml" Target="../../customXml/item307.xml"/><Relationship Id="rId25" Type="http://schemas.openxmlformats.org/officeDocument/2006/relationships/customXml" Target="../../customXml/item430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712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631.xml"/><Relationship Id="rId6" Type="http://schemas.openxmlformats.org/officeDocument/2006/relationships/customXml" Target="../../customXml/item665.xml"/><Relationship Id="rId15" Type="http://schemas.openxmlformats.org/officeDocument/2006/relationships/customXml" Target="../../customXml/item162.xml"/><Relationship Id="rId23" Type="http://schemas.openxmlformats.org/officeDocument/2006/relationships/customXml" Target="../../customXml/item378.xml"/><Relationship Id="rId28" Type="http://schemas.openxmlformats.org/officeDocument/2006/relationships/customXml" Target="../../customXml/item211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59.xml"/><Relationship Id="rId18" Type="http://schemas.openxmlformats.org/officeDocument/2006/relationships/customXml" Target="../../customXml/item175.xml"/><Relationship Id="rId26" Type="http://schemas.openxmlformats.org/officeDocument/2006/relationships/customXml" Target="../../customXml/item181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695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521.xml"/><Relationship Id="rId2" Type="http://schemas.openxmlformats.org/officeDocument/2006/relationships/customXml" Target="../../customXml/item22.xml"/><Relationship Id="rId16" Type="http://schemas.openxmlformats.org/officeDocument/2006/relationships/customXml" Target="../../customXml/item129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667.xml"/><Relationship Id="rId11" Type="http://schemas.openxmlformats.org/officeDocument/2006/relationships/customXml" Target="../../customXml/item277.xml"/><Relationship Id="rId24" Type="http://schemas.openxmlformats.org/officeDocument/2006/relationships/customXml" Target="../../customXml/item314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274.xml"/><Relationship Id="rId15" Type="http://schemas.openxmlformats.org/officeDocument/2006/relationships/customXml" Target="../../customXml/item637.xml"/><Relationship Id="rId23" Type="http://schemas.openxmlformats.org/officeDocument/2006/relationships/customXml" Target="../../customXml/item531.xml"/><Relationship Id="rId28" Type="http://schemas.openxmlformats.org/officeDocument/2006/relationships/customXml" Target="../../customXml/item442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184.xml"/><Relationship Id="rId19" Type="http://schemas.openxmlformats.org/officeDocument/2006/relationships/customXml" Target="../../customXml/item369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543.xml"/><Relationship Id="rId9" Type="http://schemas.openxmlformats.org/officeDocument/2006/relationships/customXml" Target="../../customXml/item324.xml"/><Relationship Id="rId14" Type="http://schemas.openxmlformats.org/officeDocument/2006/relationships/customXml" Target="../../customXml/item342.xml"/><Relationship Id="rId22" Type="http://schemas.openxmlformats.org/officeDocument/2006/relationships/customXml" Target="../../customXml/item682.xml"/><Relationship Id="rId27" Type="http://schemas.openxmlformats.org/officeDocument/2006/relationships/customXml" Target="../../customXml/item84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41.xml"/><Relationship Id="rId3" Type="http://schemas.openxmlformats.org/officeDocument/2006/relationships/customXml" Target="../../customXml/item462.xml"/><Relationship Id="rId12" Type="http://schemas.openxmlformats.org/officeDocument/2006/relationships/customXml" Target="../../customXml/item73.xml"/><Relationship Id="rId17" Type="http://schemas.openxmlformats.org/officeDocument/2006/relationships/customXml" Target="../../customXml/item676.xml"/><Relationship Id="rId25" Type="http://schemas.openxmlformats.org/officeDocument/2006/relationships/customXml" Target="../../customXml/item31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228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19.xml"/><Relationship Id="rId18" Type="http://schemas.openxmlformats.org/officeDocument/2006/relationships/customXml" Target="../../customXml/item271.xml"/><Relationship Id="rId26" Type="http://schemas.openxmlformats.org/officeDocument/2006/relationships/customXml" Target="../../customXml/item619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716.xml"/><Relationship Id="rId34" Type="http://schemas.openxmlformats.org/officeDocument/2006/relationships/customXml" Target="../../customXml/item483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373.xml"/><Relationship Id="rId2" Type="http://schemas.openxmlformats.org/officeDocument/2006/relationships/customXml" Target="../../customXml/item639.xml"/><Relationship Id="rId16" Type="http://schemas.openxmlformats.org/officeDocument/2006/relationships/customXml" Target="../../customXml/item165.xml"/><Relationship Id="rId29" Type="http://schemas.openxmlformats.org/officeDocument/2006/relationships/customXml" Target="../../customXml/item686.xml"/><Relationship Id="rId11" Type="http://schemas.openxmlformats.org/officeDocument/2006/relationships/customXml" Target="../../customXml/item232.xml"/><Relationship Id="rId24" Type="http://schemas.openxmlformats.org/officeDocument/2006/relationships/customXml" Target="../../customXml/item227.xml"/><Relationship Id="rId32" Type="http://schemas.openxmlformats.org/officeDocument/2006/relationships/customXml" Target="../../customXml/item43.xml"/><Relationship Id="rId37" Type="http://schemas.openxmlformats.org/officeDocument/2006/relationships/customXml" Target="../../customXml/item100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110.xml"/><Relationship Id="rId61" Type="http://schemas.openxmlformats.org/officeDocument/2006/relationships/slide" Target="slide4.xml"/><Relationship Id="rId19" Type="http://schemas.openxmlformats.org/officeDocument/2006/relationships/customXml" Target="../../customXml/item731.xml"/><Relationship Id="rId14" Type="http://schemas.openxmlformats.org/officeDocument/2006/relationships/customXml" Target="../../customXml/item320.xml"/><Relationship Id="rId22" Type="http://schemas.openxmlformats.org/officeDocument/2006/relationships/customXml" Target="../../customXml/item289.xml"/><Relationship Id="rId27" Type="http://schemas.openxmlformats.org/officeDocument/2006/relationships/customXml" Target="../../customXml/item4.xml"/><Relationship Id="rId30" Type="http://schemas.openxmlformats.org/officeDocument/2006/relationships/customXml" Target="../../customXml/item458.xml"/><Relationship Id="rId35" Type="http://schemas.openxmlformats.org/officeDocument/2006/relationships/customXml" Target="../../customXml/item395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323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341.xml"/><Relationship Id="rId12" Type="http://schemas.openxmlformats.org/officeDocument/2006/relationships/customXml" Target="../../customXml/item566.xml"/><Relationship Id="rId17" Type="http://schemas.openxmlformats.org/officeDocument/2006/relationships/customXml" Target="../../customXml/item645.xml"/><Relationship Id="rId25" Type="http://schemas.openxmlformats.org/officeDocument/2006/relationships/customXml" Target="../../customXml/item180.xml"/><Relationship Id="rId33" Type="http://schemas.openxmlformats.org/officeDocument/2006/relationships/customXml" Target="../../customXml/item161.xml"/><Relationship Id="rId38" Type="http://schemas.openxmlformats.org/officeDocument/2006/relationships/customXml" Target="../../customXml/item186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629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62.xml"/><Relationship Id="rId6" Type="http://schemas.openxmlformats.org/officeDocument/2006/relationships/customXml" Target="../../customXml/item519.xml"/><Relationship Id="rId15" Type="http://schemas.openxmlformats.org/officeDocument/2006/relationships/customXml" Target="../../customXml/item441.xml"/><Relationship Id="rId23" Type="http://schemas.openxmlformats.org/officeDocument/2006/relationships/customXml" Target="../../customXml/item329.xml"/><Relationship Id="rId28" Type="http://schemas.openxmlformats.org/officeDocument/2006/relationships/customXml" Target="../../customXml/item713.xml"/><Relationship Id="rId36" Type="http://schemas.openxmlformats.org/officeDocument/2006/relationships/customXml" Target="../../customXml/item171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234.xml"/><Relationship Id="rId31" Type="http://schemas.openxmlformats.org/officeDocument/2006/relationships/customXml" Target="../../customXml/item198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681.xml"/><Relationship Id="rId9" Type="http://schemas.openxmlformats.org/officeDocument/2006/relationships/customXml" Target="../../customXml/item42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14.xml"/><Relationship Id="rId18" Type="http://schemas.openxmlformats.org/officeDocument/2006/relationships/customXml" Target="../../customXml/item239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191.xml"/><Relationship Id="rId2" Type="http://schemas.openxmlformats.org/officeDocument/2006/relationships/customXml" Target="../../customXml/item98.xml"/><Relationship Id="rId16" Type="http://schemas.openxmlformats.org/officeDocument/2006/relationships/customXml" Target="../../customXml/item205.xml"/><Relationship Id="rId20" Type="http://schemas.openxmlformats.org/officeDocument/2006/relationships/customXml" Target="../../customXml/item446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563.xml"/><Relationship Id="rId6" Type="http://schemas.openxmlformats.org/officeDocument/2006/relationships/customXml" Target="../../customXml/item609.xml"/><Relationship Id="rId11" Type="http://schemas.openxmlformats.org/officeDocument/2006/relationships/customXml" Target="../../customXml/item215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628.xml"/><Relationship Id="rId15" Type="http://schemas.openxmlformats.org/officeDocument/2006/relationships/customXml" Target="../../customXml/item258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435.xml"/><Relationship Id="rId19" Type="http://schemas.openxmlformats.org/officeDocument/2006/relationships/customXml" Target="../../customXml/item179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452.xml"/><Relationship Id="rId9" Type="http://schemas.openxmlformats.org/officeDocument/2006/relationships/customXml" Target="../../customXml/item229.xml"/><Relationship Id="rId14" Type="http://schemas.openxmlformats.org/officeDocument/2006/relationships/customXml" Target="../../customXml/item73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141.xml"/><Relationship Id="rId3" Type="http://schemas.openxmlformats.org/officeDocument/2006/relationships/customXml" Target="../../customXml/item236.xml"/><Relationship Id="rId12" Type="http://schemas.openxmlformats.org/officeDocument/2006/relationships/customXml" Target="../../customXml/item694.xml"/><Relationship Id="rId17" Type="http://schemas.openxmlformats.org/officeDocument/2006/relationships/customXml" Target="../../customXml/item467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.xml"/><Relationship Id="rId18" Type="http://schemas.openxmlformats.org/officeDocument/2006/relationships/customXml" Target="../../customXml/item148.xml"/><Relationship Id="rId26" Type="http://schemas.openxmlformats.org/officeDocument/2006/relationships/customXml" Target="../../customXml/item509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190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602.xml"/><Relationship Id="rId2" Type="http://schemas.openxmlformats.org/officeDocument/2006/relationships/customXml" Target="../../customXml/item493.xml"/><Relationship Id="rId16" Type="http://schemas.openxmlformats.org/officeDocument/2006/relationships/customXml" Target="../../customXml/item281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721.xml"/><Relationship Id="rId24" Type="http://schemas.openxmlformats.org/officeDocument/2006/relationships/customXml" Target="../../customXml/item158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512.xml"/><Relationship Id="rId10" Type="http://schemas.openxmlformats.org/officeDocument/2006/relationships/customXml" Target="../../customXml/item58.xml"/><Relationship Id="rId19" Type="http://schemas.openxmlformats.org/officeDocument/2006/relationships/customXml" Target="../../customXml/item691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671.xml"/><Relationship Id="rId9" Type="http://schemas.openxmlformats.org/officeDocument/2006/relationships/customXml" Target="../../customXml/item434.xml"/><Relationship Id="rId14" Type="http://schemas.openxmlformats.org/officeDocument/2006/relationships/customXml" Target="../../customXml/item648.xml"/><Relationship Id="rId22" Type="http://schemas.openxmlformats.org/officeDocument/2006/relationships/customXml" Target="../../customXml/item634.xml"/><Relationship Id="rId27" Type="http://schemas.openxmlformats.org/officeDocument/2006/relationships/customXml" Target="../../customXml/item339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584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748.xml"/><Relationship Id="rId12" Type="http://schemas.openxmlformats.org/officeDocument/2006/relationships/customXml" Target="../../customXml/item166.xml"/><Relationship Id="rId17" Type="http://schemas.openxmlformats.org/officeDocument/2006/relationships/customXml" Target="../../customXml/item94.xml"/><Relationship Id="rId25" Type="http://schemas.openxmlformats.org/officeDocument/2006/relationships/customXml" Target="../../customXml/item414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439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750.xml"/><Relationship Id="rId6" Type="http://schemas.openxmlformats.org/officeDocument/2006/relationships/customXml" Target="../../customXml/item203.xml"/><Relationship Id="rId15" Type="http://schemas.openxmlformats.org/officeDocument/2006/relationships/customXml" Target="../../customXml/item206.xml"/><Relationship Id="rId23" Type="http://schemas.openxmlformats.org/officeDocument/2006/relationships/customXml" Target="../../customXml/item641.xml"/><Relationship Id="rId28" Type="http://schemas.openxmlformats.org/officeDocument/2006/relationships/customXml" Target="../../customXml/item677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2.xml"/><Relationship Id="rId18" Type="http://schemas.openxmlformats.org/officeDocument/2006/relationships/customXml" Target="../../customXml/item526.xml"/><Relationship Id="rId26" Type="http://schemas.openxmlformats.org/officeDocument/2006/relationships/customXml" Target="../../customXml/item504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326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545.xml"/><Relationship Id="rId2" Type="http://schemas.openxmlformats.org/officeDocument/2006/relationships/customXml" Target="../../customXml/item718.xml"/><Relationship Id="rId16" Type="http://schemas.openxmlformats.org/officeDocument/2006/relationships/customXml" Target="../../customXml/item272.xml"/><Relationship Id="rId29" Type="http://schemas.openxmlformats.org/officeDocument/2006/relationships/customXml" Target="../../customXml/item550.xml"/><Relationship Id="rId11" Type="http://schemas.openxmlformats.org/officeDocument/2006/relationships/customXml" Target="../../customXml/item109.xml"/><Relationship Id="rId24" Type="http://schemas.openxmlformats.org/officeDocument/2006/relationships/customXml" Target="../../customXml/item139.xml"/><Relationship Id="rId32" Type="http://schemas.openxmlformats.org/officeDocument/2006/relationships/customXml" Target="../../customXml/item357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374.xml"/><Relationship Id="rId10" Type="http://schemas.openxmlformats.org/officeDocument/2006/relationships/customXml" Target="../../customXml/item125.xml"/><Relationship Id="rId19" Type="http://schemas.openxmlformats.org/officeDocument/2006/relationships/customXml" Target="../../customXml/item753.xml"/><Relationship Id="rId31" Type="http://schemas.openxmlformats.org/officeDocument/2006/relationships/customXml" Target="../../customXml/item261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508.xml"/><Relationship Id="rId9" Type="http://schemas.openxmlformats.org/officeDocument/2006/relationships/customXml" Target="../../customXml/item384.xml"/><Relationship Id="rId14" Type="http://schemas.openxmlformats.org/officeDocument/2006/relationships/customXml" Target="../../customXml/item756.xml"/><Relationship Id="rId22" Type="http://schemas.openxmlformats.org/officeDocument/2006/relationships/customXml" Target="../../customXml/item678.xml"/><Relationship Id="rId27" Type="http://schemas.openxmlformats.org/officeDocument/2006/relationships/customXml" Target="../../customXml/item207.xml"/><Relationship Id="rId30" Type="http://schemas.openxmlformats.org/officeDocument/2006/relationships/customXml" Target="../../customXml/item315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49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137.xml"/><Relationship Id="rId12" Type="http://schemas.openxmlformats.org/officeDocument/2006/relationships/customXml" Target="../../customXml/item486.xml"/><Relationship Id="rId17" Type="http://schemas.openxmlformats.org/officeDocument/2006/relationships/customXml" Target="../../customXml/item560.xml"/><Relationship Id="rId25" Type="http://schemas.openxmlformats.org/officeDocument/2006/relationships/customXml" Target="../../customXml/item436.xml"/><Relationship Id="rId33" Type="http://schemas.openxmlformats.org/officeDocument/2006/relationships/customXml" Target="../../customXml/item278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391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411.xml"/><Relationship Id="rId6" Type="http://schemas.openxmlformats.org/officeDocument/2006/relationships/customXml" Target="../../customXml/item249.xml"/><Relationship Id="rId15" Type="http://schemas.openxmlformats.org/officeDocument/2006/relationships/customXml" Target="../../customXml/item33.xml"/><Relationship Id="rId23" Type="http://schemas.openxmlformats.org/officeDocument/2006/relationships/customXml" Target="../../customXml/item747.xml"/><Relationship Id="rId28" Type="http://schemas.openxmlformats.org/officeDocument/2006/relationships/customXml" Target="../../customXml/item752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28.xml"/><Relationship Id="rId18" Type="http://schemas.openxmlformats.org/officeDocument/2006/relationships/customXml" Target="../../customXml/item96.xml"/><Relationship Id="rId26" Type="http://schemas.openxmlformats.org/officeDocument/2006/relationships/customXml" Target="../../customXml/item185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385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651.xml"/><Relationship Id="rId2" Type="http://schemas.openxmlformats.org/officeDocument/2006/relationships/customXml" Target="../../customXml/item561.xml"/><Relationship Id="rId16" Type="http://schemas.openxmlformats.org/officeDocument/2006/relationships/customXml" Target="../../customXml/item174.xml"/><Relationship Id="rId29" Type="http://schemas.openxmlformats.org/officeDocument/2006/relationships/customXml" Target="../../customXml/item425.xml"/><Relationship Id="rId1" Type="http://schemas.openxmlformats.org/officeDocument/2006/relationships/customXml" Target="../../customXml/item216.xml"/><Relationship Id="rId6" Type="http://schemas.openxmlformats.org/officeDocument/2006/relationships/customXml" Target="../../customXml/item423.xml"/><Relationship Id="rId11" Type="http://schemas.openxmlformats.org/officeDocument/2006/relationships/customXml" Target="../../customXml/item83.xml"/><Relationship Id="rId24" Type="http://schemas.openxmlformats.org/officeDocument/2006/relationships/customXml" Target="../../customXml/item585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653.xml"/><Relationship Id="rId15" Type="http://schemas.openxmlformats.org/officeDocument/2006/relationships/customXml" Target="../../customXml/item618.xml"/><Relationship Id="rId23" Type="http://schemas.openxmlformats.org/officeDocument/2006/relationships/customXml" Target="../../customXml/item491.xml"/><Relationship Id="rId28" Type="http://schemas.openxmlformats.org/officeDocument/2006/relationships/customXml" Target="../../customXml/item187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74.xml"/><Relationship Id="rId19" Type="http://schemas.openxmlformats.org/officeDocument/2006/relationships/customXml" Target="../../customXml/item262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611.xml"/><Relationship Id="rId9" Type="http://schemas.openxmlformats.org/officeDocument/2006/relationships/customXml" Target="../../customXml/item311.xml"/><Relationship Id="rId14" Type="http://schemas.openxmlformats.org/officeDocument/2006/relationships/customXml" Target="../../customXml/item86.xml"/><Relationship Id="rId22" Type="http://schemas.openxmlformats.org/officeDocument/2006/relationships/customXml" Target="../../customXml/item724.xml"/><Relationship Id="rId27" Type="http://schemas.openxmlformats.org/officeDocument/2006/relationships/customXml" Target="../../customXml/item549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460.xml"/><Relationship Id="rId3" Type="http://schemas.openxmlformats.org/officeDocument/2006/relationships/customXml" Target="../../customXml/item424.xml"/><Relationship Id="rId12" Type="http://schemas.openxmlformats.org/officeDocument/2006/relationships/customXml" Target="../../customXml/item621.xml"/><Relationship Id="rId17" Type="http://schemas.openxmlformats.org/officeDocument/2006/relationships/customXml" Target="../../customXml/item517.xml"/><Relationship Id="rId25" Type="http://schemas.openxmlformats.org/officeDocument/2006/relationships/customXml" Target="../../customXml/item450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577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F818D-5F16-4DB4-9D3D-C6DDB3E54EF3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9617218C-697C-4E80-9443-9CC20D4244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7347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Datos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D3972B79-A9EA-48C3-85FF-8E211E9F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24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14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04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1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5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25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3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4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0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2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2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3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4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64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5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6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6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4F5FB6AC-1DCA-4243-A0E0-F1001191BE2B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67A52B7B-FD7D-4AF2-96BF-5FB044B1AC5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D4AB35D3-F38D-4A8D-9945-BA7BEE3AE85D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588CC892-875B-4554-950C-316EA8DF5A8F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2A2F13FF-7B93-4B54-AFED-4AC4238562DC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24C654DE-19A3-4C66-9805-4353D9947479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35CB7EC4-0A4C-421D-9117-C0857454755A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1F2226CB-996B-4B73-BDCE-144B300AB2A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1885</Words>
  <Application>Microsoft Office PowerPoint</Application>
  <PresentationFormat>Panorámica</PresentationFormat>
  <Paragraphs>637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199</cp:revision>
  <dcterms:created xsi:type="dcterms:W3CDTF">2019-06-19T22:59:13Z</dcterms:created>
  <dcterms:modified xsi:type="dcterms:W3CDTF">2019-08-08T00:05:51Z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