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customXml/itemProps772.xml" ContentType="application/vnd.openxmlformats-officedocument.customXmlProperties+xml"/>
  <Override PartName="/customXml/itemProps773.xml" ContentType="application/vnd.openxmlformats-officedocument.customXmlProperties+xml"/>
  <Override PartName="/customXml/itemProps774.xml" ContentType="application/vnd.openxmlformats-officedocument.customXmlProperties+xml"/>
  <Override PartName="/customXml/itemProps775.xml" ContentType="application/vnd.openxmlformats-officedocument.customXmlProperties+xml"/>
  <Override PartName="/customXml/itemProps776.xml" ContentType="application/vnd.openxmlformats-officedocument.customXmlProperties+xml"/>
  <Override PartName="/customXml/itemProps777.xml" ContentType="application/vnd.openxmlformats-officedocument.customXmlProperties+xml"/>
  <Override PartName="/customXml/itemProps778.xml" ContentType="application/vnd.openxmlformats-officedocument.customXmlProperties+xml"/>
  <Override PartName="/customXml/itemProps779.xml" ContentType="application/vnd.openxmlformats-officedocument.customXmlProperties+xml"/>
  <Override PartName="/customXml/itemProps780.xml" ContentType="application/vnd.openxmlformats-officedocument.customXmlProperties+xml"/>
  <Override PartName="/customXml/itemProps781.xml" ContentType="application/vnd.openxmlformats-officedocument.customXmlProperties+xml"/>
  <Override PartName="/customXml/itemProps782.xml" ContentType="application/vnd.openxmlformats-officedocument.customXmlProperties+xml"/>
  <Override PartName="/customXml/itemProps783.xml" ContentType="application/vnd.openxmlformats-officedocument.customXmlProperties+xml"/>
  <Override PartName="/customXml/itemProps784.xml" ContentType="application/vnd.openxmlformats-officedocument.customXmlProperties+xml"/>
  <Override PartName="/customXml/itemProps785.xml" ContentType="application/vnd.openxmlformats-officedocument.customXmlProperties+xml"/>
  <Override PartName="/customXml/itemProps786.xml" ContentType="application/vnd.openxmlformats-officedocument.customXmlProperties+xml"/>
  <Override PartName="/customXml/itemProps787.xml" ContentType="application/vnd.openxmlformats-officedocument.customXmlProperties+xml"/>
  <Override PartName="/customXml/itemProps788.xml" ContentType="application/vnd.openxmlformats-officedocument.customXmlProperties+xml"/>
  <Override PartName="/customXml/itemProps789.xml" ContentType="application/vnd.openxmlformats-officedocument.customXmlProperties+xml"/>
  <Override PartName="/customXml/itemProps790.xml" ContentType="application/vnd.openxmlformats-officedocument.customXmlProperties+xml"/>
  <Override PartName="/customXml/itemProps791.xml" ContentType="application/vnd.openxmlformats-officedocument.customXmlProperties+xml"/>
  <Override PartName="/customXml/itemProps792.xml" ContentType="application/vnd.openxmlformats-officedocument.customXmlProperties+xml"/>
  <Override PartName="/customXml/itemProps793.xml" ContentType="application/vnd.openxmlformats-officedocument.customXmlProperties+xml"/>
  <Override PartName="/customXml/itemProps794.xml" ContentType="application/vnd.openxmlformats-officedocument.customXmlProperties+xml"/>
  <Override PartName="/customXml/itemProps795.xml" ContentType="application/vnd.openxmlformats-officedocument.customXmlProperties+xml"/>
  <Override PartName="/customXml/itemProps796.xml" ContentType="application/vnd.openxmlformats-officedocument.customXmlProperties+xml"/>
  <Override PartName="/customXml/itemProps797.xml" ContentType="application/vnd.openxmlformats-officedocument.customXmlProperties+xml"/>
  <Override PartName="/customXml/itemProps798.xml" ContentType="application/vnd.openxmlformats-officedocument.customXmlProperties+xml"/>
  <Override PartName="/customXml/itemProps799.xml" ContentType="application/vnd.openxmlformats-officedocument.customXmlProperties+xml"/>
  <Override PartName="/customXml/itemProps800.xml" ContentType="application/vnd.openxmlformats-officedocument.customXmlProperties+xml"/>
  <Override PartName="/customXml/itemProps801.xml" ContentType="application/vnd.openxmlformats-officedocument.customXmlProperties+xml"/>
  <Override PartName="/customXml/itemProps802.xml" ContentType="application/vnd.openxmlformats-officedocument.customXmlProperties+xml"/>
  <Override PartName="/customXml/itemProps803.xml" ContentType="application/vnd.openxmlformats-officedocument.customXmlProperties+xml"/>
  <Override PartName="/customXml/itemProps804.xml" ContentType="application/vnd.openxmlformats-officedocument.customXmlProperties+xml"/>
  <Override PartName="/customXml/itemProps805.xml" ContentType="application/vnd.openxmlformats-officedocument.customXmlProperties+xml"/>
  <Override PartName="/customXml/itemProps806.xml" ContentType="application/vnd.openxmlformats-officedocument.customXmlProperties+xml"/>
  <Override PartName="/customXml/itemProps807.xml" ContentType="application/vnd.openxmlformats-officedocument.customXmlProperties+xml"/>
  <Override PartName="/customXml/itemProps808.xml" ContentType="application/vnd.openxmlformats-officedocument.customXmlProperties+xml"/>
  <Override PartName="/customXml/itemProps809.xml" ContentType="application/vnd.openxmlformats-officedocument.customXmlProperties+xml"/>
  <Override PartName="/customXml/itemProps810.xml" ContentType="application/vnd.openxmlformats-officedocument.customXmlProperties+xml"/>
  <Override PartName="/customXml/itemProps811.xml" ContentType="application/vnd.openxmlformats-officedocument.customXmlProperties+xml"/>
  <Override PartName="/customXml/itemProps8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13"/>
  </p:sldMasterIdLst>
  <p:sldIdLst>
    <p:sldId id="257" r:id="rId814"/>
    <p:sldId id="258" r:id="rId815"/>
    <p:sldId id="259" r:id="rId816"/>
    <p:sldId id="260" r:id="rId817"/>
    <p:sldId id="262" r:id="rId818"/>
    <p:sldId id="263" r:id="rId819"/>
    <p:sldId id="264" r:id="rId820"/>
    <p:sldId id="265" r:id="rId821"/>
    <p:sldId id="266" r:id="rId822"/>
    <p:sldId id="267" r:id="rId823"/>
    <p:sldId id="268" r:id="rId824"/>
    <p:sldId id="269" r:id="rId825"/>
    <p:sldId id="270" r:id="rId826"/>
    <p:sldId id="271" r:id="rId827"/>
    <p:sldId id="272" r:id="rId828"/>
    <p:sldId id="273" r:id="rId829"/>
    <p:sldId id="274" r:id="rId830"/>
    <p:sldId id="275" r:id="rId831"/>
    <p:sldId id="276" r:id="rId832"/>
    <p:sldId id="277" r:id="rId833"/>
    <p:sldId id="278" r:id="rId834"/>
    <p:sldId id="280" r:id="rId835"/>
    <p:sldId id="279" r:id="rId836"/>
    <p:sldId id="281" r:id="rId837"/>
    <p:sldId id="282" r:id="rId83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12" autoAdjust="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836" Type="http://schemas.openxmlformats.org/officeDocument/2006/relationships/slide" Target="slides/slide2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93" Type="http://schemas.openxmlformats.org/officeDocument/2006/relationships/customXml" Target="../customXml/item793.xml"/><Relationship Id="rId807" Type="http://schemas.openxmlformats.org/officeDocument/2006/relationships/customXml" Target="../customXml/item807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818" Type="http://schemas.openxmlformats.org/officeDocument/2006/relationships/slide" Target="slides/slide5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829" Type="http://schemas.openxmlformats.org/officeDocument/2006/relationships/slide" Target="slides/slide1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customXml" Target="../customXml/item697.xml"/><Relationship Id="rId820" Type="http://schemas.openxmlformats.org/officeDocument/2006/relationships/slide" Target="slides/slide7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customXml" Target="../customXml/item764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831" Type="http://schemas.openxmlformats.org/officeDocument/2006/relationships/slide" Target="slides/slide18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customXml" Target="../customXml/item775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842" Type="http://schemas.openxmlformats.org/officeDocument/2006/relationships/tableStyles" Target="tableStyles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786" Type="http://schemas.openxmlformats.org/officeDocument/2006/relationships/customXml" Target="../customXml/item786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492" Type="http://schemas.openxmlformats.org/officeDocument/2006/relationships/customXml" Target="../customXml/item492.xml"/><Relationship Id="rId713" Type="http://schemas.openxmlformats.org/officeDocument/2006/relationships/customXml" Target="../customXml/item713.xml"/><Relationship Id="rId797" Type="http://schemas.openxmlformats.org/officeDocument/2006/relationships/customXml" Target="../customXml/item797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802" Type="http://schemas.openxmlformats.org/officeDocument/2006/relationships/customXml" Target="../customXml/item80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813" Type="http://schemas.openxmlformats.org/officeDocument/2006/relationships/slideMaster" Target="slideMasters/slideMaster1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customXml" Target="../customXml/item757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617" Type="http://schemas.openxmlformats.org/officeDocument/2006/relationships/customXml" Target="../customXml/item617.xml"/><Relationship Id="rId824" Type="http://schemas.openxmlformats.org/officeDocument/2006/relationships/slide" Target="slides/slide11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68" Type="http://schemas.openxmlformats.org/officeDocument/2006/relationships/customXml" Target="../customXml/item768.xml"/><Relationship Id="rId20" Type="http://schemas.openxmlformats.org/officeDocument/2006/relationships/customXml" Target="../customXml/item20.xml"/><Relationship Id="rId628" Type="http://schemas.openxmlformats.org/officeDocument/2006/relationships/customXml" Target="../customXml/item628.xml"/><Relationship Id="rId835" Type="http://schemas.openxmlformats.org/officeDocument/2006/relationships/slide" Target="slides/slide22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79" Type="http://schemas.openxmlformats.org/officeDocument/2006/relationships/customXml" Target="../customXml/item779.xml"/><Relationship Id="rId31" Type="http://schemas.openxmlformats.org/officeDocument/2006/relationships/customXml" Target="../customXml/item31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42" Type="http://schemas.openxmlformats.org/officeDocument/2006/relationships/customXml" Target="../customXml/item42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552" Type="http://schemas.openxmlformats.org/officeDocument/2006/relationships/customXml" Target="../customXml/item55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412" Type="http://schemas.openxmlformats.org/officeDocument/2006/relationships/customXml" Target="../customXml/item412.xml"/><Relationship Id="rId289" Type="http://schemas.openxmlformats.org/officeDocument/2006/relationships/customXml" Target="../customXml/item289.xml"/><Relationship Id="rId496" Type="http://schemas.openxmlformats.org/officeDocument/2006/relationships/customXml" Target="../customXml/item496.xml"/><Relationship Id="rId717" Type="http://schemas.openxmlformats.org/officeDocument/2006/relationships/customXml" Target="../customXml/item717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56" Type="http://schemas.openxmlformats.org/officeDocument/2006/relationships/customXml" Target="../customXml/item356.xml"/><Relationship Id="rId563" Type="http://schemas.openxmlformats.org/officeDocument/2006/relationships/customXml" Target="../customXml/item563.xml"/><Relationship Id="rId770" Type="http://schemas.openxmlformats.org/officeDocument/2006/relationships/customXml" Target="../customXml/item77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630" Type="http://schemas.openxmlformats.org/officeDocument/2006/relationships/customXml" Target="../customXml/item630.xml"/><Relationship Id="rId728" Type="http://schemas.openxmlformats.org/officeDocument/2006/relationships/customXml" Target="../customXml/item728.xml"/><Relationship Id="rId64" Type="http://schemas.openxmlformats.org/officeDocument/2006/relationships/customXml" Target="../customXml/item64.xml"/><Relationship Id="rId367" Type="http://schemas.openxmlformats.org/officeDocument/2006/relationships/customXml" Target="../customXml/item367.xml"/><Relationship Id="rId574" Type="http://schemas.openxmlformats.org/officeDocument/2006/relationships/customXml" Target="../customXml/item574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434" Type="http://schemas.openxmlformats.org/officeDocument/2006/relationships/customXml" Target="../customXml/item434.xml"/><Relationship Id="rId641" Type="http://schemas.openxmlformats.org/officeDocument/2006/relationships/customXml" Target="../customXml/item641.xml"/><Relationship Id="rId739" Type="http://schemas.openxmlformats.org/officeDocument/2006/relationships/customXml" Target="../customXml/item739.xml"/><Relationship Id="rId280" Type="http://schemas.openxmlformats.org/officeDocument/2006/relationships/customXml" Target="../customXml/item280.xml"/><Relationship Id="rId501" Type="http://schemas.openxmlformats.org/officeDocument/2006/relationships/customXml" Target="../customXml/item501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378" Type="http://schemas.openxmlformats.org/officeDocument/2006/relationships/customXml" Target="../customXml/item378.xml"/><Relationship Id="rId585" Type="http://schemas.openxmlformats.org/officeDocument/2006/relationships/customXml" Target="../customXml/item585.xml"/><Relationship Id="rId792" Type="http://schemas.openxmlformats.org/officeDocument/2006/relationships/customXml" Target="../customXml/item792.xml"/><Relationship Id="rId806" Type="http://schemas.openxmlformats.org/officeDocument/2006/relationships/customXml" Target="../customXml/item806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652" Type="http://schemas.openxmlformats.org/officeDocument/2006/relationships/customXml" Target="../customXml/item652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512" Type="http://schemas.openxmlformats.org/officeDocument/2006/relationships/customXml" Target="../customXml/item512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96" Type="http://schemas.openxmlformats.org/officeDocument/2006/relationships/customXml" Target="../customXml/item596.xml"/><Relationship Id="rId817" Type="http://schemas.openxmlformats.org/officeDocument/2006/relationships/slide" Target="slides/slide4.xml"/><Relationship Id="rId249" Type="http://schemas.openxmlformats.org/officeDocument/2006/relationships/customXml" Target="../customXml/item249.xml"/><Relationship Id="rId456" Type="http://schemas.openxmlformats.org/officeDocument/2006/relationships/customXml" Target="../customXml/item456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97" Type="http://schemas.openxmlformats.org/officeDocument/2006/relationships/customXml" Target="../customXml/item97.xml"/><Relationship Id="rId730" Type="http://schemas.openxmlformats.org/officeDocument/2006/relationships/customXml" Target="../customXml/item730.xml"/><Relationship Id="rId828" Type="http://schemas.openxmlformats.org/officeDocument/2006/relationships/slide" Target="slides/slide15.xml"/><Relationship Id="rId162" Type="http://schemas.openxmlformats.org/officeDocument/2006/relationships/customXml" Target="../customXml/item162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783" Type="http://schemas.openxmlformats.org/officeDocument/2006/relationships/customXml" Target="../customXml/item783.xml"/><Relationship Id="rId839" Type="http://schemas.openxmlformats.org/officeDocument/2006/relationships/presProps" Target="presProps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ustomXml" Target="../customXml/item752.xml"/><Relationship Id="rId808" Type="http://schemas.openxmlformats.org/officeDocument/2006/relationships/customXml" Target="../customXml/item80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794" Type="http://schemas.openxmlformats.org/officeDocument/2006/relationships/customXml" Target="../customXml/item794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customXml" Target="../customXml/item76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819" Type="http://schemas.openxmlformats.org/officeDocument/2006/relationships/slide" Target="slides/slide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830" Type="http://schemas.openxmlformats.org/officeDocument/2006/relationships/slide" Target="slides/slide17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customXml" Target="../customXml/item774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841" Type="http://schemas.openxmlformats.org/officeDocument/2006/relationships/theme" Target="theme/theme1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785" Type="http://schemas.openxmlformats.org/officeDocument/2006/relationships/customXml" Target="../customXml/item785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customXml" Target="../customXml/item754.xml"/><Relationship Id="rId796" Type="http://schemas.openxmlformats.org/officeDocument/2006/relationships/customXml" Target="../customXml/item796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821" Type="http://schemas.openxmlformats.org/officeDocument/2006/relationships/slide" Target="slides/slide8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customXml" Target="../customXml/item765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slide" Target="slides/slide19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customXml" Target="../customXml/item776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801" Type="http://schemas.openxmlformats.org/officeDocument/2006/relationships/customXml" Target="../customXml/item801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787" Type="http://schemas.openxmlformats.org/officeDocument/2006/relationships/customXml" Target="../customXml/item787.xml"/><Relationship Id="rId812" Type="http://schemas.openxmlformats.org/officeDocument/2006/relationships/customXml" Target="../customXml/item812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823" Type="http://schemas.openxmlformats.org/officeDocument/2006/relationships/slide" Target="slides/slide1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customXml" Target="../customXml/item767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834" Type="http://schemas.openxmlformats.org/officeDocument/2006/relationships/slide" Target="slides/slide2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803" Type="http://schemas.openxmlformats.org/officeDocument/2006/relationships/customXml" Target="../customXml/item803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789" Type="http://schemas.openxmlformats.org/officeDocument/2006/relationships/customXml" Target="../customXml/item789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814" Type="http://schemas.openxmlformats.org/officeDocument/2006/relationships/slide" Target="slides/slide1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825" Type="http://schemas.openxmlformats.org/officeDocument/2006/relationships/slide" Target="slides/slide12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805" Type="http://schemas.openxmlformats.org/officeDocument/2006/relationships/customXml" Target="../customXml/item805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816" Type="http://schemas.openxmlformats.org/officeDocument/2006/relationships/slide" Target="slides/slide3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827" Type="http://schemas.openxmlformats.org/officeDocument/2006/relationships/slide" Target="slides/slide14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838" Type="http://schemas.openxmlformats.org/officeDocument/2006/relationships/slide" Target="slides/slide25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customXml" Target="../customXml/item76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customXml" Target="../customXml/item773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840" Type="http://schemas.openxmlformats.org/officeDocument/2006/relationships/viewProps" Target="viewProps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784" Type="http://schemas.openxmlformats.org/officeDocument/2006/relationships/customXml" Target="../customXml/item784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733" Type="http://schemas.openxmlformats.org/officeDocument/2006/relationships/customXml" Target="../customXml/item733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232" Type="http://schemas.openxmlformats.org/officeDocument/2006/relationships/customXml" Target="../customXml/item232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811" Type="http://schemas.openxmlformats.org/officeDocument/2006/relationships/customXml" Target="../customXml/item811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customXml" Target="../customXml/item755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slide" Target="slides/slide9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customXml" Target="../customXml/item76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833" Type="http://schemas.openxmlformats.org/officeDocument/2006/relationships/slide" Target="slides/slide20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customXml" Target="../customXml/item777.xml"/><Relationship Id="rId637" Type="http://schemas.openxmlformats.org/officeDocument/2006/relationships/customXml" Target="../customXml/item637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799" Type="http://schemas.openxmlformats.org/officeDocument/2006/relationships/customXml" Target="../customXml/item799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58" Type="http://schemas.openxmlformats.org/officeDocument/2006/relationships/customXml" Target="../customXml/item158.xml"/><Relationship Id="rId726" Type="http://schemas.openxmlformats.org/officeDocument/2006/relationships/customXml" Target="../customXml/item726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737" Type="http://schemas.openxmlformats.org/officeDocument/2006/relationships/customXml" Target="../customXml/item737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303" Type="http://schemas.openxmlformats.org/officeDocument/2006/relationships/customXml" Target="../customXml/item303.xml"/><Relationship Id="rId748" Type="http://schemas.openxmlformats.org/officeDocument/2006/relationships/customXml" Target="../customXml/item748.xml"/><Relationship Id="rId84" Type="http://schemas.openxmlformats.org/officeDocument/2006/relationships/customXml" Target="../customXml/item84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slide" Target="slides/slide2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454" Type="http://schemas.openxmlformats.org/officeDocument/2006/relationships/customXml" Target="../customXml/item454.xml"/><Relationship Id="rId661" Type="http://schemas.openxmlformats.org/officeDocument/2006/relationships/customXml" Target="../customXml/item661.xml"/><Relationship Id="rId759" Type="http://schemas.openxmlformats.org/officeDocument/2006/relationships/customXml" Target="../customXml/item759.xml"/><Relationship Id="rId11" Type="http://schemas.openxmlformats.org/officeDocument/2006/relationships/customXml" Target="../customXml/item11.xml"/><Relationship Id="rId314" Type="http://schemas.openxmlformats.org/officeDocument/2006/relationships/customXml" Target="../customXml/item314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826" Type="http://schemas.openxmlformats.org/officeDocument/2006/relationships/slide" Target="slides/slide1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72" Type="http://schemas.openxmlformats.org/officeDocument/2006/relationships/customXml" Target="../customXml/item672.xml"/><Relationship Id="rId22" Type="http://schemas.openxmlformats.org/officeDocument/2006/relationships/customXml" Target="../customXml/item22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532" Type="http://schemas.openxmlformats.org/officeDocument/2006/relationships/customXml" Target="../customXml/item532.xml"/><Relationship Id="rId171" Type="http://schemas.openxmlformats.org/officeDocument/2006/relationships/customXml" Target="../customXml/item171.xml"/><Relationship Id="rId837" Type="http://schemas.openxmlformats.org/officeDocument/2006/relationships/slide" Target="slides/slide24.xml"/><Relationship Id="rId269" Type="http://schemas.openxmlformats.org/officeDocument/2006/relationships/customXml" Target="../customXml/item269.xml"/><Relationship Id="rId476" Type="http://schemas.openxmlformats.org/officeDocument/2006/relationships/customXml" Target="../customXml/item476.xml"/><Relationship Id="rId683" Type="http://schemas.openxmlformats.org/officeDocument/2006/relationships/customXml" Target="../customXml/item683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336" Type="http://schemas.openxmlformats.org/officeDocument/2006/relationships/customXml" Target="../customXml/item336.xml"/><Relationship Id="rId543" Type="http://schemas.openxmlformats.org/officeDocument/2006/relationships/customXml" Target="../customXml/item543.xml"/><Relationship Id="rId182" Type="http://schemas.openxmlformats.org/officeDocument/2006/relationships/customXml" Target="../customXml/item182.xml"/><Relationship Id="rId403" Type="http://schemas.openxmlformats.org/officeDocument/2006/relationships/customXml" Target="../customXml/item403.xml"/><Relationship Id="rId750" Type="http://schemas.openxmlformats.org/officeDocument/2006/relationships/customXml" Target="../customXml/item750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554" Type="http://schemas.openxmlformats.org/officeDocument/2006/relationships/customXml" Target="../customXml/item554.xml"/><Relationship Id="rId761" Type="http://schemas.openxmlformats.org/officeDocument/2006/relationships/customXml" Target="../customXml/item76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414" Type="http://schemas.openxmlformats.org/officeDocument/2006/relationships/customXml" Target="../customXml/item414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260" Type="http://schemas.openxmlformats.org/officeDocument/2006/relationships/customXml" Target="../customXml/item260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72" Type="http://schemas.openxmlformats.org/officeDocument/2006/relationships/customXml" Target="../customXml/item77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632" Type="http://schemas.openxmlformats.org/officeDocument/2006/relationships/customXml" Target="../customXml/item6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16/08/2019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16/08/2019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16/08/2019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16/08/2019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16/08/2019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16/08/2019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16/08/2019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6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12.xml"/><Relationship Id="rId7" Type="http://schemas.openxmlformats.org/officeDocument/2006/relationships/customXml" Target="../../customXml/item107.xml"/><Relationship Id="rId12" Type="http://schemas.openxmlformats.org/officeDocument/2006/relationships/image" Target="../media/image2.png"/><Relationship Id="rId17" Type="http://schemas.openxmlformats.org/officeDocument/2006/relationships/slide" Target="slide2.xml"/><Relationship Id="rId2" Type="http://schemas.openxmlformats.org/officeDocument/2006/relationships/customXml" Target="../../customXml/item435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566.xml"/><Relationship Id="rId6" Type="http://schemas.openxmlformats.org/officeDocument/2006/relationships/customXml" Target="../../customXml/item738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502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113.xml"/><Relationship Id="rId9" Type="http://schemas.openxmlformats.org/officeDocument/2006/relationships/customXml" Target="../../customXml/item519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26.xml"/><Relationship Id="rId18" Type="http://schemas.openxmlformats.org/officeDocument/2006/relationships/customXml" Target="../../customXml/item417.xml"/><Relationship Id="rId26" Type="http://schemas.openxmlformats.org/officeDocument/2006/relationships/image" Target="../media/image4.png"/><Relationship Id="rId39" Type="http://schemas.openxmlformats.org/officeDocument/2006/relationships/image" Target="../media/image26.png"/><Relationship Id="rId21" Type="http://schemas.openxmlformats.org/officeDocument/2006/relationships/customXml" Target="../../customXml/item471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179.xml"/><Relationship Id="rId12" Type="http://schemas.openxmlformats.org/officeDocument/2006/relationships/customXml" Target="../../customXml/item789.xml"/><Relationship Id="rId17" Type="http://schemas.openxmlformats.org/officeDocument/2006/relationships/customXml" Target="../../customXml/item712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2.xml"/><Relationship Id="rId2" Type="http://schemas.openxmlformats.org/officeDocument/2006/relationships/customXml" Target="../../customXml/item15.xml"/><Relationship Id="rId16" Type="http://schemas.openxmlformats.org/officeDocument/2006/relationships/customXml" Target="../../customXml/item421.xml"/><Relationship Id="rId20" Type="http://schemas.openxmlformats.org/officeDocument/2006/relationships/customXml" Target="../../customXml/item267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755.xml"/><Relationship Id="rId6" Type="http://schemas.openxmlformats.org/officeDocument/2006/relationships/customXml" Target="../../customXml/item313.xml"/><Relationship Id="rId11" Type="http://schemas.openxmlformats.org/officeDocument/2006/relationships/customXml" Target="../../customXml/item631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7.svg"/><Relationship Id="rId5" Type="http://schemas.openxmlformats.org/officeDocument/2006/relationships/customXml" Target="../../customXml/item646.xml"/><Relationship Id="rId15" Type="http://schemas.openxmlformats.org/officeDocument/2006/relationships/customXml" Target="../../customXml/item241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187.xml"/><Relationship Id="rId19" Type="http://schemas.openxmlformats.org/officeDocument/2006/relationships/customXml" Target="../../customXml/item40.xml"/><Relationship Id="rId31" Type="http://schemas.openxmlformats.org/officeDocument/2006/relationships/slide" Target="slide11.xml"/><Relationship Id="rId4" Type="http://schemas.openxmlformats.org/officeDocument/2006/relationships/customXml" Target="../../customXml/item352.xml"/><Relationship Id="rId9" Type="http://schemas.openxmlformats.org/officeDocument/2006/relationships/customXml" Target="../../customXml/item52.xml"/><Relationship Id="rId14" Type="http://schemas.openxmlformats.org/officeDocument/2006/relationships/customXml" Target="../../customXml/item500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314.xml"/><Relationship Id="rId3" Type="http://schemas.openxmlformats.org/officeDocument/2006/relationships/customXml" Target="../../customXml/item3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88.xml"/><Relationship Id="rId18" Type="http://schemas.openxmlformats.org/officeDocument/2006/relationships/customXml" Target="../../customXml/item139.xml"/><Relationship Id="rId26" Type="http://schemas.openxmlformats.org/officeDocument/2006/relationships/customXml" Target="../../customXml/item472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429.xml"/><Relationship Id="rId34" Type="http://schemas.openxmlformats.org/officeDocument/2006/relationships/customXml" Target="../../customXml/item93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24.png"/><Relationship Id="rId55" Type="http://schemas.openxmlformats.org/officeDocument/2006/relationships/image" Target="../media/image29.svg"/><Relationship Id="rId7" Type="http://schemas.openxmlformats.org/officeDocument/2006/relationships/customXml" Target="../../customXml/item362.xml"/><Relationship Id="rId2" Type="http://schemas.openxmlformats.org/officeDocument/2006/relationships/customXml" Target="../../customXml/item196.xml"/><Relationship Id="rId16" Type="http://schemas.openxmlformats.org/officeDocument/2006/relationships/customXml" Target="../../customXml/item347.xml"/><Relationship Id="rId29" Type="http://schemas.openxmlformats.org/officeDocument/2006/relationships/customXml" Target="../../customXml/item389.xml"/><Relationship Id="rId11" Type="http://schemas.openxmlformats.org/officeDocument/2006/relationships/customXml" Target="../../customXml/item119.xml"/><Relationship Id="rId24" Type="http://schemas.openxmlformats.org/officeDocument/2006/relationships/customXml" Target="../../customXml/item51.xml"/><Relationship Id="rId32" Type="http://schemas.openxmlformats.org/officeDocument/2006/relationships/customXml" Target="../../customXml/item342.xml"/><Relationship Id="rId37" Type="http://schemas.openxmlformats.org/officeDocument/2006/relationships/customXml" Target="../../customXml/item257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27.svg"/><Relationship Id="rId58" Type="http://schemas.openxmlformats.org/officeDocument/2006/relationships/image" Target="../media/image32.png"/><Relationship Id="rId5" Type="http://schemas.openxmlformats.org/officeDocument/2006/relationships/customXml" Target="../../customXml/item517.xml"/><Relationship Id="rId19" Type="http://schemas.openxmlformats.org/officeDocument/2006/relationships/customXml" Target="../../customXml/item103.xml"/><Relationship Id="rId4" Type="http://schemas.openxmlformats.org/officeDocument/2006/relationships/customXml" Target="../../customXml/item209.xml"/><Relationship Id="rId9" Type="http://schemas.openxmlformats.org/officeDocument/2006/relationships/customXml" Target="../../customXml/item596.xml"/><Relationship Id="rId14" Type="http://schemas.openxmlformats.org/officeDocument/2006/relationships/customXml" Target="../../customXml/item737.xml"/><Relationship Id="rId22" Type="http://schemas.openxmlformats.org/officeDocument/2006/relationships/customXml" Target="../../customXml/item687.xml"/><Relationship Id="rId27" Type="http://schemas.openxmlformats.org/officeDocument/2006/relationships/customXml" Target="../../customXml/item98.xml"/><Relationship Id="rId30" Type="http://schemas.openxmlformats.org/officeDocument/2006/relationships/customXml" Target="../../customXml/item645.xml"/><Relationship Id="rId35" Type="http://schemas.openxmlformats.org/officeDocument/2006/relationships/customXml" Target="../../customXml/item228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30.png"/><Relationship Id="rId8" Type="http://schemas.openxmlformats.org/officeDocument/2006/relationships/customXml" Target="../../customXml/item521.xml"/><Relationship Id="rId51" Type="http://schemas.openxmlformats.org/officeDocument/2006/relationships/image" Target="../media/image25.svg"/><Relationship Id="rId3" Type="http://schemas.openxmlformats.org/officeDocument/2006/relationships/customXml" Target="../../customXml/item164.xml"/><Relationship Id="rId12" Type="http://schemas.openxmlformats.org/officeDocument/2006/relationships/customXml" Target="../../customXml/item768.xml"/><Relationship Id="rId17" Type="http://schemas.openxmlformats.org/officeDocument/2006/relationships/customXml" Target="../../customXml/item704.xml"/><Relationship Id="rId25" Type="http://schemas.openxmlformats.org/officeDocument/2006/relationships/customXml" Target="../../customXml/item624.xml"/><Relationship Id="rId33" Type="http://schemas.openxmlformats.org/officeDocument/2006/relationships/customXml" Target="../../customXml/item684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3.svg"/><Relationship Id="rId20" Type="http://schemas.openxmlformats.org/officeDocument/2006/relationships/customXml" Target="../../customXml/item335.xml"/><Relationship Id="rId41" Type="http://schemas.openxmlformats.org/officeDocument/2006/relationships/image" Target="../media/image3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183.xml"/><Relationship Id="rId6" Type="http://schemas.openxmlformats.org/officeDocument/2006/relationships/customXml" Target="../../customXml/item533.xml"/><Relationship Id="rId15" Type="http://schemas.openxmlformats.org/officeDocument/2006/relationships/customXml" Target="../../customXml/item718.xml"/><Relationship Id="rId23" Type="http://schemas.openxmlformats.org/officeDocument/2006/relationships/customXml" Target="../../customXml/item194.xml"/><Relationship Id="rId28" Type="http://schemas.openxmlformats.org/officeDocument/2006/relationships/customXml" Target="../../customXml/item647.xml"/><Relationship Id="rId36" Type="http://schemas.openxmlformats.org/officeDocument/2006/relationships/customXml" Target="../../customXml/item598.xml"/><Relationship Id="rId49" Type="http://schemas.openxmlformats.org/officeDocument/2006/relationships/image" Target="../media/image9.svg"/><Relationship Id="rId57" Type="http://schemas.openxmlformats.org/officeDocument/2006/relationships/image" Target="../media/image31.svg"/><Relationship Id="rId10" Type="http://schemas.openxmlformats.org/officeDocument/2006/relationships/customXml" Target="../../customXml/item506.xml"/><Relationship Id="rId31" Type="http://schemas.openxmlformats.org/officeDocument/2006/relationships/customXml" Target="../../customXml/item221.xml"/><Relationship Id="rId44" Type="http://schemas.openxmlformats.org/officeDocument/2006/relationships/image" Target="../media/image6.png"/><Relationship Id="rId52" Type="http://schemas.openxmlformats.org/officeDocument/2006/relationships/image" Target="../media/image26.png"/><Relationship Id="rId6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405.xml"/><Relationship Id="rId21" Type="http://schemas.openxmlformats.org/officeDocument/2006/relationships/customXml" Target="../../customXml/item655.xml"/><Relationship Id="rId42" Type="http://schemas.openxmlformats.org/officeDocument/2006/relationships/customXml" Target="../../customXml/item35.xml"/><Relationship Id="rId47" Type="http://schemas.openxmlformats.org/officeDocument/2006/relationships/customXml" Target="../../customXml/item294.xml"/><Relationship Id="rId63" Type="http://schemas.openxmlformats.org/officeDocument/2006/relationships/image" Target="../media/image7.png"/><Relationship Id="rId68" Type="http://schemas.openxmlformats.org/officeDocument/2006/relationships/image" Target="../media/image10.png"/><Relationship Id="rId7" Type="http://schemas.openxmlformats.org/officeDocument/2006/relationships/customXml" Target="../../customXml/item10.xml"/><Relationship Id="rId71" Type="http://schemas.openxmlformats.org/officeDocument/2006/relationships/image" Target="../media/image8.png"/><Relationship Id="rId2" Type="http://schemas.openxmlformats.org/officeDocument/2006/relationships/customXml" Target="../../customXml/item475.xml"/><Relationship Id="rId16" Type="http://schemas.openxmlformats.org/officeDocument/2006/relationships/customXml" Target="../../customXml/item441.xml"/><Relationship Id="rId29" Type="http://schemas.openxmlformats.org/officeDocument/2006/relationships/customXml" Target="../../customXml/item512.xml"/><Relationship Id="rId11" Type="http://schemas.openxmlformats.org/officeDocument/2006/relationships/customXml" Target="../../customXml/item728.xml"/><Relationship Id="rId24" Type="http://schemas.openxmlformats.org/officeDocument/2006/relationships/customXml" Target="../../customXml/item309.xml"/><Relationship Id="rId32" Type="http://schemas.openxmlformats.org/officeDocument/2006/relationships/customXml" Target="../../customXml/item55.xml"/><Relationship Id="rId37" Type="http://schemas.openxmlformats.org/officeDocument/2006/relationships/customXml" Target="../../customXml/item686.xml"/><Relationship Id="rId40" Type="http://schemas.openxmlformats.org/officeDocument/2006/relationships/customXml" Target="../../customXml/item695.xml"/><Relationship Id="rId45" Type="http://schemas.openxmlformats.org/officeDocument/2006/relationships/customXml" Target="../../customXml/item265.xml"/><Relationship Id="rId53" Type="http://schemas.openxmlformats.org/officeDocument/2006/relationships/customXml" Target="../../customXml/item722.xml"/><Relationship Id="rId58" Type="http://schemas.openxmlformats.org/officeDocument/2006/relationships/image" Target="../media/image2.png"/><Relationship Id="rId66" Type="http://schemas.openxmlformats.org/officeDocument/2006/relationships/image" Target="../media/image23.svg"/><Relationship Id="rId5" Type="http://schemas.openxmlformats.org/officeDocument/2006/relationships/customXml" Target="../../customXml/item245.xml"/><Relationship Id="rId61" Type="http://schemas.openxmlformats.org/officeDocument/2006/relationships/image" Target="../media/image5.png"/><Relationship Id="rId19" Type="http://schemas.openxmlformats.org/officeDocument/2006/relationships/customXml" Target="../../customXml/item539.xml"/><Relationship Id="rId14" Type="http://schemas.openxmlformats.org/officeDocument/2006/relationships/customXml" Target="../../customXml/item412.xml"/><Relationship Id="rId22" Type="http://schemas.openxmlformats.org/officeDocument/2006/relationships/customXml" Target="../../customXml/item766.xml"/><Relationship Id="rId27" Type="http://schemas.openxmlformats.org/officeDocument/2006/relationships/customXml" Target="../../customXml/item447.xml"/><Relationship Id="rId30" Type="http://schemas.openxmlformats.org/officeDocument/2006/relationships/customXml" Target="../../customXml/item229.xml"/><Relationship Id="rId35" Type="http://schemas.openxmlformats.org/officeDocument/2006/relationships/customXml" Target="../../customXml/item175.xml"/><Relationship Id="rId43" Type="http://schemas.openxmlformats.org/officeDocument/2006/relationships/customXml" Target="../../customXml/item656.xml"/><Relationship Id="rId48" Type="http://schemas.openxmlformats.org/officeDocument/2006/relationships/customXml" Target="../../customXml/item168.xml"/><Relationship Id="rId56" Type="http://schemas.openxmlformats.org/officeDocument/2006/relationships/slideLayout" Target="../slideLayouts/slideLayout1.xml"/><Relationship Id="rId64" Type="http://schemas.openxmlformats.org/officeDocument/2006/relationships/slide" Target="slide13.xml"/><Relationship Id="rId69" Type="http://schemas.openxmlformats.org/officeDocument/2006/relationships/image" Target="../media/image11.svg"/><Relationship Id="rId8" Type="http://schemas.openxmlformats.org/officeDocument/2006/relationships/customXml" Target="../../customXml/item53.xml"/><Relationship Id="rId51" Type="http://schemas.openxmlformats.org/officeDocument/2006/relationships/customXml" Target="../../customXml/item804.xml"/><Relationship Id="rId72" Type="http://schemas.openxmlformats.org/officeDocument/2006/relationships/image" Target="../media/image9.svg"/><Relationship Id="rId3" Type="http://schemas.openxmlformats.org/officeDocument/2006/relationships/customXml" Target="../../customXml/item54.xml"/><Relationship Id="rId12" Type="http://schemas.openxmlformats.org/officeDocument/2006/relationships/customXml" Target="../../customXml/item171.xml"/><Relationship Id="rId17" Type="http://schemas.openxmlformats.org/officeDocument/2006/relationships/customXml" Target="../../customXml/item431.xml"/><Relationship Id="rId25" Type="http://schemas.openxmlformats.org/officeDocument/2006/relationships/customXml" Target="../../customXml/item467.xml"/><Relationship Id="rId33" Type="http://schemas.openxmlformats.org/officeDocument/2006/relationships/customXml" Target="../../customXml/item560.xml"/><Relationship Id="rId38" Type="http://schemas.openxmlformats.org/officeDocument/2006/relationships/customXml" Target="../../customXml/item177.xml"/><Relationship Id="rId46" Type="http://schemas.openxmlformats.org/officeDocument/2006/relationships/customXml" Target="../../customXml/item361.xml"/><Relationship Id="rId59" Type="http://schemas.openxmlformats.org/officeDocument/2006/relationships/image" Target="../media/image3.png"/><Relationship Id="rId67" Type="http://schemas.openxmlformats.org/officeDocument/2006/relationships/slide" Target="slide15.xml"/><Relationship Id="rId20" Type="http://schemas.openxmlformats.org/officeDocument/2006/relationships/customXml" Target="../../customXml/item410.xml"/><Relationship Id="rId41" Type="http://schemas.openxmlformats.org/officeDocument/2006/relationships/customXml" Target="../../customXml/item190.xml"/><Relationship Id="rId54" Type="http://schemas.openxmlformats.org/officeDocument/2006/relationships/customXml" Target="../../customXml/item154.xml"/><Relationship Id="rId62" Type="http://schemas.openxmlformats.org/officeDocument/2006/relationships/image" Target="../media/image6.png"/><Relationship Id="rId70" Type="http://schemas.openxmlformats.org/officeDocument/2006/relationships/slide" Target="slide14.xml"/><Relationship Id="rId1" Type="http://schemas.openxmlformats.org/officeDocument/2006/relationships/customXml" Target="../../customXml/item283.xml"/><Relationship Id="rId6" Type="http://schemas.openxmlformats.org/officeDocument/2006/relationships/customXml" Target="../../customXml/item589.xml"/><Relationship Id="rId15" Type="http://schemas.openxmlformats.org/officeDocument/2006/relationships/customXml" Target="../../customXml/item48.xml"/><Relationship Id="rId23" Type="http://schemas.openxmlformats.org/officeDocument/2006/relationships/customXml" Target="../../customXml/item811.xml"/><Relationship Id="rId28" Type="http://schemas.openxmlformats.org/officeDocument/2006/relationships/customXml" Target="../../customXml/item182.xml"/><Relationship Id="rId36" Type="http://schemas.openxmlformats.org/officeDocument/2006/relationships/customXml" Target="../../customXml/item443.xml"/><Relationship Id="rId49" Type="http://schemas.openxmlformats.org/officeDocument/2006/relationships/customXml" Target="../../customXml/item763.xml"/><Relationship Id="rId57" Type="http://schemas.openxmlformats.org/officeDocument/2006/relationships/image" Target="../media/image1.png"/><Relationship Id="rId10" Type="http://schemas.openxmlformats.org/officeDocument/2006/relationships/customXml" Target="../../customXml/item806.xml"/><Relationship Id="rId31" Type="http://schemas.openxmlformats.org/officeDocument/2006/relationships/customXml" Target="../../customXml/item9.xml"/><Relationship Id="rId44" Type="http://schemas.openxmlformats.org/officeDocument/2006/relationships/customXml" Target="../../customXml/item525.xml"/><Relationship Id="rId52" Type="http://schemas.openxmlformats.org/officeDocument/2006/relationships/customXml" Target="../../customXml/item246.xml"/><Relationship Id="rId60" Type="http://schemas.openxmlformats.org/officeDocument/2006/relationships/image" Target="../media/image4.png"/><Relationship Id="rId65" Type="http://schemas.openxmlformats.org/officeDocument/2006/relationships/image" Target="../media/image22.png"/><Relationship Id="rId4" Type="http://schemas.openxmlformats.org/officeDocument/2006/relationships/customXml" Target="../../customXml/item780.xml"/><Relationship Id="rId9" Type="http://schemas.openxmlformats.org/officeDocument/2006/relationships/customXml" Target="../../customXml/item272.xml"/><Relationship Id="rId13" Type="http://schemas.openxmlformats.org/officeDocument/2006/relationships/customXml" Target="../../customXml/item180.xml"/><Relationship Id="rId18" Type="http://schemas.openxmlformats.org/officeDocument/2006/relationships/customXml" Target="../../customXml/item731.xml"/><Relationship Id="rId39" Type="http://schemas.openxmlformats.org/officeDocument/2006/relationships/customXml" Target="../../customXml/item531.xml"/><Relationship Id="rId34" Type="http://schemas.openxmlformats.org/officeDocument/2006/relationships/customXml" Target="../../customXml/item399.xml"/><Relationship Id="rId50" Type="http://schemas.openxmlformats.org/officeDocument/2006/relationships/customXml" Target="../../customXml/item518.xml"/><Relationship Id="rId55" Type="http://schemas.openxmlformats.org/officeDocument/2006/relationships/customXml" Target="../../customXml/item35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764.xml"/><Relationship Id="rId21" Type="http://schemas.openxmlformats.org/officeDocument/2006/relationships/customXml" Target="../../customXml/item735.xml"/><Relationship Id="rId42" Type="http://schemas.openxmlformats.org/officeDocument/2006/relationships/customXml" Target="../../customXml/item682.xml"/><Relationship Id="rId47" Type="http://schemas.openxmlformats.org/officeDocument/2006/relationships/customXml" Target="../../customXml/item172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16" Type="http://schemas.openxmlformats.org/officeDocument/2006/relationships/customXml" Target="../../customXml/item372.xml"/><Relationship Id="rId11" Type="http://schemas.openxmlformats.org/officeDocument/2006/relationships/customXml" Target="../../customXml/item613.xml"/><Relationship Id="rId24" Type="http://schemas.openxmlformats.org/officeDocument/2006/relationships/customXml" Target="../../customXml/item161.xml"/><Relationship Id="rId32" Type="http://schemas.openxmlformats.org/officeDocument/2006/relationships/customXml" Target="../../customXml/item577.xml"/><Relationship Id="rId37" Type="http://schemas.openxmlformats.org/officeDocument/2006/relationships/customXml" Target="../../customXml/item240.xml"/><Relationship Id="rId40" Type="http://schemas.openxmlformats.org/officeDocument/2006/relationships/customXml" Target="../../customXml/item681.xml"/><Relationship Id="rId45" Type="http://schemas.openxmlformats.org/officeDocument/2006/relationships/customXml" Target="../../customXml/item159.xml"/><Relationship Id="rId53" Type="http://schemas.openxmlformats.org/officeDocument/2006/relationships/customXml" Target="../../customXml/item244.xml"/><Relationship Id="rId58" Type="http://schemas.openxmlformats.org/officeDocument/2006/relationships/customXml" Target="../../customXml/item618.xml"/><Relationship Id="rId66" Type="http://schemas.openxmlformats.org/officeDocument/2006/relationships/image" Target="../media/image4.png"/><Relationship Id="rId74" Type="http://schemas.openxmlformats.org/officeDocument/2006/relationships/image" Target="../media/image28.png"/><Relationship Id="rId79" Type="http://schemas.openxmlformats.org/officeDocument/2006/relationships/image" Target="../media/image33.svg"/><Relationship Id="rId5" Type="http://schemas.openxmlformats.org/officeDocument/2006/relationships/customXml" Target="../../customXml/item540.xml"/><Relationship Id="rId61" Type="http://schemas.openxmlformats.org/officeDocument/2006/relationships/customXml" Target="../../customXml/item770.xml"/><Relationship Id="rId19" Type="http://schemas.openxmlformats.org/officeDocument/2006/relationships/customXml" Target="../../customXml/item39.xml"/><Relationship Id="rId14" Type="http://schemas.openxmlformats.org/officeDocument/2006/relationships/customXml" Target="../../customXml/item570.xml"/><Relationship Id="rId22" Type="http://schemas.openxmlformats.org/officeDocument/2006/relationships/customXml" Target="../../customXml/item465.xml"/><Relationship Id="rId27" Type="http://schemas.openxmlformats.org/officeDocument/2006/relationships/customXml" Target="../../customXml/item81.xml"/><Relationship Id="rId30" Type="http://schemas.openxmlformats.org/officeDocument/2006/relationships/customXml" Target="../../customXml/item33.xml"/><Relationship Id="rId35" Type="http://schemas.openxmlformats.org/officeDocument/2006/relationships/customXml" Target="../../customXml/item690.xml"/><Relationship Id="rId43" Type="http://schemas.openxmlformats.org/officeDocument/2006/relationships/customXml" Target="../../customXml/item693.xml"/><Relationship Id="rId48" Type="http://schemas.openxmlformats.org/officeDocument/2006/relationships/customXml" Target="../../customXml/item611.xml"/><Relationship Id="rId56" Type="http://schemas.openxmlformats.org/officeDocument/2006/relationships/customXml" Target="../../customXml/item501.xml"/><Relationship Id="rId64" Type="http://schemas.openxmlformats.org/officeDocument/2006/relationships/image" Target="../media/image2.png"/><Relationship Id="rId69" Type="http://schemas.openxmlformats.org/officeDocument/2006/relationships/image" Target="../media/image7.png"/><Relationship Id="rId77" Type="http://schemas.openxmlformats.org/officeDocument/2006/relationships/image" Target="../media/image31.svg"/><Relationship Id="rId8" Type="http://schemas.openxmlformats.org/officeDocument/2006/relationships/customXml" Target="../../customXml/item672.xml"/><Relationship Id="rId51" Type="http://schemas.openxmlformats.org/officeDocument/2006/relationships/customXml" Target="../../customXml/item136.xml"/><Relationship Id="rId72" Type="http://schemas.openxmlformats.org/officeDocument/2006/relationships/image" Target="../media/image10.png"/><Relationship Id="rId80" Type="http://schemas.openxmlformats.org/officeDocument/2006/relationships/slide" Target="slide12.xml"/><Relationship Id="rId3" Type="http://schemas.openxmlformats.org/officeDocument/2006/relationships/customXml" Target="../../customXml/item296.xml"/><Relationship Id="rId12" Type="http://schemas.openxmlformats.org/officeDocument/2006/relationships/customXml" Target="../../customXml/item87.xml"/><Relationship Id="rId17" Type="http://schemas.openxmlformats.org/officeDocument/2006/relationships/customXml" Target="../../customXml/item427.xml"/><Relationship Id="rId25" Type="http://schemas.openxmlformats.org/officeDocument/2006/relationships/customXml" Target="../../customXml/item452.xml"/><Relationship Id="rId33" Type="http://schemas.openxmlformats.org/officeDocument/2006/relationships/customXml" Target="../../customXml/item225.xml"/><Relationship Id="rId38" Type="http://schemas.openxmlformats.org/officeDocument/2006/relationships/customXml" Target="../../customXml/item204.xml"/><Relationship Id="rId46" Type="http://schemas.openxmlformats.org/officeDocument/2006/relationships/customXml" Target="../../customXml/item112.xml"/><Relationship Id="rId59" Type="http://schemas.openxmlformats.org/officeDocument/2006/relationships/customXml" Target="../../customXml/item308.xml"/><Relationship Id="rId67" Type="http://schemas.openxmlformats.org/officeDocument/2006/relationships/image" Target="../media/image5.png"/><Relationship Id="rId20" Type="http://schemas.openxmlformats.org/officeDocument/2006/relationships/customXml" Target="../../customXml/item375.xml"/><Relationship Id="rId41" Type="http://schemas.openxmlformats.org/officeDocument/2006/relationships/customXml" Target="../../customXml/item163.xml"/><Relationship Id="rId54" Type="http://schemas.openxmlformats.org/officeDocument/2006/relationships/customXml" Target="../../customXml/item11.xml"/><Relationship Id="rId62" Type="http://schemas.openxmlformats.org/officeDocument/2006/relationships/slideLayout" Target="../slideLayouts/slideLayout1.xml"/><Relationship Id="rId70" Type="http://schemas.openxmlformats.org/officeDocument/2006/relationships/image" Target="../media/image22.png"/><Relationship Id="rId75" Type="http://schemas.openxmlformats.org/officeDocument/2006/relationships/image" Target="../media/image29.svg"/><Relationship Id="rId1" Type="http://schemas.openxmlformats.org/officeDocument/2006/relationships/customXml" Target="../../customXml/item304.xml"/><Relationship Id="rId6" Type="http://schemas.openxmlformats.org/officeDocument/2006/relationships/customXml" Target="../../customXml/item92.xml"/><Relationship Id="rId15" Type="http://schemas.openxmlformats.org/officeDocument/2006/relationships/customXml" Target="../../customXml/item85.xml"/><Relationship Id="rId23" Type="http://schemas.openxmlformats.org/officeDocument/2006/relationships/customXml" Target="../../customXml/item79.xml"/><Relationship Id="rId28" Type="http://schemas.openxmlformats.org/officeDocument/2006/relationships/customXml" Target="../../customXml/item400.xml"/><Relationship Id="rId36" Type="http://schemas.openxmlformats.org/officeDocument/2006/relationships/customXml" Target="../../customXml/item552.xml"/><Relationship Id="rId49" Type="http://schemas.openxmlformats.org/officeDocument/2006/relationships/customXml" Target="../../customXml/item745.xml"/><Relationship Id="rId57" Type="http://schemas.openxmlformats.org/officeDocument/2006/relationships/customXml" Target="../../customXml/item332.xml"/><Relationship Id="rId10" Type="http://schemas.openxmlformats.org/officeDocument/2006/relationships/customXml" Target="../../customXml/item697.xml"/><Relationship Id="rId31" Type="http://schemas.openxmlformats.org/officeDocument/2006/relationships/customXml" Target="../../customXml/item134.xml"/><Relationship Id="rId44" Type="http://schemas.openxmlformats.org/officeDocument/2006/relationships/customXml" Target="../../customXml/item329.xml"/><Relationship Id="rId52" Type="http://schemas.openxmlformats.org/officeDocument/2006/relationships/customXml" Target="../../customXml/item174.xml"/><Relationship Id="rId60" Type="http://schemas.openxmlformats.org/officeDocument/2006/relationships/customXml" Target="../../customXml/item91.xml"/><Relationship Id="rId65" Type="http://schemas.openxmlformats.org/officeDocument/2006/relationships/image" Target="../media/image3.png"/><Relationship Id="rId73" Type="http://schemas.openxmlformats.org/officeDocument/2006/relationships/image" Target="../media/image11.svg"/><Relationship Id="rId78" Type="http://schemas.openxmlformats.org/officeDocument/2006/relationships/image" Target="../media/image32.png"/><Relationship Id="rId4" Type="http://schemas.openxmlformats.org/officeDocument/2006/relationships/customXml" Target="../../customXml/item610.xml"/><Relationship Id="rId9" Type="http://schemas.openxmlformats.org/officeDocument/2006/relationships/customXml" Target="../../customXml/item677.xml"/><Relationship Id="rId13" Type="http://schemas.openxmlformats.org/officeDocument/2006/relationships/customXml" Target="../../customXml/item664.xml"/><Relationship Id="rId18" Type="http://schemas.openxmlformats.org/officeDocument/2006/relationships/customXml" Target="../../customXml/item61.xml"/><Relationship Id="rId39" Type="http://schemas.openxmlformats.org/officeDocument/2006/relationships/customXml" Target="../../customXml/item726.xml"/><Relationship Id="rId34" Type="http://schemas.openxmlformats.org/officeDocument/2006/relationships/customXml" Target="../../customXml/item57.xml"/><Relationship Id="rId50" Type="http://schemas.openxmlformats.org/officeDocument/2006/relationships/customXml" Target="../../customXml/item478.xml"/><Relationship Id="rId55" Type="http://schemas.openxmlformats.org/officeDocument/2006/relationships/customXml" Target="../../customXml/item724.xml"/><Relationship Id="rId76" Type="http://schemas.openxmlformats.org/officeDocument/2006/relationships/image" Target="../media/image30.png"/><Relationship Id="rId7" Type="http://schemas.openxmlformats.org/officeDocument/2006/relationships/customXml" Target="../../customXml/item783.xml"/><Relationship Id="rId71" Type="http://schemas.openxmlformats.org/officeDocument/2006/relationships/image" Target="../media/image23.svg"/><Relationship Id="rId2" Type="http://schemas.openxmlformats.org/officeDocument/2006/relationships/customXml" Target="../../customXml/item772.xml"/><Relationship Id="rId29" Type="http://schemas.openxmlformats.org/officeDocument/2006/relationships/customXml" Target="../../customXml/item271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348.xml"/><Relationship Id="rId21" Type="http://schemas.openxmlformats.org/officeDocument/2006/relationships/customXml" Target="../../customXml/item808.xml"/><Relationship Id="rId42" Type="http://schemas.openxmlformats.org/officeDocument/2006/relationships/customXml" Target="../../customXml/item407.xml"/><Relationship Id="rId47" Type="http://schemas.openxmlformats.org/officeDocument/2006/relationships/customXml" Target="../../customXml/item184.xml"/><Relationship Id="rId63" Type="http://schemas.openxmlformats.org/officeDocument/2006/relationships/customXml" Target="../../customXml/item627.xml"/><Relationship Id="rId68" Type="http://schemas.openxmlformats.org/officeDocument/2006/relationships/image" Target="../media/image2.png"/><Relationship Id="rId16" Type="http://schemas.openxmlformats.org/officeDocument/2006/relationships/customXml" Target="../../customXml/item587.xml"/><Relationship Id="rId11" Type="http://schemas.openxmlformats.org/officeDocument/2006/relationships/customXml" Target="../../customXml/item17.xml"/><Relationship Id="rId24" Type="http://schemas.openxmlformats.org/officeDocument/2006/relationships/customXml" Target="../../customXml/item216.xml"/><Relationship Id="rId32" Type="http://schemas.openxmlformats.org/officeDocument/2006/relationships/customXml" Target="../../customXml/item223.xml"/><Relationship Id="rId37" Type="http://schemas.openxmlformats.org/officeDocument/2006/relationships/customXml" Target="../../customXml/item757.xml"/><Relationship Id="rId40" Type="http://schemas.openxmlformats.org/officeDocument/2006/relationships/customXml" Target="../../customXml/item569.xml"/><Relationship Id="rId45" Type="http://schemas.openxmlformats.org/officeDocument/2006/relationships/customXml" Target="../../customXml/item795.xml"/><Relationship Id="rId53" Type="http://schemas.openxmlformats.org/officeDocument/2006/relationships/customXml" Target="../../customXml/item593.xml"/><Relationship Id="rId58" Type="http://schemas.openxmlformats.org/officeDocument/2006/relationships/customXml" Target="../../customXml/item436.xml"/><Relationship Id="rId66" Type="http://schemas.openxmlformats.org/officeDocument/2006/relationships/slideLayout" Target="../slideLayouts/slideLayout1.xml"/><Relationship Id="rId74" Type="http://schemas.openxmlformats.org/officeDocument/2006/relationships/image" Target="../media/image22.png"/><Relationship Id="rId79" Type="http://schemas.openxmlformats.org/officeDocument/2006/relationships/image" Target="../media/image9.svg"/><Relationship Id="rId5" Type="http://schemas.openxmlformats.org/officeDocument/2006/relationships/customXml" Target="../../customXml/item527.xml"/><Relationship Id="rId61" Type="http://schemas.openxmlformats.org/officeDocument/2006/relationships/customXml" Target="../../customXml/item759.xml"/><Relationship Id="rId19" Type="http://schemas.openxmlformats.org/officeDocument/2006/relationships/customXml" Target="../../customXml/item547.xml"/><Relationship Id="rId14" Type="http://schemas.openxmlformats.org/officeDocument/2006/relationships/customXml" Target="../../customXml/item727.xml"/><Relationship Id="rId22" Type="http://schemas.openxmlformats.org/officeDocument/2006/relationships/customXml" Target="../../customXml/item82.xml"/><Relationship Id="rId27" Type="http://schemas.openxmlformats.org/officeDocument/2006/relationships/customXml" Target="../../customXml/item451.xml"/><Relationship Id="rId30" Type="http://schemas.openxmlformats.org/officeDocument/2006/relationships/customXml" Target="../../customXml/item323.xml"/><Relationship Id="rId35" Type="http://schemas.openxmlformats.org/officeDocument/2006/relationships/customXml" Target="../../customXml/item779.xml"/><Relationship Id="rId43" Type="http://schemas.openxmlformats.org/officeDocument/2006/relationships/customXml" Target="../../customXml/item454.xml"/><Relationship Id="rId48" Type="http://schemas.openxmlformats.org/officeDocument/2006/relationships/customXml" Target="../../customXml/item413.xml"/><Relationship Id="rId56" Type="http://schemas.openxmlformats.org/officeDocument/2006/relationships/customXml" Target="../../customXml/item756.xml"/><Relationship Id="rId64" Type="http://schemas.openxmlformats.org/officeDocument/2006/relationships/customXml" Target="../../customXml/item530.xml"/><Relationship Id="rId69" Type="http://schemas.openxmlformats.org/officeDocument/2006/relationships/image" Target="../media/image3.png"/><Relationship Id="rId77" Type="http://schemas.openxmlformats.org/officeDocument/2006/relationships/image" Target="../media/image11.svg"/><Relationship Id="rId8" Type="http://schemas.openxmlformats.org/officeDocument/2006/relationships/customXml" Target="../../customXml/item368.xml"/><Relationship Id="rId51" Type="http://schemas.openxmlformats.org/officeDocument/2006/relationships/customXml" Target="../../customXml/item94.xml"/><Relationship Id="rId72" Type="http://schemas.openxmlformats.org/officeDocument/2006/relationships/image" Target="../media/image6.png"/><Relationship Id="rId80" Type="http://schemas.openxmlformats.org/officeDocument/2006/relationships/slide" Target="slide12.xml"/><Relationship Id="rId3" Type="http://schemas.openxmlformats.org/officeDocument/2006/relationships/customXml" Target="../../customXml/item199.xml"/><Relationship Id="rId12" Type="http://schemas.openxmlformats.org/officeDocument/2006/relationships/customXml" Target="../../customXml/item189.xml"/><Relationship Id="rId17" Type="http://schemas.openxmlformats.org/officeDocument/2006/relationships/customXml" Target="../../customXml/item108.xml"/><Relationship Id="rId25" Type="http://schemas.openxmlformats.org/officeDocument/2006/relationships/customXml" Target="../../customXml/item42.xml"/><Relationship Id="rId33" Type="http://schemas.openxmlformats.org/officeDocument/2006/relationships/customXml" Target="../../customXml/item251.xml"/><Relationship Id="rId38" Type="http://schemas.openxmlformats.org/officeDocument/2006/relationships/customXml" Target="../../customXml/item614.xml"/><Relationship Id="rId46" Type="http://schemas.openxmlformats.org/officeDocument/2006/relationships/customXml" Target="../../customXml/item344.xml"/><Relationship Id="rId59" Type="http://schemas.openxmlformats.org/officeDocument/2006/relationships/customXml" Target="../../customXml/item239.xml"/><Relationship Id="rId67" Type="http://schemas.openxmlformats.org/officeDocument/2006/relationships/image" Target="../media/image1.png"/><Relationship Id="rId20" Type="http://schemas.openxmlformats.org/officeDocument/2006/relationships/customXml" Target="../../customXml/item248.xml"/><Relationship Id="rId41" Type="http://schemas.openxmlformats.org/officeDocument/2006/relationships/customXml" Target="../../customXml/item642.xml"/><Relationship Id="rId54" Type="http://schemas.openxmlformats.org/officeDocument/2006/relationships/customXml" Target="../../customXml/item720.xml"/><Relationship Id="rId62" Type="http://schemas.openxmlformats.org/officeDocument/2006/relationships/customXml" Target="../../customXml/item32.xml"/><Relationship Id="rId70" Type="http://schemas.openxmlformats.org/officeDocument/2006/relationships/image" Target="../media/image4.png"/><Relationship Id="rId75" Type="http://schemas.openxmlformats.org/officeDocument/2006/relationships/image" Target="../media/image23.svg"/><Relationship Id="rId1" Type="http://schemas.openxmlformats.org/officeDocument/2006/relationships/customXml" Target="../../customXml/item470.xml"/><Relationship Id="rId6" Type="http://schemas.openxmlformats.org/officeDocument/2006/relationships/customXml" Target="../../customXml/item408.xml"/><Relationship Id="rId15" Type="http://schemas.openxmlformats.org/officeDocument/2006/relationships/customXml" Target="../../customXml/item279.xml"/><Relationship Id="rId23" Type="http://schemas.openxmlformats.org/officeDocument/2006/relationships/customXml" Target="../../customXml/item97.xml"/><Relationship Id="rId28" Type="http://schemas.openxmlformats.org/officeDocument/2006/relationships/customXml" Target="../../customXml/item360.xml"/><Relationship Id="rId36" Type="http://schemas.openxmlformats.org/officeDocument/2006/relationships/customXml" Target="../../customXml/item477.xml"/><Relationship Id="rId49" Type="http://schemas.openxmlformats.org/officeDocument/2006/relationships/customXml" Target="../../customXml/item607.xml"/><Relationship Id="rId57" Type="http://schemas.openxmlformats.org/officeDocument/2006/relationships/customXml" Target="../../customXml/item365.xml"/><Relationship Id="rId10" Type="http://schemas.openxmlformats.org/officeDocument/2006/relationships/customXml" Target="../../customXml/item700.xml"/><Relationship Id="rId31" Type="http://schemas.openxmlformats.org/officeDocument/2006/relationships/customXml" Target="../../customXml/item158.xml"/><Relationship Id="rId44" Type="http://schemas.openxmlformats.org/officeDocument/2006/relationships/customXml" Target="../../customXml/item717.xml"/><Relationship Id="rId52" Type="http://schemas.openxmlformats.org/officeDocument/2006/relationships/customXml" Target="../../customXml/item21.xml"/><Relationship Id="rId60" Type="http://schemas.openxmlformats.org/officeDocument/2006/relationships/customXml" Target="../../customXml/item689.xml"/><Relationship Id="rId65" Type="http://schemas.openxmlformats.org/officeDocument/2006/relationships/customXml" Target="../../customXml/item812.xml"/><Relationship Id="rId73" Type="http://schemas.openxmlformats.org/officeDocument/2006/relationships/image" Target="../media/image7.png"/><Relationship Id="rId78" Type="http://schemas.openxmlformats.org/officeDocument/2006/relationships/image" Target="../media/image8.png"/><Relationship Id="rId4" Type="http://schemas.openxmlformats.org/officeDocument/2006/relationships/customXml" Target="../../customXml/item657.xml"/><Relationship Id="rId9" Type="http://schemas.openxmlformats.org/officeDocument/2006/relationships/customXml" Target="../../customXml/item711.xml"/><Relationship Id="rId13" Type="http://schemas.openxmlformats.org/officeDocument/2006/relationships/customXml" Target="../../customXml/item7.xml"/><Relationship Id="rId18" Type="http://schemas.openxmlformats.org/officeDocument/2006/relationships/customXml" Target="../../customXml/item315.xml"/><Relationship Id="rId39" Type="http://schemas.openxmlformats.org/officeDocument/2006/relationships/customXml" Target="../../customXml/item382.xml"/><Relationship Id="rId34" Type="http://schemas.openxmlformats.org/officeDocument/2006/relationships/customXml" Target="../../customXml/item293.xml"/><Relationship Id="rId50" Type="http://schemas.openxmlformats.org/officeDocument/2006/relationships/customXml" Target="../../customXml/item445.xml"/><Relationship Id="rId55" Type="http://schemas.openxmlformats.org/officeDocument/2006/relationships/customXml" Target="../../customXml/item548.xml"/><Relationship Id="rId76" Type="http://schemas.openxmlformats.org/officeDocument/2006/relationships/image" Target="../media/image10.png"/><Relationship Id="rId7" Type="http://schemas.openxmlformats.org/officeDocument/2006/relationships/customXml" Target="../../customXml/item333.xml"/><Relationship Id="rId71" Type="http://schemas.openxmlformats.org/officeDocument/2006/relationships/image" Target="../media/image5.png"/><Relationship Id="rId2" Type="http://schemas.openxmlformats.org/officeDocument/2006/relationships/customXml" Target="../../customXml/item86.xml"/><Relationship Id="rId29" Type="http://schemas.openxmlformats.org/officeDocument/2006/relationships/customXml" Target="../../customXml/item39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5.xml"/><Relationship Id="rId13" Type="http://schemas.openxmlformats.org/officeDocument/2006/relationships/image" Target="../media/image3.png"/><Relationship Id="rId18" Type="http://schemas.openxmlformats.org/officeDocument/2006/relationships/slide" Target="slide16.xml"/><Relationship Id="rId26" Type="http://schemas.openxmlformats.org/officeDocument/2006/relationships/image" Target="../media/image42.png"/><Relationship Id="rId3" Type="http://schemas.openxmlformats.org/officeDocument/2006/relationships/customXml" Target="../../customXml/item432.xml"/><Relationship Id="rId21" Type="http://schemas.openxmlformats.org/officeDocument/2006/relationships/slide" Target="slide17.xml"/><Relationship Id="rId7" Type="http://schemas.openxmlformats.org/officeDocument/2006/relationships/customXml" Target="../../customXml/item100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1.png"/><Relationship Id="rId2" Type="http://schemas.openxmlformats.org/officeDocument/2006/relationships/customXml" Target="../../customXml/item510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5.png"/><Relationship Id="rId1" Type="http://schemas.openxmlformats.org/officeDocument/2006/relationships/customXml" Target="../../customXml/item536.xml"/><Relationship Id="rId6" Type="http://schemas.openxmlformats.org/officeDocument/2006/relationships/customXml" Target="../../customXml/item481.xml"/><Relationship Id="rId11" Type="http://schemas.openxmlformats.org/officeDocument/2006/relationships/image" Target="../media/image1.png"/><Relationship Id="rId24" Type="http://schemas.openxmlformats.org/officeDocument/2006/relationships/image" Target="../media/image40.png"/><Relationship Id="rId5" Type="http://schemas.openxmlformats.org/officeDocument/2006/relationships/customXml" Target="../../customXml/item626.xml"/><Relationship Id="rId15" Type="http://schemas.openxmlformats.org/officeDocument/2006/relationships/image" Target="../media/image5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11.svg"/><Relationship Id="rId4" Type="http://schemas.openxmlformats.org/officeDocument/2006/relationships/customXml" Target="../../customXml/item148.xml"/><Relationship Id="rId9" Type="http://schemas.openxmlformats.org/officeDocument/2006/relationships/customXml" Target="../../customXml/item484.xml"/><Relationship Id="rId14" Type="http://schemas.openxmlformats.org/officeDocument/2006/relationships/image" Target="../media/image4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78.xml"/><Relationship Id="rId18" Type="http://schemas.openxmlformats.org/officeDocument/2006/relationships/customXml" Target="../../customXml/item325.xml"/><Relationship Id="rId26" Type="http://schemas.openxmlformats.org/officeDocument/2006/relationships/image" Target="../media/image5.png"/><Relationship Id="rId39" Type="http://schemas.openxmlformats.org/officeDocument/2006/relationships/image" Target="../media/image28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41.png"/><Relationship Id="rId42" Type="http://schemas.openxmlformats.org/officeDocument/2006/relationships/image" Target="../media/image31.svg"/><Relationship Id="rId7" Type="http://schemas.openxmlformats.org/officeDocument/2006/relationships/customXml" Target="../../customXml/item201.xml"/><Relationship Id="rId2" Type="http://schemas.openxmlformats.org/officeDocument/2006/relationships/customXml" Target="../../customXml/item466.xml"/><Relationship Id="rId16" Type="http://schemas.openxmlformats.org/officeDocument/2006/relationships/customXml" Target="../../customXml/item730.xml"/><Relationship Id="rId29" Type="http://schemas.openxmlformats.org/officeDocument/2006/relationships/image" Target="../media/image22.png"/><Relationship Id="rId1" Type="http://schemas.openxmlformats.org/officeDocument/2006/relationships/customXml" Target="../../customXml/item193.xml"/><Relationship Id="rId6" Type="http://schemas.openxmlformats.org/officeDocument/2006/relationships/customXml" Target="../../customXml/item43.xml"/><Relationship Id="rId11" Type="http://schemas.openxmlformats.org/officeDocument/2006/relationships/customXml" Target="../../customXml/item659.xml"/><Relationship Id="rId24" Type="http://schemas.openxmlformats.org/officeDocument/2006/relationships/image" Target="../media/image3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29.svg"/><Relationship Id="rId45" Type="http://schemas.openxmlformats.org/officeDocument/2006/relationships/slide" Target="slide15.xml"/><Relationship Id="rId5" Type="http://schemas.openxmlformats.org/officeDocument/2006/relationships/customXml" Target="../../customXml/item72.xml"/><Relationship Id="rId15" Type="http://schemas.openxmlformats.org/officeDocument/2006/relationships/customXml" Target="../../customXml/item807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43.png"/><Relationship Id="rId10" Type="http://schemas.openxmlformats.org/officeDocument/2006/relationships/customXml" Target="../../customXml/item391.xml"/><Relationship Id="rId19" Type="http://schemas.openxmlformats.org/officeDocument/2006/relationships/customXml" Target="../../customXml/item691.xml"/><Relationship Id="rId31" Type="http://schemas.openxmlformats.org/officeDocument/2006/relationships/image" Target="../media/image38.png"/><Relationship Id="rId44" Type="http://schemas.openxmlformats.org/officeDocument/2006/relationships/image" Target="../media/image33.svg"/><Relationship Id="rId4" Type="http://schemas.openxmlformats.org/officeDocument/2006/relationships/customXml" Target="../../customXml/item301.xml"/><Relationship Id="rId9" Type="http://schemas.openxmlformats.org/officeDocument/2006/relationships/customXml" Target="../../customXml/item597.xml"/><Relationship Id="rId14" Type="http://schemas.openxmlformats.org/officeDocument/2006/relationships/customXml" Target="../../customXml/item63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3.svg"/><Relationship Id="rId35" Type="http://schemas.openxmlformats.org/officeDocument/2006/relationships/image" Target="../media/image42.png"/><Relationship Id="rId43" Type="http://schemas.openxmlformats.org/officeDocument/2006/relationships/image" Target="../media/image32.png"/><Relationship Id="rId8" Type="http://schemas.openxmlformats.org/officeDocument/2006/relationships/customXml" Target="../../customXml/item616.xml"/><Relationship Id="rId3" Type="http://schemas.openxmlformats.org/officeDocument/2006/relationships/customXml" Target="../../customXml/item545.xml"/><Relationship Id="rId12" Type="http://schemas.openxmlformats.org/officeDocument/2006/relationships/customXml" Target="../../customXml/item590.xml"/><Relationship Id="rId17" Type="http://schemas.openxmlformats.org/officeDocument/2006/relationships/customXml" Target="../../customXml/item462.xml"/><Relationship Id="rId25" Type="http://schemas.openxmlformats.org/officeDocument/2006/relationships/image" Target="../media/image4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0" Type="http://schemas.openxmlformats.org/officeDocument/2006/relationships/customXml" Target="../../customXml/item694.xml"/><Relationship Id="rId4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slide" Target="slide18.xml"/><Relationship Id="rId26" Type="http://schemas.openxmlformats.org/officeDocument/2006/relationships/image" Target="../media/image38.png"/><Relationship Id="rId3" Type="http://schemas.openxmlformats.org/officeDocument/2006/relationships/customXml" Target="../../customXml/item719.xml"/><Relationship Id="rId21" Type="http://schemas.openxmlformats.org/officeDocument/2006/relationships/slide" Target="slide20.xml"/><Relationship Id="rId7" Type="http://schemas.openxmlformats.org/officeDocument/2006/relationships/customXml" Target="../../customXml/item145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11.svg"/><Relationship Id="rId33" Type="http://schemas.openxmlformats.org/officeDocument/2006/relationships/image" Target="../media/image45.png"/><Relationship Id="rId2" Type="http://schemas.openxmlformats.org/officeDocument/2006/relationships/customXml" Target="../../customXml/item639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1.png"/><Relationship Id="rId1" Type="http://schemas.openxmlformats.org/officeDocument/2006/relationships/customXml" Target="../../customXml/item38.xml"/><Relationship Id="rId6" Type="http://schemas.openxmlformats.org/officeDocument/2006/relationships/customXml" Target="../../customXml/item363.xml"/><Relationship Id="rId11" Type="http://schemas.openxmlformats.org/officeDocument/2006/relationships/image" Target="../media/image1.png"/><Relationship Id="rId24" Type="http://schemas.openxmlformats.org/officeDocument/2006/relationships/image" Target="../media/image10.png"/><Relationship Id="rId32" Type="http://schemas.openxmlformats.org/officeDocument/2006/relationships/image" Target="../media/image44.png"/><Relationship Id="rId5" Type="http://schemas.openxmlformats.org/officeDocument/2006/relationships/customXml" Target="../../customXml/item384.xml"/><Relationship Id="rId15" Type="http://schemas.openxmlformats.org/officeDocument/2006/relationships/image" Target="../media/image5.png"/><Relationship Id="rId23" Type="http://schemas.openxmlformats.org/officeDocument/2006/relationships/image" Target="../media/image47.svg"/><Relationship Id="rId28" Type="http://schemas.openxmlformats.org/officeDocument/2006/relationships/image" Target="../media/image40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43.png"/><Relationship Id="rId4" Type="http://schemas.openxmlformats.org/officeDocument/2006/relationships/customXml" Target="../../customXml/item78.xml"/><Relationship Id="rId9" Type="http://schemas.openxmlformats.org/officeDocument/2006/relationships/customXml" Target="../../customXml/item305.xml"/><Relationship Id="rId14" Type="http://schemas.openxmlformats.org/officeDocument/2006/relationships/image" Target="../media/image4.png"/><Relationship Id="rId22" Type="http://schemas.openxmlformats.org/officeDocument/2006/relationships/image" Target="../media/image46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8" Type="http://schemas.openxmlformats.org/officeDocument/2006/relationships/customXml" Target="../../customXml/item254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53.xml"/><Relationship Id="rId18" Type="http://schemas.openxmlformats.org/officeDocument/2006/relationships/customXml" Target="../../customXml/item358.xml"/><Relationship Id="rId26" Type="http://schemas.openxmlformats.org/officeDocument/2006/relationships/slideLayout" Target="../slideLayouts/slideLayout1.xml"/><Relationship Id="rId39" Type="http://schemas.openxmlformats.org/officeDocument/2006/relationships/image" Target="../media/image39.png"/><Relationship Id="rId21" Type="http://schemas.openxmlformats.org/officeDocument/2006/relationships/customXml" Target="../../customXml/item188.xml"/><Relationship Id="rId34" Type="http://schemas.openxmlformats.org/officeDocument/2006/relationships/image" Target="../media/image22.png"/><Relationship Id="rId42" Type="http://schemas.openxmlformats.org/officeDocument/2006/relationships/image" Target="../media/image42.png"/><Relationship Id="rId47" Type="http://schemas.openxmlformats.org/officeDocument/2006/relationships/image" Target="../media/image29.svg"/><Relationship Id="rId50" Type="http://schemas.openxmlformats.org/officeDocument/2006/relationships/image" Target="../media/image32.png"/><Relationship Id="rId7" Type="http://schemas.openxmlformats.org/officeDocument/2006/relationships/customXml" Target="../../customXml/item652.xml"/><Relationship Id="rId2" Type="http://schemas.openxmlformats.org/officeDocument/2006/relationships/customXml" Target="../../customXml/item580.xml"/><Relationship Id="rId16" Type="http://schemas.openxmlformats.org/officeDocument/2006/relationships/customXml" Target="../../customXml/item440.xml"/><Relationship Id="rId29" Type="http://schemas.openxmlformats.org/officeDocument/2006/relationships/image" Target="../media/image3.png"/><Relationship Id="rId11" Type="http://schemas.openxmlformats.org/officeDocument/2006/relationships/customXml" Target="../../customXml/item68.xml"/><Relationship Id="rId24" Type="http://schemas.openxmlformats.org/officeDocument/2006/relationships/customXml" Target="../../customXml/item403.xml"/><Relationship Id="rId32" Type="http://schemas.openxmlformats.org/officeDocument/2006/relationships/image" Target="../media/image6.png"/><Relationship Id="rId37" Type="http://schemas.openxmlformats.org/officeDocument/2006/relationships/image" Target="../media/image45.png"/><Relationship Id="rId40" Type="http://schemas.openxmlformats.org/officeDocument/2006/relationships/image" Target="../media/image40.png"/><Relationship Id="rId45" Type="http://schemas.openxmlformats.org/officeDocument/2006/relationships/image" Target="../media/image47.svg"/><Relationship Id="rId53" Type="http://schemas.openxmlformats.org/officeDocument/2006/relationships/slide" Target="slide19.xml"/><Relationship Id="rId5" Type="http://schemas.openxmlformats.org/officeDocument/2006/relationships/customXml" Target="../../customXml/item386.xml"/><Relationship Id="rId10" Type="http://schemas.openxmlformats.org/officeDocument/2006/relationships/customXml" Target="../../customXml/item393.xml"/><Relationship Id="rId19" Type="http://schemas.openxmlformats.org/officeDocument/2006/relationships/customXml" Target="../../customXml/item320.xml"/><Relationship Id="rId31" Type="http://schemas.openxmlformats.org/officeDocument/2006/relationships/image" Target="../media/image5.png"/><Relationship Id="rId44" Type="http://schemas.openxmlformats.org/officeDocument/2006/relationships/image" Target="../media/image46.png"/><Relationship Id="rId52" Type="http://schemas.openxmlformats.org/officeDocument/2006/relationships/slide" Target="slide17.xml"/><Relationship Id="rId4" Type="http://schemas.openxmlformats.org/officeDocument/2006/relationships/customXml" Target="../../customXml/item526.xml"/><Relationship Id="rId9" Type="http://schemas.openxmlformats.org/officeDocument/2006/relationships/customXml" Target="../../customXml/item740.xml"/><Relationship Id="rId14" Type="http://schemas.openxmlformats.org/officeDocument/2006/relationships/customXml" Target="../../customXml/item206.xml"/><Relationship Id="rId22" Type="http://schemas.openxmlformats.org/officeDocument/2006/relationships/customXml" Target="../../customXml/item734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23.svg"/><Relationship Id="rId43" Type="http://schemas.openxmlformats.org/officeDocument/2006/relationships/image" Target="../media/image43.png"/><Relationship Id="rId48" Type="http://schemas.openxmlformats.org/officeDocument/2006/relationships/image" Target="../media/image30.png"/><Relationship Id="rId8" Type="http://schemas.openxmlformats.org/officeDocument/2006/relationships/customXml" Target="../../customXml/item513.xml"/><Relationship Id="rId51" Type="http://schemas.openxmlformats.org/officeDocument/2006/relationships/image" Target="../media/image33.svg"/><Relationship Id="rId3" Type="http://schemas.openxmlformats.org/officeDocument/2006/relationships/customXml" Target="../../customXml/item258.xml"/><Relationship Id="rId12" Type="http://schemas.openxmlformats.org/officeDocument/2006/relationships/customXml" Target="../../customXml/item144.xml"/><Relationship Id="rId17" Type="http://schemas.openxmlformats.org/officeDocument/2006/relationships/customXml" Target="../../customXml/item234.xml"/><Relationship Id="rId25" Type="http://schemas.openxmlformats.org/officeDocument/2006/relationships/customXml" Target="../../customXml/item736.xml"/><Relationship Id="rId33" Type="http://schemas.openxmlformats.org/officeDocument/2006/relationships/image" Target="../media/image7.png"/><Relationship Id="rId38" Type="http://schemas.openxmlformats.org/officeDocument/2006/relationships/image" Target="../media/image38.png"/><Relationship Id="rId46" Type="http://schemas.openxmlformats.org/officeDocument/2006/relationships/image" Target="../media/image28.png"/><Relationship Id="rId20" Type="http://schemas.openxmlformats.org/officeDocument/2006/relationships/customXml" Target="../../customXml/item482.xml"/><Relationship Id="rId41" Type="http://schemas.openxmlformats.org/officeDocument/2006/relationships/image" Target="../media/image41.png"/><Relationship Id="rId1" Type="http://schemas.openxmlformats.org/officeDocument/2006/relationships/customXml" Target="../../customXml/item140.xml"/><Relationship Id="rId6" Type="http://schemas.openxmlformats.org/officeDocument/2006/relationships/customXml" Target="../../customXml/item571.xml"/><Relationship Id="rId15" Type="http://schemas.openxmlformats.org/officeDocument/2006/relationships/customXml" Target="../../customXml/item128.xml"/><Relationship Id="rId23" Type="http://schemas.openxmlformats.org/officeDocument/2006/relationships/customXml" Target="../../customXml/item390.xml"/><Relationship Id="rId28" Type="http://schemas.openxmlformats.org/officeDocument/2006/relationships/image" Target="../media/image2.png"/><Relationship Id="rId36" Type="http://schemas.openxmlformats.org/officeDocument/2006/relationships/image" Target="../media/image44.png"/><Relationship Id="rId4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5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26" Type="http://schemas.openxmlformats.org/officeDocument/2006/relationships/image" Target="../media/image41.png"/><Relationship Id="rId3" Type="http://schemas.openxmlformats.org/officeDocument/2006/relationships/customXml" Target="../../customXml/item339.xml"/><Relationship Id="rId21" Type="http://schemas.openxmlformats.org/officeDocument/2006/relationships/image" Target="../media/image22.png"/><Relationship Id="rId7" Type="http://schemas.openxmlformats.org/officeDocument/2006/relationships/customXml" Target="../../customXml/item295.xml"/><Relationship Id="rId12" Type="http://schemas.openxmlformats.org/officeDocument/2006/relationships/customXml" Target="../../customXml/item488.xml"/><Relationship Id="rId17" Type="http://schemas.openxmlformats.org/officeDocument/2006/relationships/image" Target="../media/image4.png"/><Relationship Id="rId25" Type="http://schemas.openxmlformats.org/officeDocument/2006/relationships/image" Target="../media/image40.png"/><Relationship Id="rId2" Type="http://schemas.openxmlformats.org/officeDocument/2006/relationships/customXml" Target="../../customXml/item456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29" Type="http://schemas.openxmlformats.org/officeDocument/2006/relationships/image" Target="../media/image44.png"/><Relationship Id="rId1" Type="http://schemas.openxmlformats.org/officeDocument/2006/relationships/customXml" Target="../../customXml/item381.xml"/><Relationship Id="rId6" Type="http://schemas.openxmlformats.org/officeDocument/2006/relationships/customXml" Target="../../customXml/item425.xml"/><Relationship Id="rId11" Type="http://schemas.openxmlformats.org/officeDocument/2006/relationships/customXml" Target="../../customXml/item698.xml"/><Relationship Id="rId24" Type="http://schemas.openxmlformats.org/officeDocument/2006/relationships/image" Target="../media/image39.png"/><Relationship Id="rId32" Type="http://schemas.openxmlformats.org/officeDocument/2006/relationships/image" Target="../media/image48.png"/><Relationship Id="rId5" Type="http://schemas.openxmlformats.org/officeDocument/2006/relationships/customXml" Target="../../customXml/item490.xml"/><Relationship Id="rId15" Type="http://schemas.openxmlformats.org/officeDocument/2006/relationships/image" Target="../media/image2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customXml" Target="../../customXml/item423.xml"/><Relationship Id="rId19" Type="http://schemas.openxmlformats.org/officeDocument/2006/relationships/image" Target="../media/image6.png"/><Relationship Id="rId31" Type="http://schemas.openxmlformats.org/officeDocument/2006/relationships/slide" Target="slide18.xml"/><Relationship Id="rId4" Type="http://schemas.openxmlformats.org/officeDocument/2006/relationships/customXml" Target="../../customXml/item238.xml"/><Relationship Id="rId9" Type="http://schemas.openxmlformats.org/officeDocument/2006/relationships/customXml" Target="../../customXml/item709.xml"/><Relationship Id="rId14" Type="http://schemas.openxmlformats.org/officeDocument/2006/relationships/image" Target="../media/image1.png"/><Relationship Id="rId22" Type="http://schemas.openxmlformats.org/officeDocument/2006/relationships/image" Target="../media/image23.sv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04.xml"/><Relationship Id="rId18" Type="http://schemas.openxmlformats.org/officeDocument/2006/relationships/customXml" Target="../../customXml/item777.xml"/><Relationship Id="rId26" Type="http://schemas.openxmlformats.org/officeDocument/2006/relationships/customXml" Target="../../customXml/item311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608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47.xml"/><Relationship Id="rId2" Type="http://schemas.openxmlformats.org/officeDocument/2006/relationships/customXml" Target="../../customXml/item535.xml"/><Relationship Id="rId16" Type="http://schemas.openxmlformats.org/officeDocument/2006/relationships/customXml" Target="../../customXml/item213.xml"/><Relationship Id="rId29" Type="http://schemas.openxmlformats.org/officeDocument/2006/relationships/customXml" Target="../../customXml/item280.xml"/><Relationship Id="rId11" Type="http://schemas.openxmlformats.org/officeDocument/2006/relationships/customXml" Target="../../customXml/item4.xml"/><Relationship Id="rId24" Type="http://schemas.openxmlformats.org/officeDocument/2006/relationships/customXml" Target="../../customXml/item36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56.xml"/><Relationship Id="rId15" Type="http://schemas.openxmlformats.org/officeDocument/2006/relationships/customXml" Target="../../customXml/item582.xml"/><Relationship Id="rId23" Type="http://schemas.openxmlformats.org/officeDocument/2006/relationships/customXml" Target="../../customXml/item364.xml"/><Relationship Id="rId28" Type="http://schemas.openxmlformats.org/officeDocument/2006/relationships/customXml" Target="../../customXml/item374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350.xml"/><Relationship Id="rId19" Type="http://schemas.openxmlformats.org/officeDocument/2006/relationships/customXml" Target="../../customXml/item377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710.xml"/><Relationship Id="rId9" Type="http://schemas.openxmlformats.org/officeDocument/2006/relationships/customXml" Target="../../customXml/item76.xml"/><Relationship Id="rId14" Type="http://schemas.openxmlformats.org/officeDocument/2006/relationships/customXml" Target="../../customXml/item579.xml"/><Relationship Id="rId22" Type="http://schemas.openxmlformats.org/officeDocument/2006/relationships/customXml" Target="../../customXml/item167.xml"/><Relationship Id="rId27" Type="http://schemas.openxmlformats.org/officeDocument/2006/relationships/customXml" Target="../../customXml/item387.xml"/><Relationship Id="rId30" Type="http://schemas.openxmlformats.org/officeDocument/2006/relationships/customXml" Target="../../customXml/item217.xml"/><Relationship Id="rId35" Type="http://schemas.openxmlformats.org/officeDocument/2006/relationships/image" Target="../media/image4.png"/><Relationship Id="rId43" Type="http://schemas.openxmlformats.org/officeDocument/2006/relationships/slide" Target="slide3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286.xml"/><Relationship Id="rId3" Type="http://schemas.openxmlformats.org/officeDocument/2006/relationships/customXml" Target="../../customXml/item298.xml"/><Relationship Id="rId12" Type="http://schemas.openxmlformats.org/officeDocument/2006/relationships/customXml" Target="../../customXml/item34.xml"/><Relationship Id="rId17" Type="http://schemas.openxmlformats.org/officeDocument/2006/relationships/customXml" Target="../../customXml/item480.xml"/><Relationship Id="rId25" Type="http://schemas.openxmlformats.org/officeDocument/2006/relationships/customXml" Target="../../customXml/item321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253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353.xml"/><Relationship Id="rId6" Type="http://schemas.openxmlformats.org/officeDocument/2006/relationships/customXml" Target="../../customXml/item10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69.xml"/><Relationship Id="rId18" Type="http://schemas.openxmlformats.org/officeDocument/2006/relationships/customXml" Target="../../customXml/item402.xml"/><Relationship Id="rId26" Type="http://schemas.openxmlformats.org/officeDocument/2006/relationships/image" Target="../media/image5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24.png"/><Relationship Id="rId7" Type="http://schemas.openxmlformats.org/officeDocument/2006/relationships/customXml" Target="../../customXml/item584.xml"/><Relationship Id="rId12" Type="http://schemas.openxmlformats.org/officeDocument/2006/relationships/customXml" Target="../../customXml/item775.xml"/><Relationship Id="rId17" Type="http://schemas.openxmlformats.org/officeDocument/2006/relationships/customXml" Target="../../customXml/item370.xml"/><Relationship Id="rId25" Type="http://schemas.openxmlformats.org/officeDocument/2006/relationships/image" Target="../media/image4.png"/><Relationship Id="rId33" Type="http://schemas.openxmlformats.org/officeDocument/2006/relationships/image" Target="../media/image35.svg"/><Relationship Id="rId38" Type="http://schemas.openxmlformats.org/officeDocument/2006/relationships/image" Target="../media/image27.svg"/><Relationship Id="rId2" Type="http://schemas.openxmlformats.org/officeDocument/2006/relationships/customXml" Target="../../customXml/item448.xml"/><Relationship Id="rId16" Type="http://schemas.openxmlformats.org/officeDocument/2006/relationships/customXml" Target="../../customXml/item503.xml"/><Relationship Id="rId20" Type="http://schemas.openxmlformats.org/officeDocument/2006/relationships/customXml" Target="../../customXml/item665.xml"/><Relationship Id="rId29" Type="http://schemas.openxmlformats.org/officeDocument/2006/relationships/slide" Target="slide9.xml"/><Relationship Id="rId1" Type="http://schemas.openxmlformats.org/officeDocument/2006/relationships/customXml" Target="../../customXml/item132.xml"/><Relationship Id="rId6" Type="http://schemas.openxmlformats.org/officeDocument/2006/relationships/customXml" Target="../../customXml/item602.xml"/><Relationship Id="rId11" Type="http://schemas.openxmlformats.org/officeDocument/2006/relationships/customXml" Target="../../customXml/item351.xml"/><Relationship Id="rId24" Type="http://schemas.openxmlformats.org/officeDocument/2006/relationships/image" Target="../media/image3.png"/><Relationship Id="rId32" Type="http://schemas.openxmlformats.org/officeDocument/2006/relationships/image" Target="../media/image34.png"/><Relationship Id="rId37" Type="http://schemas.openxmlformats.org/officeDocument/2006/relationships/image" Target="../media/image26.png"/><Relationship Id="rId5" Type="http://schemas.openxmlformats.org/officeDocument/2006/relationships/customXml" Target="../../customXml/item330.xml"/><Relationship Id="rId15" Type="http://schemas.openxmlformats.org/officeDocument/2006/relationships/customXml" Target="../../customXml/item509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slide" Target="slide21.xml"/><Relationship Id="rId10" Type="http://schemas.openxmlformats.org/officeDocument/2006/relationships/customXml" Target="../../customXml/item749.xml"/><Relationship Id="rId19" Type="http://schemas.openxmlformats.org/officeDocument/2006/relationships/customXml" Target="../../customXml/item260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549.xml"/><Relationship Id="rId9" Type="http://schemas.openxmlformats.org/officeDocument/2006/relationships/customXml" Target="../../customXml/item373.xml"/><Relationship Id="rId14" Type="http://schemas.openxmlformats.org/officeDocument/2006/relationships/customXml" Target="../../customXml/item20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25.svg"/><Relationship Id="rId8" Type="http://schemas.openxmlformats.org/officeDocument/2006/relationships/customXml" Target="../../customXml/item345.xml"/><Relationship Id="rId3" Type="http://schemas.openxmlformats.org/officeDocument/2006/relationships/customXml" Target="../../customXml/item4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1.xml"/><Relationship Id="rId13" Type="http://schemas.openxmlformats.org/officeDocument/2006/relationships/image" Target="../media/image3.png"/><Relationship Id="rId18" Type="http://schemas.openxmlformats.org/officeDocument/2006/relationships/image" Target="../media/image38.png"/><Relationship Id="rId26" Type="http://schemas.openxmlformats.org/officeDocument/2006/relationships/image" Target="../media/image10.png"/><Relationship Id="rId3" Type="http://schemas.openxmlformats.org/officeDocument/2006/relationships/customXml" Target="../../customXml/item58.xml"/><Relationship Id="rId21" Type="http://schemas.openxmlformats.org/officeDocument/2006/relationships/image" Target="../media/image41.png"/><Relationship Id="rId7" Type="http://schemas.openxmlformats.org/officeDocument/2006/relationships/customXml" Target="../../customXml/item2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5.png"/><Relationship Id="rId2" Type="http://schemas.openxmlformats.org/officeDocument/2006/relationships/customXml" Target="../../customXml/item406.xml"/><Relationship Id="rId16" Type="http://schemas.openxmlformats.org/officeDocument/2006/relationships/image" Target="../media/image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customXml" Target="../../customXml/item276.xml"/><Relationship Id="rId6" Type="http://schemas.openxmlformats.org/officeDocument/2006/relationships/customXml" Target="../../customXml/item268.xml"/><Relationship Id="rId11" Type="http://schemas.openxmlformats.org/officeDocument/2006/relationships/image" Target="../media/image1.png"/><Relationship Id="rId24" Type="http://schemas.openxmlformats.org/officeDocument/2006/relationships/image" Target="../media/image44.png"/><Relationship Id="rId32" Type="http://schemas.openxmlformats.org/officeDocument/2006/relationships/image" Target="../media/image23.svg"/><Relationship Id="rId5" Type="http://schemas.openxmlformats.org/officeDocument/2006/relationships/customXml" Target="../../customXml/item297.xml"/><Relationship Id="rId15" Type="http://schemas.openxmlformats.org/officeDocument/2006/relationships/image" Target="../media/image5.png"/><Relationship Id="rId23" Type="http://schemas.openxmlformats.org/officeDocument/2006/relationships/image" Target="../media/image43.png"/><Relationship Id="rId28" Type="http://schemas.openxmlformats.org/officeDocument/2006/relationships/slide" Target="slide23.xml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39.png"/><Relationship Id="rId31" Type="http://schemas.openxmlformats.org/officeDocument/2006/relationships/image" Target="../media/image22.png"/><Relationship Id="rId4" Type="http://schemas.openxmlformats.org/officeDocument/2006/relationships/customXml" Target="../../customXml/item62.xml"/><Relationship Id="rId9" Type="http://schemas.openxmlformats.org/officeDocument/2006/relationships/customXml" Target="../../customXml/item791.xml"/><Relationship Id="rId14" Type="http://schemas.openxmlformats.org/officeDocument/2006/relationships/image" Target="../media/image4.png"/><Relationship Id="rId22" Type="http://schemas.openxmlformats.org/officeDocument/2006/relationships/image" Target="../media/image42.png"/><Relationship Id="rId27" Type="http://schemas.openxmlformats.org/officeDocument/2006/relationships/image" Target="../media/image11.svg"/><Relationship Id="rId30" Type="http://schemas.openxmlformats.org/officeDocument/2006/relationships/image" Target="../media/image50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18" Type="http://schemas.openxmlformats.org/officeDocument/2006/relationships/slide" Target="slide23.xml"/><Relationship Id="rId3" Type="http://schemas.openxmlformats.org/officeDocument/2006/relationships/customXml" Target="../../customXml/item331.xml"/><Relationship Id="rId21" Type="http://schemas.openxmlformats.org/officeDocument/2006/relationships/image" Target="../media/image22.png"/><Relationship Id="rId7" Type="http://schemas.openxmlformats.org/officeDocument/2006/relationships/customXml" Target="../../customXml/item30.xml"/><Relationship Id="rId12" Type="http://schemas.openxmlformats.org/officeDocument/2006/relationships/image" Target="../media/image4.png"/><Relationship Id="rId17" Type="http://schemas.openxmlformats.org/officeDocument/2006/relationships/image" Target="../media/image11.svg"/><Relationship Id="rId2" Type="http://schemas.openxmlformats.org/officeDocument/2006/relationships/customXml" Target="../../customXml/item754.xml"/><Relationship Id="rId16" Type="http://schemas.openxmlformats.org/officeDocument/2006/relationships/image" Target="../media/image10.png"/><Relationship Id="rId20" Type="http://schemas.openxmlformats.org/officeDocument/2006/relationships/image" Target="../media/image50.svg"/><Relationship Id="rId1" Type="http://schemas.openxmlformats.org/officeDocument/2006/relationships/customXml" Target="../../customXml/item520.xml"/><Relationship Id="rId6" Type="http://schemas.openxmlformats.org/officeDocument/2006/relationships/customXml" Target="../../customXml/item765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508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19" Type="http://schemas.openxmlformats.org/officeDocument/2006/relationships/image" Target="../media/image49.png"/><Relationship Id="rId4" Type="http://schemas.openxmlformats.org/officeDocument/2006/relationships/customXml" Target="../../customXml/item601.xml"/><Relationship Id="rId9" Type="http://schemas.openxmlformats.org/officeDocument/2006/relationships/image" Target="../media/image1.png"/><Relationship Id="rId14" Type="http://schemas.openxmlformats.org/officeDocument/2006/relationships/image" Target="../media/image6.png"/><Relationship Id="rId22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47.xml"/><Relationship Id="rId18" Type="http://schemas.openxmlformats.org/officeDocument/2006/relationships/image" Target="../media/image1.png"/><Relationship Id="rId26" Type="http://schemas.openxmlformats.org/officeDocument/2006/relationships/image" Target="../media/image23.svg"/><Relationship Id="rId39" Type="http://schemas.openxmlformats.org/officeDocument/2006/relationships/slide" Target="slide21.xml"/><Relationship Id="rId21" Type="http://schemas.openxmlformats.org/officeDocument/2006/relationships/image" Target="../media/image4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7" Type="http://schemas.openxmlformats.org/officeDocument/2006/relationships/customXml" Target="../../customXml/item629.xml"/><Relationship Id="rId2" Type="http://schemas.openxmlformats.org/officeDocument/2006/relationships/customXml" Target="../../customXml/item235.xml"/><Relationship Id="rId16" Type="http://schemas.openxmlformats.org/officeDocument/2006/relationships/customXml" Target="../../customXml/item746.xml"/><Relationship Id="rId20" Type="http://schemas.openxmlformats.org/officeDocument/2006/relationships/image" Target="../media/image3.png"/><Relationship Id="rId29" Type="http://schemas.openxmlformats.org/officeDocument/2006/relationships/image" Target="../media/image40.png"/><Relationship Id="rId41" Type="http://schemas.openxmlformats.org/officeDocument/2006/relationships/image" Target="../media/image52.svg"/><Relationship Id="rId1" Type="http://schemas.openxmlformats.org/officeDocument/2006/relationships/customXml" Target="../../customXml/item122.xml"/><Relationship Id="rId6" Type="http://schemas.openxmlformats.org/officeDocument/2006/relationships/customXml" Target="../../customXml/item165.xml"/><Relationship Id="rId11" Type="http://schemas.openxmlformats.org/officeDocument/2006/relationships/customXml" Target="../../customXml/item224.xml"/><Relationship Id="rId24" Type="http://schemas.openxmlformats.org/officeDocument/2006/relationships/image" Target="../media/image7.png"/><Relationship Id="rId32" Type="http://schemas.openxmlformats.org/officeDocument/2006/relationships/image" Target="../media/image43.png"/><Relationship Id="rId37" Type="http://schemas.openxmlformats.org/officeDocument/2006/relationships/image" Target="../media/image49.png"/><Relationship Id="rId40" Type="http://schemas.openxmlformats.org/officeDocument/2006/relationships/image" Target="../media/image51.png"/><Relationship Id="rId5" Type="http://schemas.openxmlformats.org/officeDocument/2006/relationships/customXml" Target="../../customXml/item604.xml"/><Relationship Id="rId15" Type="http://schemas.openxmlformats.org/officeDocument/2006/relationships/customXml" Target="../../customXml/item192.xml"/><Relationship Id="rId23" Type="http://schemas.openxmlformats.org/officeDocument/2006/relationships/image" Target="../media/image6.png"/><Relationship Id="rId28" Type="http://schemas.openxmlformats.org/officeDocument/2006/relationships/image" Target="../media/image39.png"/><Relationship Id="rId36" Type="http://schemas.openxmlformats.org/officeDocument/2006/relationships/image" Target="../media/image11.svg"/><Relationship Id="rId10" Type="http://schemas.openxmlformats.org/officeDocument/2006/relationships/customXml" Target="../../customXml/item117.xml"/><Relationship Id="rId19" Type="http://schemas.openxmlformats.org/officeDocument/2006/relationships/image" Target="../media/image2.png"/><Relationship Id="rId31" Type="http://schemas.openxmlformats.org/officeDocument/2006/relationships/image" Target="../media/image42.png"/><Relationship Id="rId4" Type="http://schemas.openxmlformats.org/officeDocument/2006/relationships/customXml" Target="../../customXml/item152.xml"/><Relationship Id="rId9" Type="http://schemas.openxmlformats.org/officeDocument/2006/relationships/customXml" Target="../../customXml/item486.xml"/><Relationship Id="rId14" Type="http://schemas.openxmlformats.org/officeDocument/2006/relationships/customXml" Target="../../customXml/item651.xml"/><Relationship Id="rId22" Type="http://schemas.openxmlformats.org/officeDocument/2006/relationships/image" Target="../media/image5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10.png"/><Relationship Id="rId8" Type="http://schemas.openxmlformats.org/officeDocument/2006/relationships/customXml" Target="../../customXml/item514.xml"/><Relationship Id="rId3" Type="http://schemas.openxmlformats.org/officeDocument/2006/relationships/customXml" Target="../../customXml/item388.xml"/><Relationship Id="rId12" Type="http://schemas.openxmlformats.org/officeDocument/2006/relationships/customXml" Target="../../customXml/item658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22.png"/><Relationship Id="rId33" Type="http://schemas.openxmlformats.org/officeDocument/2006/relationships/image" Target="../media/image44.png"/><Relationship Id="rId38" Type="http://schemas.openxmlformats.org/officeDocument/2006/relationships/image" Target="../media/image50.sv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28.xml"/><Relationship Id="rId18" Type="http://schemas.openxmlformats.org/officeDocument/2006/relationships/customXml" Target="../../customXml/item637.xml"/><Relationship Id="rId26" Type="http://schemas.openxmlformats.org/officeDocument/2006/relationships/image" Target="../media/image3.png"/><Relationship Id="rId39" Type="http://schemas.openxmlformats.org/officeDocument/2006/relationships/image" Target="../media/image9.svg"/><Relationship Id="rId21" Type="http://schemas.openxmlformats.org/officeDocument/2006/relationships/customXml" Target="../../customXml/item44.xml"/><Relationship Id="rId34" Type="http://schemas.openxmlformats.org/officeDocument/2006/relationships/image" Target="../media/image49.png"/><Relationship Id="rId7" Type="http://schemas.openxmlformats.org/officeDocument/2006/relationships/customXml" Target="../../customXml/item603.xml"/><Relationship Id="rId12" Type="http://schemas.openxmlformats.org/officeDocument/2006/relationships/customXml" Target="../../customXml/item263.xml"/><Relationship Id="rId17" Type="http://schemas.openxmlformats.org/officeDocument/2006/relationships/customXml" Target="../../customXml/item489.xml"/><Relationship Id="rId25" Type="http://schemas.openxmlformats.org/officeDocument/2006/relationships/image" Target="../media/image2.png"/><Relationship Id="rId33" Type="http://schemas.openxmlformats.org/officeDocument/2006/relationships/slide" Target="slide23.xml"/><Relationship Id="rId38" Type="http://schemas.openxmlformats.org/officeDocument/2006/relationships/image" Target="../media/image8.png"/><Relationship Id="rId2" Type="http://schemas.openxmlformats.org/officeDocument/2006/relationships/customXml" Target="../../customXml/item753.xml"/><Relationship Id="rId16" Type="http://schemas.openxmlformats.org/officeDocument/2006/relationships/customXml" Target="../../customXml/item798.xml"/><Relationship Id="rId20" Type="http://schemas.openxmlformats.org/officeDocument/2006/relationships/customXml" Target="../../customXml/item60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492.xml"/><Relationship Id="rId6" Type="http://schemas.openxmlformats.org/officeDocument/2006/relationships/customXml" Target="../../customXml/item270.xml"/><Relationship Id="rId11" Type="http://schemas.openxmlformats.org/officeDocument/2006/relationships/customXml" Target="../../customXml/item2.xml"/><Relationship Id="rId24" Type="http://schemas.openxmlformats.org/officeDocument/2006/relationships/image" Target="../media/image1.png"/><Relationship Id="rId32" Type="http://schemas.openxmlformats.org/officeDocument/2006/relationships/image" Target="../media/image11.svg"/><Relationship Id="rId37" Type="http://schemas.openxmlformats.org/officeDocument/2006/relationships/image" Target="../media/image23.svg"/><Relationship Id="rId5" Type="http://schemas.openxmlformats.org/officeDocument/2006/relationships/customXml" Target="../../customXml/item433.xml"/><Relationship Id="rId15" Type="http://schemas.openxmlformats.org/officeDocument/2006/relationships/customXml" Target="../../customXml/item285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36" Type="http://schemas.openxmlformats.org/officeDocument/2006/relationships/image" Target="../media/image22.png"/><Relationship Id="rId10" Type="http://schemas.openxmlformats.org/officeDocument/2006/relationships/customXml" Target="../../customXml/item99.xml"/><Relationship Id="rId19" Type="http://schemas.openxmlformats.org/officeDocument/2006/relationships/customXml" Target="../../customXml/item70.xml"/><Relationship Id="rId31" Type="http://schemas.openxmlformats.org/officeDocument/2006/relationships/image" Target="../media/image10.png"/><Relationship Id="rId4" Type="http://schemas.openxmlformats.org/officeDocument/2006/relationships/customXml" Target="../../customXml/item106.xml"/><Relationship Id="rId9" Type="http://schemas.openxmlformats.org/officeDocument/2006/relationships/customXml" Target="../../customXml/item89.xml"/><Relationship Id="rId14" Type="http://schemas.openxmlformats.org/officeDocument/2006/relationships/customXml" Target="../../customXml/item292.xml"/><Relationship Id="rId22" Type="http://schemas.openxmlformats.org/officeDocument/2006/relationships/customXml" Target="../../customXml/item255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50.svg"/><Relationship Id="rId8" Type="http://schemas.openxmlformats.org/officeDocument/2006/relationships/customXml" Target="../../customXml/item748.xml"/><Relationship Id="rId3" Type="http://schemas.openxmlformats.org/officeDocument/2006/relationships/customXml" Target="../../customXml/item35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3.xml"/><Relationship Id="rId13" Type="http://schemas.openxmlformats.org/officeDocument/2006/relationships/image" Target="../media/image4.png"/><Relationship Id="rId18" Type="http://schemas.openxmlformats.org/officeDocument/2006/relationships/image" Target="../media/image39.png"/><Relationship Id="rId26" Type="http://schemas.openxmlformats.org/officeDocument/2006/relationships/image" Target="../media/image49.png"/><Relationship Id="rId3" Type="http://schemas.openxmlformats.org/officeDocument/2006/relationships/customXml" Target="../../customXml/item555.xml"/><Relationship Id="rId21" Type="http://schemas.openxmlformats.org/officeDocument/2006/relationships/image" Target="../media/image42.png"/><Relationship Id="rId7" Type="http://schemas.openxmlformats.org/officeDocument/2006/relationships/customXml" Target="../../customXml/item322.xml"/><Relationship Id="rId12" Type="http://schemas.openxmlformats.org/officeDocument/2006/relationships/image" Target="../media/image3.png"/><Relationship Id="rId17" Type="http://schemas.openxmlformats.org/officeDocument/2006/relationships/image" Target="../media/image38.png"/><Relationship Id="rId25" Type="http://schemas.openxmlformats.org/officeDocument/2006/relationships/slide" Target="slide23.xml"/><Relationship Id="rId2" Type="http://schemas.openxmlformats.org/officeDocument/2006/relationships/customXml" Target="../../customXml/item211.xml"/><Relationship Id="rId16" Type="http://schemas.openxmlformats.org/officeDocument/2006/relationships/image" Target="../media/image7.png"/><Relationship Id="rId20" Type="http://schemas.openxmlformats.org/officeDocument/2006/relationships/image" Target="../media/image41.png"/><Relationship Id="rId29" Type="http://schemas.openxmlformats.org/officeDocument/2006/relationships/image" Target="../media/image23.svg"/><Relationship Id="rId1" Type="http://schemas.openxmlformats.org/officeDocument/2006/relationships/customXml" Target="../../customXml/item383.xml"/><Relationship Id="rId6" Type="http://schemas.openxmlformats.org/officeDocument/2006/relationships/customXml" Target="../../customXml/item458.xml"/><Relationship Id="rId11" Type="http://schemas.openxmlformats.org/officeDocument/2006/relationships/image" Target="../media/image2.png"/><Relationship Id="rId24" Type="http://schemas.openxmlformats.org/officeDocument/2006/relationships/image" Target="../media/image45.png"/><Relationship Id="rId5" Type="http://schemas.openxmlformats.org/officeDocument/2006/relationships/customXml" Target="../../customXml/item19.xml"/><Relationship Id="rId15" Type="http://schemas.openxmlformats.org/officeDocument/2006/relationships/image" Target="../media/image6.png"/><Relationship Id="rId23" Type="http://schemas.openxmlformats.org/officeDocument/2006/relationships/image" Target="../media/image44.png"/><Relationship Id="rId28" Type="http://schemas.openxmlformats.org/officeDocument/2006/relationships/image" Target="../media/image22.png"/><Relationship Id="rId10" Type="http://schemas.openxmlformats.org/officeDocument/2006/relationships/image" Target="../media/image1.png"/><Relationship Id="rId19" Type="http://schemas.openxmlformats.org/officeDocument/2006/relationships/image" Target="../media/image40.png"/><Relationship Id="rId31" Type="http://schemas.openxmlformats.org/officeDocument/2006/relationships/image" Target="../media/image11.svg"/><Relationship Id="rId4" Type="http://schemas.openxmlformats.org/officeDocument/2006/relationships/customXml" Target="../../customXml/item289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Relationship Id="rId22" Type="http://schemas.openxmlformats.org/officeDocument/2006/relationships/image" Target="../media/image43.png"/><Relationship Id="rId27" Type="http://schemas.openxmlformats.org/officeDocument/2006/relationships/image" Target="../media/image50.svg"/><Relationship Id="rId30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22.xml"/><Relationship Id="rId18" Type="http://schemas.openxmlformats.org/officeDocument/2006/relationships/customXml" Target="../../customXml/item638.xml"/><Relationship Id="rId26" Type="http://schemas.openxmlformats.org/officeDocument/2006/relationships/customXml" Target="../../customXml/item620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743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84.xml"/><Relationship Id="rId2" Type="http://schemas.openxmlformats.org/officeDocument/2006/relationships/customXml" Target="../../customXml/item762.xml"/><Relationship Id="rId16" Type="http://schemas.openxmlformats.org/officeDocument/2006/relationships/customXml" Target="../../customXml/item349.xml"/><Relationship Id="rId29" Type="http://schemas.openxmlformats.org/officeDocument/2006/relationships/customXml" Target="../../customXml/item337.xml"/><Relationship Id="rId11" Type="http://schemas.openxmlformats.org/officeDocument/2006/relationships/customXml" Target="../../customXml/item290.xml"/><Relationship Id="rId24" Type="http://schemas.openxmlformats.org/officeDocument/2006/relationships/customXml" Target="../../customXml/item415.xml"/><Relationship Id="rId32" Type="http://schemas.openxmlformats.org/officeDocument/2006/relationships/customXml" Target="../../customXml/item28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2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495.xml"/><Relationship Id="rId10" Type="http://schemas.openxmlformats.org/officeDocument/2006/relationships/customXml" Target="../../customXml/item207.xml"/><Relationship Id="rId19" Type="http://schemas.openxmlformats.org/officeDocument/2006/relationships/customXml" Target="../../customXml/item544.xml"/><Relationship Id="rId31" Type="http://schemas.openxmlformats.org/officeDocument/2006/relationships/customXml" Target="../../customXml/item667.xml"/><Relationship Id="rId44" Type="http://schemas.openxmlformats.org/officeDocument/2006/relationships/image" Target="../media/image11.svg"/><Relationship Id="rId52" Type="http://schemas.openxmlformats.org/officeDocument/2006/relationships/slide" Target="slide4.xml"/><Relationship Id="rId4" Type="http://schemas.openxmlformats.org/officeDocument/2006/relationships/customXml" Target="../../customXml/item563.xml"/><Relationship Id="rId9" Type="http://schemas.openxmlformats.org/officeDocument/2006/relationships/customXml" Target="../../customXml/item105.xml"/><Relationship Id="rId14" Type="http://schemas.openxmlformats.org/officeDocument/2006/relationships/customXml" Target="../../customXml/item269.xml"/><Relationship Id="rId22" Type="http://schemas.openxmlformats.org/officeDocument/2006/relationships/customXml" Target="../../customXml/item135.xml"/><Relationship Id="rId27" Type="http://schemas.openxmlformats.org/officeDocument/2006/relationships/customXml" Target="../../customXml/item14.xml"/><Relationship Id="rId30" Type="http://schemas.openxmlformats.org/officeDocument/2006/relationships/customXml" Target="../../customXml/item649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300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493.xml"/><Relationship Id="rId12" Type="http://schemas.openxmlformats.org/officeDocument/2006/relationships/customXml" Target="../../customXml/item156.xml"/><Relationship Id="rId17" Type="http://schemas.openxmlformats.org/officeDocument/2006/relationships/customXml" Target="../../customXml/item197.xml"/><Relationship Id="rId25" Type="http://schemas.openxmlformats.org/officeDocument/2006/relationships/customXml" Target="../../customXml/item640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419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788.xml"/><Relationship Id="rId6" Type="http://schemas.openxmlformats.org/officeDocument/2006/relationships/customXml" Target="../../customXml/item327.xml"/><Relationship Id="rId15" Type="http://schemas.openxmlformats.org/officeDocument/2006/relationships/customXml" Target="../../customXml/item715.xml"/><Relationship Id="rId23" Type="http://schemas.openxmlformats.org/officeDocument/2006/relationships/customXml" Target="../../customXml/item543.xml"/><Relationship Id="rId28" Type="http://schemas.openxmlformats.org/officeDocument/2006/relationships/customXml" Target="../../customXml/item491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12.xml"/><Relationship Id="rId18" Type="http://schemas.openxmlformats.org/officeDocument/2006/relationships/customXml" Target="../../customXml/item534.xml"/><Relationship Id="rId26" Type="http://schemas.openxmlformats.org/officeDocument/2006/relationships/customXml" Target="../../customXml/item497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554.xml"/><Relationship Id="rId34" Type="http://schemas.openxmlformats.org/officeDocument/2006/relationships/image" Target="../media/image5.png"/><Relationship Id="rId42" Type="http://schemas.openxmlformats.org/officeDocument/2006/relationships/image" Target="../media/image24.png"/><Relationship Id="rId7" Type="http://schemas.openxmlformats.org/officeDocument/2006/relationships/customXml" Target="../../customXml/item573.xml"/><Relationship Id="rId2" Type="http://schemas.openxmlformats.org/officeDocument/2006/relationships/customXml" Target="../../customXml/item713.xml"/><Relationship Id="rId16" Type="http://schemas.openxmlformats.org/officeDocument/2006/relationships/customXml" Target="../../customXml/item424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469.xml"/><Relationship Id="rId6" Type="http://schemas.openxmlformats.org/officeDocument/2006/relationships/customXml" Target="../../customXml/item733.xml"/><Relationship Id="rId11" Type="http://schemas.openxmlformats.org/officeDocument/2006/relationships/customXml" Target="../../customXml/item380.xml"/><Relationship Id="rId24" Type="http://schemas.openxmlformats.org/officeDocument/2006/relationships/customXml" Target="../../customXml/item398.xml"/><Relationship Id="rId32" Type="http://schemas.openxmlformats.org/officeDocument/2006/relationships/image" Target="../media/image3.png"/><Relationship Id="rId37" Type="http://schemas.openxmlformats.org/officeDocument/2006/relationships/slide" Target="slide5.xml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customXml" Target="../../customXml/item160.xml"/><Relationship Id="rId15" Type="http://schemas.openxmlformats.org/officeDocument/2006/relationships/customXml" Target="../../customXml/item116.xml"/><Relationship Id="rId23" Type="http://schemas.openxmlformats.org/officeDocument/2006/relationships/customXml" Target="../../customXml/item392.xml"/><Relationship Id="rId28" Type="http://schemas.openxmlformats.org/officeDocument/2006/relationships/customXml" Target="../../customXml/item585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750.xml"/><Relationship Id="rId19" Type="http://schemas.openxmlformats.org/officeDocument/2006/relationships/customXml" Target="../../customXml/item324.xml"/><Relationship Id="rId31" Type="http://schemas.openxmlformats.org/officeDocument/2006/relationships/image" Target="../media/image2.png"/><Relationship Id="rId44" Type="http://schemas.openxmlformats.org/officeDocument/2006/relationships/slide" Target="slide6.xml"/><Relationship Id="rId4" Type="http://schemas.openxmlformats.org/officeDocument/2006/relationships/customXml" Target="../../customXml/item439.xml"/><Relationship Id="rId9" Type="http://schemas.openxmlformats.org/officeDocument/2006/relationships/customXml" Target="../../customXml/item782.xml"/><Relationship Id="rId14" Type="http://schemas.openxmlformats.org/officeDocument/2006/relationships/customXml" Target="../../customXml/item444.xml"/><Relationship Id="rId22" Type="http://schemas.openxmlformats.org/officeDocument/2006/relationships/customXml" Target="../../customXml/item523.xml"/><Relationship Id="rId27" Type="http://schemas.openxmlformats.org/officeDocument/2006/relationships/customXml" Target="../../customXml/item739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5.svg"/><Relationship Id="rId8" Type="http://schemas.openxmlformats.org/officeDocument/2006/relationships/customXml" Target="../../customXml/item24.xml"/><Relationship Id="rId3" Type="http://schemas.openxmlformats.org/officeDocument/2006/relationships/customXml" Target="../../customXml/item653.xml"/><Relationship Id="rId12" Type="http://schemas.openxmlformats.org/officeDocument/2006/relationships/customXml" Target="../../customXml/item121.xml"/><Relationship Id="rId17" Type="http://schemas.openxmlformats.org/officeDocument/2006/relationships/customXml" Target="../../customXml/item110.xml"/><Relationship Id="rId25" Type="http://schemas.openxmlformats.org/officeDocument/2006/relationships/customXml" Target="../../customXml/item102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90.xml"/><Relationship Id="rId41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14.xml"/><Relationship Id="rId18" Type="http://schemas.openxmlformats.org/officeDocument/2006/relationships/customXml" Target="../../customXml/item215.xml"/><Relationship Id="rId26" Type="http://schemas.openxmlformats.org/officeDocument/2006/relationships/customXml" Target="../../customXml/item37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771.xml"/><Relationship Id="rId34" Type="http://schemas.openxmlformats.org/officeDocument/2006/relationships/customXml" Target="../../customXml/item464.xml"/><Relationship Id="rId42" Type="http://schemas.openxmlformats.org/officeDocument/2006/relationships/image" Target="../media/image3.png"/><Relationship Id="rId47" Type="http://schemas.openxmlformats.org/officeDocument/2006/relationships/image" Target="../media/image22.png"/><Relationship Id="rId50" Type="http://schemas.openxmlformats.org/officeDocument/2006/relationships/image" Target="../media/image27.svg"/><Relationship Id="rId55" Type="http://schemas.openxmlformats.org/officeDocument/2006/relationships/image" Target="../media/image28.png"/><Relationship Id="rId7" Type="http://schemas.openxmlformats.org/officeDocument/2006/relationships/customXml" Target="../../customXml/item18.xml"/><Relationship Id="rId2" Type="http://schemas.openxmlformats.org/officeDocument/2006/relationships/customXml" Target="../../customXml/item281.xml"/><Relationship Id="rId16" Type="http://schemas.openxmlformats.org/officeDocument/2006/relationships/customXml" Target="../../customXml/item516.xml"/><Relationship Id="rId29" Type="http://schemas.openxmlformats.org/officeDocument/2006/relationships/customXml" Target="../../customXml/item670.xml"/><Relationship Id="rId11" Type="http://schemas.openxmlformats.org/officeDocument/2006/relationships/customXml" Target="../../customXml/item622.xml"/><Relationship Id="rId24" Type="http://schemas.openxmlformats.org/officeDocument/2006/relationships/customXml" Target="../../customXml/item707.xml"/><Relationship Id="rId32" Type="http://schemas.openxmlformats.org/officeDocument/2006/relationships/customXml" Target="../../customXml/item151.xml"/><Relationship Id="rId37" Type="http://schemas.openxmlformats.org/officeDocument/2006/relationships/customXml" Target="../../customXml/item284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24.png"/><Relationship Id="rId58" Type="http://schemas.openxmlformats.org/officeDocument/2006/relationships/image" Target="../media/image31.svg"/><Relationship Id="rId5" Type="http://schemas.openxmlformats.org/officeDocument/2006/relationships/customXml" Target="../../customXml/item326.xml"/><Relationship Id="rId61" Type="http://schemas.openxmlformats.org/officeDocument/2006/relationships/slide" Target="slide4.xml"/><Relationship Id="rId19" Type="http://schemas.openxmlformats.org/officeDocument/2006/relationships/customXml" Target="../../customXml/item438.xml"/><Relationship Id="rId14" Type="http://schemas.openxmlformats.org/officeDocument/2006/relationships/customXml" Target="../../customXml/item692.xml"/><Relationship Id="rId22" Type="http://schemas.openxmlformats.org/officeDocument/2006/relationships/customXml" Target="../../customXml/item632.xml"/><Relationship Id="rId27" Type="http://schemas.openxmlformats.org/officeDocument/2006/relationships/customXml" Target="../../customXml/item77.xml"/><Relationship Id="rId30" Type="http://schemas.openxmlformats.org/officeDocument/2006/relationships/customXml" Target="../../customXml/item619.xml"/><Relationship Id="rId35" Type="http://schemas.openxmlformats.org/officeDocument/2006/relationships/customXml" Target="../../customXml/item663.xml"/><Relationship Id="rId43" Type="http://schemas.openxmlformats.org/officeDocument/2006/relationships/image" Target="../media/image4.png"/><Relationship Id="rId48" Type="http://schemas.openxmlformats.org/officeDocument/2006/relationships/image" Target="../media/image23.svg"/><Relationship Id="rId56" Type="http://schemas.openxmlformats.org/officeDocument/2006/relationships/image" Target="../media/image29.svg"/><Relationship Id="rId8" Type="http://schemas.openxmlformats.org/officeDocument/2006/relationships/customXml" Target="../../customXml/item790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556.xml"/><Relationship Id="rId12" Type="http://schemas.openxmlformats.org/officeDocument/2006/relationships/customXml" Target="../../customXml/item538.xml"/><Relationship Id="rId17" Type="http://schemas.openxmlformats.org/officeDocument/2006/relationships/customXml" Target="../../customXml/item455.xml"/><Relationship Id="rId25" Type="http://schemas.openxmlformats.org/officeDocument/2006/relationships/customXml" Target="../../customXml/item633.xml"/><Relationship Id="rId33" Type="http://schemas.openxmlformats.org/officeDocument/2006/relationships/customXml" Target="../../customXml/item792.xml"/><Relationship Id="rId38" Type="http://schemas.openxmlformats.org/officeDocument/2006/relationships/customXml" Target="../../customXml/item809.xml"/><Relationship Id="rId46" Type="http://schemas.openxmlformats.org/officeDocument/2006/relationships/image" Target="../media/image7.png"/><Relationship Id="rId59" Type="http://schemas.openxmlformats.org/officeDocument/2006/relationships/image" Target="../media/image32.png"/><Relationship Id="rId20" Type="http://schemas.openxmlformats.org/officeDocument/2006/relationships/customXml" Target="../../customXml/item208.xml"/><Relationship Id="rId41" Type="http://schemas.openxmlformats.org/officeDocument/2006/relationships/image" Target="../media/image2.png"/><Relationship Id="rId54" Type="http://schemas.openxmlformats.org/officeDocument/2006/relationships/image" Target="../media/image25.svg"/><Relationship Id="rId1" Type="http://schemas.openxmlformats.org/officeDocument/2006/relationships/customXml" Target="../../customXml/item340.xml"/><Relationship Id="rId6" Type="http://schemas.openxmlformats.org/officeDocument/2006/relationships/customXml" Target="../../customXml/item131.xml"/><Relationship Id="rId15" Type="http://schemas.openxmlformats.org/officeDocument/2006/relationships/customXml" Target="../../customXml/item220.xml"/><Relationship Id="rId23" Type="http://schemas.openxmlformats.org/officeDocument/2006/relationships/customXml" Target="../../customXml/item650.xml"/><Relationship Id="rId28" Type="http://schemas.openxmlformats.org/officeDocument/2006/relationships/customXml" Target="../../customXml/item64.xml"/><Relationship Id="rId36" Type="http://schemas.openxmlformats.org/officeDocument/2006/relationships/customXml" Target="../../customXml/item214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../customXml/item767.xml"/><Relationship Id="rId31" Type="http://schemas.openxmlformats.org/officeDocument/2006/relationships/customXml" Target="../../customXml/item776.xml"/><Relationship Id="rId44" Type="http://schemas.openxmlformats.org/officeDocument/2006/relationships/image" Target="../media/image5.png"/><Relationship Id="rId52" Type="http://schemas.openxmlformats.org/officeDocument/2006/relationships/image" Target="../media/image9.svg"/><Relationship Id="rId60" Type="http://schemas.openxmlformats.org/officeDocument/2006/relationships/image" Target="../media/image33.svg"/><Relationship Id="rId4" Type="http://schemas.openxmlformats.org/officeDocument/2006/relationships/customXml" Target="../../customXml/item142.xml"/><Relationship Id="rId9" Type="http://schemas.openxmlformats.org/officeDocument/2006/relationships/customXml" Target="../../customXml/item468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05.xml"/><Relationship Id="rId18" Type="http://schemas.openxmlformats.org/officeDocument/2006/relationships/customXml" Target="../../customXml/item558.xml"/><Relationship Id="rId26" Type="http://schemas.openxmlformats.org/officeDocument/2006/relationships/image" Target="../media/image5.png"/><Relationship Id="rId39" Type="http://schemas.openxmlformats.org/officeDocument/2006/relationships/image" Target="../media/image36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34.png"/><Relationship Id="rId42" Type="http://schemas.openxmlformats.org/officeDocument/2006/relationships/image" Target="../media/image20.png"/><Relationship Id="rId7" Type="http://schemas.openxmlformats.org/officeDocument/2006/relationships/customXml" Target="../../customXml/item805.xml"/><Relationship Id="rId2" Type="http://schemas.openxmlformats.org/officeDocument/2006/relationships/customXml" Target="../../customXml/item118.xml"/><Relationship Id="rId16" Type="http://schemas.openxmlformats.org/officeDocument/2006/relationships/customXml" Target="../../customXml/item634.xml"/><Relationship Id="rId20" Type="http://schemas.openxmlformats.org/officeDocument/2006/relationships/customXml" Target="../../customXml/item334.xml"/><Relationship Id="rId29" Type="http://schemas.openxmlformats.org/officeDocument/2006/relationships/slide" Target="slide7.xml"/><Relationship Id="rId41" Type="http://schemas.openxmlformats.org/officeDocument/2006/relationships/slide" Target="slide9.xml"/><Relationship Id="rId1" Type="http://schemas.openxmlformats.org/officeDocument/2006/relationships/customXml" Target="../../customXml/item277.xml"/><Relationship Id="rId6" Type="http://schemas.openxmlformats.org/officeDocument/2006/relationships/customXml" Target="../../customXml/item644.xml"/><Relationship Id="rId11" Type="http://schemas.openxmlformats.org/officeDocument/2006/relationships/customXml" Target="../../customXml/item1.xml"/><Relationship Id="rId24" Type="http://schemas.openxmlformats.org/officeDocument/2006/relationships/image" Target="../media/image3.png"/><Relationship Id="rId32" Type="http://schemas.openxmlformats.org/officeDocument/2006/relationships/image" Target="../media/image26.png"/><Relationship Id="rId37" Type="http://schemas.openxmlformats.org/officeDocument/2006/relationships/image" Target="../media/image25.svg"/><Relationship Id="rId40" Type="http://schemas.openxmlformats.org/officeDocument/2006/relationships/image" Target="../media/image37.svg"/><Relationship Id="rId5" Type="http://schemas.openxmlformats.org/officeDocument/2006/relationships/customXml" Target="../../customXml/item617.xml"/><Relationship Id="rId15" Type="http://schemas.openxmlformats.org/officeDocument/2006/relationships/customXml" Target="../../customXml/item612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591.xml"/><Relationship Id="rId19" Type="http://schemas.openxmlformats.org/officeDocument/2006/relationships/customXml" Target="../../customXml/item111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671.xml"/><Relationship Id="rId9" Type="http://schemas.openxmlformats.org/officeDocument/2006/relationships/customXml" Target="../../customXml/item243.xml"/><Relationship Id="rId14" Type="http://schemas.openxmlformats.org/officeDocument/2006/relationships/customXml" Target="../../customXml/item397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35.svg"/><Relationship Id="rId43" Type="http://schemas.openxmlformats.org/officeDocument/2006/relationships/image" Target="../media/image21.svg"/><Relationship Id="rId8" Type="http://schemas.openxmlformats.org/officeDocument/2006/relationships/customXml" Target="../../customXml/item310.xml"/><Relationship Id="rId3" Type="http://schemas.openxmlformats.org/officeDocument/2006/relationships/customXml" Target="../../customXml/item66.xml"/><Relationship Id="rId12" Type="http://schemas.openxmlformats.org/officeDocument/2006/relationships/customXml" Target="../../customXml/item801.xml"/><Relationship Id="rId17" Type="http://schemas.openxmlformats.org/officeDocument/2006/relationships/customXml" Target="../../customXml/item378.xml"/><Relationship Id="rId25" Type="http://schemas.openxmlformats.org/officeDocument/2006/relationships/image" Target="../media/image4.png"/><Relationship Id="rId33" Type="http://schemas.openxmlformats.org/officeDocument/2006/relationships/image" Target="../media/image27.svg"/><Relationship Id="rId38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99.xml"/><Relationship Id="rId18" Type="http://schemas.openxmlformats.org/officeDocument/2006/relationships/customXml" Target="../../customXml/item236.xml"/><Relationship Id="rId26" Type="http://schemas.openxmlformats.org/officeDocument/2006/relationships/customXml" Target="../../customXml/item453.xml"/><Relationship Id="rId39" Type="http://schemas.openxmlformats.org/officeDocument/2006/relationships/image" Target="../media/image26.png"/><Relationship Id="rId21" Type="http://schemas.openxmlformats.org/officeDocument/2006/relationships/customXml" Target="../../customXml/item787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8.png"/><Relationship Id="rId50" Type="http://schemas.openxmlformats.org/officeDocument/2006/relationships/image" Target="../media/image31.svg"/><Relationship Id="rId7" Type="http://schemas.openxmlformats.org/officeDocument/2006/relationships/customXml" Target="../../customXml/item414.xml"/><Relationship Id="rId2" Type="http://schemas.openxmlformats.org/officeDocument/2006/relationships/customXml" Target="../../customXml/item507.xml"/><Relationship Id="rId16" Type="http://schemas.openxmlformats.org/officeDocument/2006/relationships/customXml" Target="../../customXml/item636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524.xml"/><Relationship Id="rId24" Type="http://schemas.openxmlformats.org/officeDocument/2006/relationships/customXml" Target="../../customXml/item476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27.svg"/><Relationship Id="rId45" Type="http://schemas.openxmlformats.org/officeDocument/2006/relationships/image" Target="../media/image36.png"/><Relationship Id="rId53" Type="http://schemas.openxmlformats.org/officeDocument/2006/relationships/slide" Target="slide6.xml"/><Relationship Id="rId5" Type="http://schemas.openxmlformats.org/officeDocument/2006/relationships/customXml" Target="../../customXml/item721.xml"/><Relationship Id="rId10" Type="http://schemas.openxmlformats.org/officeDocument/2006/relationships/customXml" Target="../../customXml/item115.xml"/><Relationship Id="rId19" Type="http://schemas.openxmlformats.org/officeDocument/2006/relationships/customXml" Target="../../customXml/item575.xml"/><Relationship Id="rId31" Type="http://schemas.openxmlformats.org/officeDocument/2006/relationships/image" Target="../media/image2.png"/><Relationship Id="rId44" Type="http://schemas.openxmlformats.org/officeDocument/2006/relationships/image" Target="../media/image25.svg"/><Relationship Id="rId52" Type="http://schemas.openxmlformats.org/officeDocument/2006/relationships/image" Target="../media/image33.svg"/><Relationship Id="rId4" Type="http://schemas.openxmlformats.org/officeDocument/2006/relationships/customXml" Target="../../customXml/item367.xml"/><Relationship Id="rId9" Type="http://schemas.openxmlformats.org/officeDocument/2006/relationships/customXml" Target="../../customXml/item274.xml"/><Relationship Id="rId14" Type="http://schemas.openxmlformats.org/officeDocument/2006/relationships/customXml" Target="../../customXml/item550.xml"/><Relationship Id="rId22" Type="http://schemas.openxmlformats.org/officeDocument/2006/relationships/customXml" Target="../../customXml/item379.xml"/><Relationship Id="rId27" Type="http://schemas.openxmlformats.org/officeDocument/2006/relationships/customXml" Target="../../customXml/item261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4.png"/><Relationship Id="rId48" Type="http://schemas.openxmlformats.org/officeDocument/2006/relationships/image" Target="../media/image29.svg"/><Relationship Id="rId8" Type="http://schemas.openxmlformats.org/officeDocument/2006/relationships/customXml" Target="../../customXml/item143.xml"/><Relationship Id="rId51" Type="http://schemas.openxmlformats.org/officeDocument/2006/relationships/image" Target="../media/image32.png"/><Relationship Id="rId3" Type="http://schemas.openxmlformats.org/officeDocument/2006/relationships/customXml" Target="../../customXml/item529.xml"/><Relationship Id="rId12" Type="http://schemas.openxmlformats.org/officeDocument/2006/relationships/customXml" Target="../../customXml/item810.xml"/><Relationship Id="rId17" Type="http://schemas.openxmlformats.org/officeDocument/2006/relationships/customXml" Target="../../customXml/item69.xml"/><Relationship Id="rId25" Type="http://schemas.openxmlformats.org/officeDocument/2006/relationships/customXml" Target="../../customXml/item786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7.svg"/><Relationship Id="rId20" Type="http://schemas.openxmlformats.org/officeDocument/2006/relationships/customXml" Target="../../customXml/item319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562.xml"/><Relationship Id="rId6" Type="http://schemas.openxmlformats.org/officeDocument/2006/relationships/customXml" Target="../../customXml/item485.xml"/><Relationship Id="rId15" Type="http://schemas.openxmlformats.org/officeDocument/2006/relationships/customXml" Target="../../customXml/item133.xml"/><Relationship Id="rId23" Type="http://schemas.openxmlformats.org/officeDocument/2006/relationships/customXml" Target="../../customXml/item74.xml"/><Relationship Id="rId28" Type="http://schemas.openxmlformats.org/officeDocument/2006/relationships/customXml" Target="../../customXml/item474.xml"/><Relationship Id="rId36" Type="http://schemas.openxmlformats.org/officeDocument/2006/relationships/image" Target="../media/image7.png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47.xml"/><Relationship Id="rId18" Type="http://schemas.openxmlformats.org/officeDocument/2006/relationships/customXml" Target="../../customXml/item537.xml"/><Relationship Id="rId26" Type="http://schemas.openxmlformats.org/officeDocument/2006/relationships/customXml" Target="../../customXml/item25.xml"/><Relationship Id="rId39" Type="http://schemas.openxmlformats.org/officeDocument/2006/relationships/image" Target="../media/image5.png"/><Relationship Id="rId21" Type="http://schemas.openxmlformats.org/officeDocument/2006/relationships/customXml" Target="../../customXml/item46.xml"/><Relationship Id="rId34" Type="http://schemas.openxmlformats.org/officeDocument/2006/relationships/slideLayout" Target="../slideLayouts/slideLayout1.xml"/><Relationship Id="rId42" Type="http://schemas.openxmlformats.org/officeDocument/2006/relationships/slide" Target="slide7.xml"/><Relationship Id="rId47" Type="http://schemas.openxmlformats.org/officeDocument/2006/relationships/image" Target="../media/image34.png"/><Relationship Id="rId50" Type="http://schemas.openxmlformats.org/officeDocument/2006/relationships/image" Target="../media/image25.svg"/><Relationship Id="rId55" Type="http://schemas.openxmlformats.org/officeDocument/2006/relationships/image" Target="../media/image13.svg"/><Relationship Id="rId7" Type="http://schemas.openxmlformats.org/officeDocument/2006/relationships/customXml" Target="../../customXml/item442.xml"/><Relationship Id="rId2" Type="http://schemas.openxmlformats.org/officeDocument/2006/relationships/customXml" Target="../../customXml/item67.xml"/><Relationship Id="rId16" Type="http://schemas.openxmlformats.org/officeDocument/2006/relationships/customXml" Target="../../customXml/item202.xml"/><Relationship Id="rId29" Type="http://schemas.openxmlformats.org/officeDocument/2006/relationships/customXml" Target="../../customXml/item273.xml"/><Relationship Id="rId11" Type="http://schemas.openxmlformats.org/officeDocument/2006/relationships/customXml" Target="../../customXml/item50.xml"/><Relationship Id="rId24" Type="http://schemas.openxmlformats.org/officeDocument/2006/relationships/customXml" Target="../../customXml/item641.xml"/><Relationship Id="rId32" Type="http://schemas.openxmlformats.org/officeDocument/2006/relationships/customXml" Target="../../customXml/item371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26.png"/><Relationship Id="rId53" Type="http://schemas.openxmlformats.org/officeDocument/2006/relationships/slide" Target="slide6.xml"/><Relationship Id="rId5" Type="http://schemas.openxmlformats.org/officeDocument/2006/relationships/customXml" Target="../../customXml/item104.xml"/><Relationship Id="rId10" Type="http://schemas.openxmlformats.org/officeDocument/2006/relationships/customXml" Target="../../customXml/item307.xml"/><Relationship Id="rId19" Type="http://schemas.openxmlformats.org/officeDocument/2006/relationships/customXml" Target="../../customXml/item138.xml"/><Relationship Id="rId31" Type="http://schemas.openxmlformats.org/officeDocument/2006/relationships/customXml" Target="../../customXml/item418.xml"/><Relationship Id="rId44" Type="http://schemas.openxmlformats.org/officeDocument/2006/relationships/image" Target="../media/image23.svg"/><Relationship Id="rId52" Type="http://schemas.openxmlformats.org/officeDocument/2006/relationships/image" Target="../media/image37.svg"/><Relationship Id="rId4" Type="http://schemas.openxmlformats.org/officeDocument/2006/relationships/customXml" Target="../../customXml/item186.xml"/><Relationship Id="rId9" Type="http://schemas.openxmlformats.org/officeDocument/2006/relationships/customXml" Target="../../customXml/item73.xml"/><Relationship Id="rId14" Type="http://schemas.openxmlformats.org/officeDocument/2006/relationships/customXml" Target="../../customXml/item346.xml"/><Relationship Id="rId22" Type="http://schemas.openxmlformats.org/officeDocument/2006/relationships/customXml" Target="../../customXml/item256.xml"/><Relationship Id="rId27" Type="http://schemas.openxmlformats.org/officeDocument/2006/relationships/customXml" Target="../../customXml/item716.xml"/><Relationship Id="rId30" Type="http://schemas.openxmlformats.org/officeDocument/2006/relationships/customXml" Target="../../customXml/item685.xml"/><Relationship Id="rId35" Type="http://schemas.openxmlformats.org/officeDocument/2006/relationships/image" Target="../media/image1.png"/><Relationship Id="rId43" Type="http://schemas.openxmlformats.org/officeDocument/2006/relationships/image" Target="../media/image22.png"/><Relationship Id="rId48" Type="http://schemas.openxmlformats.org/officeDocument/2006/relationships/image" Target="../media/image35.svg"/><Relationship Id="rId8" Type="http://schemas.openxmlformats.org/officeDocument/2006/relationships/customXml" Target="../../customXml/item88.xml"/><Relationship Id="rId51" Type="http://schemas.openxmlformats.org/officeDocument/2006/relationships/image" Target="../media/image36.png"/><Relationship Id="rId3" Type="http://schemas.openxmlformats.org/officeDocument/2006/relationships/customXml" Target="../../customXml/item264.xml"/><Relationship Id="rId12" Type="http://schemas.openxmlformats.org/officeDocument/2006/relationships/customXml" Target="../../customXml/item678.xml"/><Relationship Id="rId17" Type="http://schemas.openxmlformats.org/officeDocument/2006/relationships/customXml" Target="../../customXml/item592.xml"/><Relationship Id="rId25" Type="http://schemas.openxmlformats.org/officeDocument/2006/relationships/customXml" Target="../../customXml/item583.xml"/><Relationship Id="rId33" Type="http://schemas.openxmlformats.org/officeDocument/2006/relationships/customXml" Target="../../customXml/item794.xml"/><Relationship Id="rId38" Type="http://schemas.openxmlformats.org/officeDocument/2006/relationships/image" Target="../media/image4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457.xml"/><Relationship Id="rId41" Type="http://schemas.openxmlformats.org/officeDocument/2006/relationships/image" Target="../media/image7.png"/><Relationship Id="rId54" Type="http://schemas.openxmlformats.org/officeDocument/2006/relationships/image" Target="../media/image12.png"/><Relationship Id="rId1" Type="http://schemas.openxmlformats.org/officeDocument/2006/relationships/customXml" Target="../../customXml/item496.xml"/><Relationship Id="rId6" Type="http://schemas.openxmlformats.org/officeDocument/2006/relationships/customXml" Target="../../customXml/item662.xml"/><Relationship Id="rId15" Type="http://schemas.openxmlformats.org/officeDocument/2006/relationships/customXml" Target="../../customXml/item13.xml"/><Relationship Id="rId23" Type="http://schemas.openxmlformats.org/officeDocument/2006/relationships/customXml" Target="../../customXml/item129.xml"/><Relationship Id="rId28" Type="http://schemas.openxmlformats.org/officeDocument/2006/relationships/customXml" Target="../../customXml/item356.xml"/><Relationship Id="rId36" Type="http://schemas.openxmlformats.org/officeDocument/2006/relationships/image" Target="../media/image2.png"/><Relationship Id="rId4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46.xml"/><Relationship Id="rId18" Type="http://schemas.openxmlformats.org/officeDocument/2006/relationships/customXml" Target="../../customXml/item473.xml"/><Relationship Id="rId26" Type="http://schemas.openxmlformats.org/officeDocument/2006/relationships/customXml" Target="../../customXml/item222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227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6.png"/><Relationship Id="rId7" Type="http://schemas.openxmlformats.org/officeDocument/2006/relationships/customXml" Target="../../customXml/item674.xml"/><Relationship Id="rId2" Type="http://schemas.openxmlformats.org/officeDocument/2006/relationships/customXml" Target="../../customXml/item416.xml"/><Relationship Id="rId16" Type="http://schemas.openxmlformats.org/officeDocument/2006/relationships/customXml" Target="../../customXml/item708.xml"/><Relationship Id="rId29" Type="http://schemas.openxmlformats.org/officeDocument/2006/relationships/customXml" Target="../../customXml/item437.xml"/><Relationship Id="rId1" Type="http://schemas.openxmlformats.org/officeDocument/2006/relationships/customXml" Target="../../customXml/item137.xml"/><Relationship Id="rId6" Type="http://schemas.openxmlformats.org/officeDocument/2006/relationships/customXml" Target="../../customXml/item760.xml"/><Relationship Id="rId11" Type="http://schemas.openxmlformats.org/officeDocument/2006/relationships/customXml" Target="../../customXml/item578.xml"/><Relationship Id="rId24" Type="http://schemas.openxmlformats.org/officeDocument/2006/relationships/customXml" Target="../../customXml/item266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2.xml"/><Relationship Id="rId5" Type="http://schemas.openxmlformats.org/officeDocument/2006/relationships/customXml" Target="../../customXml/item676.xml"/><Relationship Id="rId15" Type="http://schemas.openxmlformats.org/officeDocument/2006/relationships/customXml" Target="../../customXml/item341.xml"/><Relationship Id="rId23" Type="http://schemas.openxmlformats.org/officeDocument/2006/relationships/customXml" Target="../../customXml/item588.xml"/><Relationship Id="rId28" Type="http://schemas.openxmlformats.org/officeDocument/2006/relationships/customXml" Target="../../customXml/item463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461.xml"/><Relationship Id="rId19" Type="http://schemas.openxmlformats.org/officeDocument/2006/relationships/customXml" Target="../../customXml/item303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769.xml"/><Relationship Id="rId9" Type="http://schemas.openxmlformats.org/officeDocument/2006/relationships/customXml" Target="../../customXml/item259.xml"/><Relationship Id="rId14" Type="http://schemas.openxmlformats.org/officeDocument/2006/relationships/customXml" Target="../../customXml/item703.xml"/><Relationship Id="rId22" Type="http://schemas.openxmlformats.org/officeDocument/2006/relationships/customXml" Target="../../customXml/item799.xml"/><Relationship Id="rId27" Type="http://schemas.openxmlformats.org/officeDocument/2006/relationships/customXml" Target="../../customXml/item401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166.xml"/><Relationship Id="rId3" Type="http://schemas.openxmlformats.org/officeDocument/2006/relationships/customXml" Target="../../customXml/item153.xml"/><Relationship Id="rId12" Type="http://schemas.openxmlformats.org/officeDocument/2006/relationships/customXml" Target="../../customXml/item752.xml"/><Relationship Id="rId17" Type="http://schemas.openxmlformats.org/officeDocument/2006/relationships/customXml" Target="../../customXml/item781.xml"/><Relationship Id="rId25" Type="http://schemas.openxmlformats.org/officeDocument/2006/relationships/customXml" Target="../../customXml/item673.xml"/><Relationship Id="rId33" Type="http://schemas.openxmlformats.org/officeDocument/2006/relationships/image" Target="../media/image3.png"/><Relationship Id="rId38" Type="http://schemas.openxmlformats.org/officeDocument/2006/relationships/slide" Target="slide11.xml"/><Relationship Id="rId46" Type="http://schemas.openxmlformats.org/officeDocument/2006/relationships/slide" Target="slide10.xml"/><Relationship Id="rId20" Type="http://schemas.openxmlformats.org/officeDocument/2006/relationships/customXml" Target="../../customXml/item430.xml"/><Relationship Id="rId4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64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6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hlinkClick r:id="rId70" action="ppaction://hlinksldjump"/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91F2F70-24F6-45B4-91F6-40311804CF0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31EF3B62-C569-4808-947B-40C040B33EF7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5AE1945-7F99-4ECB-B08C-03AC43301988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69" name="Rectángulo: esquinas redondeadas 168">
                <a:extLst>
                  <a:ext uri="{FF2B5EF4-FFF2-40B4-BE49-F238E27FC236}">
                    <a16:creationId xmlns:a16="http://schemas.microsoft.com/office/drawing/2014/main" id="{17219C35-D9CC-46C8-9F61-7B290515FF42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70" name="Gráfico 169">
                <a:extLst>
                  <a:ext uri="{FF2B5EF4-FFF2-40B4-BE49-F238E27FC236}">
                    <a16:creationId xmlns:a16="http://schemas.microsoft.com/office/drawing/2014/main" id="{A3571FE1-3ADB-414D-8E85-42C2CAA3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1" name="Content">
                <a:extLst>
                  <a:ext uri="{FF2B5EF4-FFF2-40B4-BE49-F238E27FC236}">
                    <a16:creationId xmlns:a16="http://schemas.microsoft.com/office/drawing/2014/main" id="{0DE9645A-99C9-44A2-8440-A1804FB2F602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2" name="Gráfico 171">
                <a:extLst>
                  <a:ext uri="{FF2B5EF4-FFF2-40B4-BE49-F238E27FC236}">
                    <a16:creationId xmlns:a16="http://schemas.microsoft.com/office/drawing/2014/main" id="{35C11749-830D-4834-A141-90DCEA419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99EF2422-F5D0-4E41-858F-1F8F2611D12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3788DAB-C77B-4E62-8D1B-CBDA70BB329B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65" name="Rectángulo: esquinas redondeadas 164">
                <a:extLst>
                  <a:ext uri="{FF2B5EF4-FFF2-40B4-BE49-F238E27FC236}">
                    <a16:creationId xmlns:a16="http://schemas.microsoft.com/office/drawing/2014/main" id="{B7BBC3EF-200C-4AEC-ACA4-7EBC82C41A44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66" name="Gráfico 165">
                <a:extLst>
                  <a:ext uri="{FF2B5EF4-FFF2-40B4-BE49-F238E27FC236}">
                    <a16:creationId xmlns:a16="http://schemas.microsoft.com/office/drawing/2014/main" id="{FA226F5C-3830-4016-8736-84B6F0759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7" name="Content">
                <a:extLst>
                  <a:ext uri="{FF2B5EF4-FFF2-40B4-BE49-F238E27FC236}">
                    <a16:creationId xmlns:a16="http://schemas.microsoft.com/office/drawing/2014/main" id="{44E28537-1BD2-4AE7-9E81-D43D7AF912E9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8" name="Gráfico 167">
                <a:extLst>
                  <a:ext uri="{FF2B5EF4-FFF2-40B4-BE49-F238E27FC236}">
                    <a16:creationId xmlns:a16="http://schemas.microsoft.com/office/drawing/2014/main" id="{1911B0B7-0E68-4D85-BF2B-2453C2E3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01B583DF-B3F3-4016-95BB-F194F1B93BA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00DD95B2-B437-44B9-9E6D-4FD59750C02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D04C7898-E9D2-48C8-8503-ACD50979ECD1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964597EA-3766-423D-9022-4558CBE21E7A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2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6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8C338D5-1C88-4B3E-A9BE-215DF82BF2A9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03B202A6-5775-4053-AA17-85B6A3DF635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CDEC2667-1C33-49AB-872A-DEA2C5BA1B5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2292615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CA1FADA8-BF21-4642-AD7E-E6B86B572472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9E4E1079-309A-4446-B0E3-3107A62C99B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8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C024B375-5A90-4B5F-A9EF-71D35A85D386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87E551BB-718A-4642-9921-60EEE7FED146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3152706" y="2175561"/>
              <a:ext cx="5905904" cy="292389"/>
              <a:chOff x="3671888" y="3718559"/>
              <a:chExt cx="3557587" cy="292389"/>
            </a:xfrm>
          </p:grpSpPr>
          <p:sp>
            <p:nvSpPr>
              <p:cNvPr id="178" name="Rectángulo: esquinas redondeadas 177">
                <a:extLst>
                  <a:ext uri="{FF2B5EF4-FFF2-40B4-BE49-F238E27FC236}">
                    <a16:creationId xmlns:a16="http://schemas.microsoft.com/office/drawing/2014/main" id="{2528F9AC-1DE3-4362-B4BB-5695E1020546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953E1806-F607-4883-9050-A635A93EDB3E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Nombre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403E15D-7761-4CB0-9281-07556A4FC1A8}"/>
                </a:ext>
              </a:extLst>
            </p:cNvPr>
            <p:cNvGrpSpPr/>
            <p:nvPr/>
          </p:nvGrpSpPr>
          <p:grpSpPr>
            <a:xfrm>
              <a:off x="3149620" y="2603828"/>
              <a:ext cx="5908990" cy="954281"/>
              <a:chOff x="3149620" y="2603828"/>
              <a:chExt cx="5908990" cy="954281"/>
            </a:xfrm>
          </p:grpSpPr>
          <p:sp>
            <p:nvSpPr>
              <p:cNvPr id="181" name="Rectángulo: esquinas redondeadas 180">
                <a:extLst>
                  <a:ext uri="{FF2B5EF4-FFF2-40B4-BE49-F238E27FC236}">
                    <a16:creationId xmlns:a16="http://schemas.microsoft.com/office/drawing/2014/main" id="{020BCA42-E18C-490C-93DD-A38DF806D00F}"/>
                  </a:ext>
                </a:extLst>
              </p:cNvPr>
              <p:cNvSpPr/>
              <p:nvPr/>
            </p:nvSpPr>
            <p:spPr>
              <a:xfrm>
                <a:off x="3149622" y="2603829"/>
                <a:ext cx="5908988" cy="954280"/>
              </a:xfrm>
              <a:prstGeom prst="roundRect">
                <a:avLst>
                  <a:gd name="adj" fmla="val 4247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Content">
                <a:extLst>
                  <a:ext uri="{FF2B5EF4-FFF2-40B4-BE49-F238E27FC236}">
                    <a16:creationId xmlns:a16="http://schemas.microsoft.com/office/drawing/2014/main" id="{65DE0F62-BF1D-4285-9E36-A1E04CEBE35E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3149620" y="2603828"/>
                <a:ext cx="3619674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3" name="Calendar">
              <a:extLst>
                <a:ext uri="{FF2B5EF4-FFF2-40B4-BE49-F238E27FC236}">
                  <a16:creationId xmlns:a16="http://schemas.microsoft.com/office/drawing/2014/main" id="{5096F954-A4AA-4A0A-AF88-F8C48CB1639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148780" y="3876677"/>
              <a:ext cx="2018223" cy="1382260"/>
              <a:chOff x="3646492" y="2684275"/>
              <a:chExt cx="1851017" cy="1489451"/>
            </a:xfrm>
          </p:grpSpPr>
          <p:sp>
            <p:nvSpPr>
              <p:cNvPr id="184" name="Border">
                <a:extLst>
                  <a:ext uri="{FF2B5EF4-FFF2-40B4-BE49-F238E27FC236}">
                    <a16:creationId xmlns:a16="http://schemas.microsoft.com/office/drawing/2014/main" id="{57F3D4DA-D226-4700-8B19-681AA301FBB3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RightArrow">
                <a:extLst>
                  <a:ext uri="{FF2B5EF4-FFF2-40B4-BE49-F238E27FC236}">
                    <a16:creationId xmlns:a16="http://schemas.microsoft.com/office/drawing/2014/main" id="{29049020-FFA7-4452-8F30-26338B685D13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6" name="LeftArrow">
                <a:extLst>
                  <a:ext uri="{FF2B5EF4-FFF2-40B4-BE49-F238E27FC236}">
                    <a16:creationId xmlns:a16="http://schemas.microsoft.com/office/drawing/2014/main" id="{17DFA7DA-72F0-4442-82A6-322EA6515D46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7" name="MonthYear">
                <a:extLst>
                  <a:ext uri="{FF2B5EF4-FFF2-40B4-BE49-F238E27FC236}">
                    <a16:creationId xmlns:a16="http://schemas.microsoft.com/office/drawing/2014/main" id="{F988BC6E-B5BA-412E-BE22-2B54DFB3014C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188" name="AutoShape 6">
                <a:extLst>
                  <a:ext uri="{FF2B5EF4-FFF2-40B4-BE49-F238E27FC236}">
                    <a16:creationId xmlns:a16="http://schemas.microsoft.com/office/drawing/2014/main" id="{57D11A84-DAE1-4BB5-848A-678CE47384C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189" name="DateGrid">
                <a:extLst>
                  <a:ext uri="{FF2B5EF4-FFF2-40B4-BE49-F238E27FC236}">
                    <a16:creationId xmlns:a16="http://schemas.microsoft.com/office/drawing/2014/main" id="{9EBE54B4-6134-4B5A-97E8-323E18FD01D9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190" name="Rectangle 8">
                  <a:extLst>
                    <a:ext uri="{FF2B5EF4-FFF2-40B4-BE49-F238E27FC236}">
                      <a16:creationId xmlns:a16="http://schemas.microsoft.com/office/drawing/2014/main" id="{051720DE-58BD-4A60-BAE3-2E047CF27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Rectangle 9">
                  <a:extLst>
                    <a:ext uri="{FF2B5EF4-FFF2-40B4-BE49-F238E27FC236}">
                      <a16:creationId xmlns:a16="http://schemas.microsoft.com/office/drawing/2014/main" id="{55A81AAA-2370-4CFF-9E2E-667197DA6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Rectangle 10">
                  <a:extLst>
                    <a:ext uri="{FF2B5EF4-FFF2-40B4-BE49-F238E27FC236}">
                      <a16:creationId xmlns:a16="http://schemas.microsoft.com/office/drawing/2014/main" id="{05B3E322-0306-4582-9F3B-4FFE166BC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Rectangle 11">
                  <a:extLst>
                    <a:ext uri="{FF2B5EF4-FFF2-40B4-BE49-F238E27FC236}">
                      <a16:creationId xmlns:a16="http://schemas.microsoft.com/office/drawing/2014/main" id="{5F2BA460-17B5-46E0-92B2-CDD3E6052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Rectangle 12">
                  <a:extLst>
                    <a:ext uri="{FF2B5EF4-FFF2-40B4-BE49-F238E27FC236}">
                      <a16:creationId xmlns:a16="http://schemas.microsoft.com/office/drawing/2014/main" id="{F11AE212-A860-4092-BB18-749E6963F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Rectangle 13">
                  <a:extLst>
                    <a:ext uri="{FF2B5EF4-FFF2-40B4-BE49-F238E27FC236}">
                      <a16:creationId xmlns:a16="http://schemas.microsoft.com/office/drawing/2014/main" id="{14195CD2-3569-4B3C-B6B1-FD04E846D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Rectangle 14">
                  <a:extLst>
                    <a:ext uri="{FF2B5EF4-FFF2-40B4-BE49-F238E27FC236}">
                      <a16:creationId xmlns:a16="http://schemas.microsoft.com/office/drawing/2014/main" id="{E75916CA-267F-45A5-A8DC-95AA26D94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7" name="Rectangle 15">
                  <a:extLst>
                    <a:ext uri="{FF2B5EF4-FFF2-40B4-BE49-F238E27FC236}">
                      <a16:creationId xmlns:a16="http://schemas.microsoft.com/office/drawing/2014/main" id="{9A17A97C-AFFD-4F47-B849-DC17DD8AE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8" name="Rectangle 16">
                  <a:extLst>
                    <a:ext uri="{FF2B5EF4-FFF2-40B4-BE49-F238E27FC236}">
                      <a16:creationId xmlns:a16="http://schemas.microsoft.com/office/drawing/2014/main" id="{E2801CA4-1FAD-4E9A-B4A6-AEAB009D6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Rectangle 17">
                  <a:extLst>
                    <a:ext uri="{FF2B5EF4-FFF2-40B4-BE49-F238E27FC236}">
                      <a16:creationId xmlns:a16="http://schemas.microsoft.com/office/drawing/2014/main" id="{284806DF-5E18-4F3A-8BFF-4F41AEF99D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Rectangle 18">
                  <a:extLst>
                    <a:ext uri="{FF2B5EF4-FFF2-40B4-BE49-F238E27FC236}">
                      <a16:creationId xmlns:a16="http://schemas.microsoft.com/office/drawing/2014/main" id="{198A6ABA-09B3-45BD-9259-F222013028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Rectangle 19">
                  <a:extLst>
                    <a:ext uri="{FF2B5EF4-FFF2-40B4-BE49-F238E27FC236}">
                      <a16:creationId xmlns:a16="http://schemas.microsoft.com/office/drawing/2014/main" id="{4F8DD7F0-6D92-4527-9971-C74CC4CEC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Rectangle 20">
                  <a:extLst>
                    <a:ext uri="{FF2B5EF4-FFF2-40B4-BE49-F238E27FC236}">
                      <a16:creationId xmlns:a16="http://schemas.microsoft.com/office/drawing/2014/main" id="{EB800D0B-B0D3-4B42-8C0D-F1607273C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3" name="Rectangle 21">
                  <a:extLst>
                    <a:ext uri="{FF2B5EF4-FFF2-40B4-BE49-F238E27FC236}">
                      <a16:creationId xmlns:a16="http://schemas.microsoft.com/office/drawing/2014/main" id="{25133BA1-BACF-47F0-9A68-CAB94B025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4" name="Rectangle 22">
                  <a:extLst>
                    <a:ext uri="{FF2B5EF4-FFF2-40B4-BE49-F238E27FC236}">
                      <a16:creationId xmlns:a16="http://schemas.microsoft.com/office/drawing/2014/main" id="{53122F23-E829-4AA9-860D-9AE8BB6E0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Rectangle 23">
                  <a:extLst>
                    <a:ext uri="{FF2B5EF4-FFF2-40B4-BE49-F238E27FC236}">
                      <a16:creationId xmlns:a16="http://schemas.microsoft.com/office/drawing/2014/main" id="{A6620C0F-0009-4676-A2F8-0FDE55988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Rectangle 24">
                  <a:extLst>
                    <a:ext uri="{FF2B5EF4-FFF2-40B4-BE49-F238E27FC236}">
                      <a16:creationId xmlns:a16="http://schemas.microsoft.com/office/drawing/2014/main" id="{3F4F7FDC-9E35-446F-9A26-374023C3D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Rectangle 25">
                  <a:extLst>
                    <a:ext uri="{FF2B5EF4-FFF2-40B4-BE49-F238E27FC236}">
                      <a16:creationId xmlns:a16="http://schemas.microsoft.com/office/drawing/2014/main" id="{F29C1356-5C18-47A4-845A-C60A401D3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Rectangle 26">
                  <a:extLst>
                    <a:ext uri="{FF2B5EF4-FFF2-40B4-BE49-F238E27FC236}">
                      <a16:creationId xmlns:a16="http://schemas.microsoft.com/office/drawing/2014/main" id="{7BA71073-A5FF-4A14-8B25-434D5A033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9" name="Rectangle 27">
                  <a:extLst>
                    <a:ext uri="{FF2B5EF4-FFF2-40B4-BE49-F238E27FC236}">
                      <a16:creationId xmlns:a16="http://schemas.microsoft.com/office/drawing/2014/main" id="{6D71B435-0825-416B-B0E2-65E62342F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0" name="Rectangle 28">
                  <a:extLst>
                    <a:ext uri="{FF2B5EF4-FFF2-40B4-BE49-F238E27FC236}">
                      <a16:creationId xmlns:a16="http://schemas.microsoft.com/office/drawing/2014/main" id="{594C6038-1492-4ED2-B481-227E00E0D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1" name="Rectangle 29">
                  <a:extLst>
                    <a:ext uri="{FF2B5EF4-FFF2-40B4-BE49-F238E27FC236}">
                      <a16:creationId xmlns:a16="http://schemas.microsoft.com/office/drawing/2014/main" id="{D6BF1AEC-C01C-425C-A2D9-E82F1E56A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2" name="Rectangle 30">
                  <a:extLst>
                    <a:ext uri="{FF2B5EF4-FFF2-40B4-BE49-F238E27FC236}">
                      <a16:creationId xmlns:a16="http://schemas.microsoft.com/office/drawing/2014/main" id="{D6338130-6A06-4748-B14E-723EA8BCF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Rectangle 31">
                  <a:extLst>
                    <a:ext uri="{FF2B5EF4-FFF2-40B4-BE49-F238E27FC236}">
                      <a16:creationId xmlns:a16="http://schemas.microsoft.com/office/drawing/2014/main" id="{DB22B8CA-F466-4E7D-B19E-C674ED4D1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Rectangle 32">
                  <a:extLst>
                    <a:ext uri="{FF2B5EF4-FFF2-40B4-BE49-F238E27FC236}">
                      <a16:creationId xmlns:a16="http://schemas.microsoft.com/office/drawing/2014/main" id="{65175C0E-7BCD-4C36-884C-28B5126A1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Rectangle 33">
                  <a:extLst>
                    <a:ext uri="{FF2B5EF4-FFF2-40B4-BE49-F238E27FC236}">
                      <a16:creationId xmlns:a16="http://schemas.microsoft.com/office/drawing/2014/main" id="{75B296F5-C476-4902-AE07-B3707D357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6" name="Rectangle 34">
                  <a:extLst>
                    <a:ext uri="{FF2B5EF4-FFF2-40B4-BE49-F238E27FC236}">
                      <a16:creationId xmlns:a16="http://schemas.microsoft.com/office/drawing/2014/main" id="{7426FE37-BC9B-4D05-8B0D-054828FB4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7" name="Rectangle 35">
                  <a:extLst>
                    <a:ext uri="{FF2B5EF4-FFF2-40B4-BE49-F238E27FC236}">
                      <a16:creationId xmlns:a16="http://schemas.microsoft.com/office/drawing/2014/main" id="{E3763ED3-A575-4484-8AAD-EBAB195CC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Rectangle 36">
                  <a:extLst>
                    <a:ext uri="{FF2B5EF4-FFF2-40B4-BE49-F238E27FC236}">
                      <a16:creationId xmlns:a16="http://schemas.microsoft.com/office/drawing/2014/main" id="{9AA36896-38E7-4FEC-8F8E-04462FD47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Rectangle 37">
                  <a:extLst>
                    <a:ext uri="{FF2B5EF4-FFF2-40B4-BE49-F238E27FC236}">
                      <a16:creationId xmlns:a16="http://schemas.microsoft.com/office/drawing/2014/main" id="{7F3438F1-51FE-48C1-84EC-17DBEA015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0" name="Rectangle 38">
                  <a:extLst>
                    <a:ext uri="{FF2B5EF4-FFF2-40B4-BE49-F238E27FC236}">
                      <a16:creationId xmlns:a16="http://schemas.microsoft.com/office/drawing/2014/main" id="{B378ED4B-8D7E-43B6-BF41-0E2621041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Rectangle 39">
                  <a:extLst>
                    <a:ext uri="{FF2B5EF4-FFF2-40B4-BE49-F238E27FC236}">
                      <a16:creationId xmlns:a16="http://schemas.microsoft.com/office/drawing/2014/main" id="{218AB511-0B00-4035-82E0-672946119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2" name="Rectangle 40">
                  <a:extLst>
                    <a:ext uri="{FF2B5EF4-FFF2-40B4-BE49-F238E27FC236}">
                      <a16:creationId xmlns:a16="http://schemas.microsoft.com/office/drawing/2014/main" id="{D296AFF1-2409-4132-BE09-01853F5A0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Rectangle 41">
                  <a:extLst>
                    <a:ext uri="{FF2B5EF4-FFF2-40B4-BE49-F238E27FC236}">
                      <a16:creationId xmlns:a16="http://schemas.microsoft.com/office/drawing/2014/main" id="{6344011D-764A-406E-AED0-72A0C2D98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4" name="Rectangle 42">
                  <a:extLst>
                    <a:ext uri="{FF2B5EF4-FFF2-40B4-BE49-F238E27FC236}">
                      <a16:creationId xmlns:a16="http://schemas.microsoft.com/office/drawing/2014/main" id="{4421E007-24CA-4AD5-A6EC-E8C68FAA3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Rectangle 43">
                  <a:extLst>
                    <a:ext uri="{FF2B5EF4-FFF2-40B4-BE49-F238E27FC236}">
                      <a16:creationId xmlns:a16="http://schemas.microsoft.com/office/drawing/2014/main" id="{B2C9D956-70EF-43C1-BB67-57AC4E281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Rectangle 44">
                  <a:extLst>
                    <a:ext uri="{FF2B5EF4-FFF2-40B4-BE49-F238E27FC236}">
                      <a16:creationId xmlns:a16="http://schemas.microsoft.com/office/drawing/2014/main" id="{98F48C1A-3593-4306-9863-FD2543678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Rectangle 45">
                  <a:extLst>
                    <a:ext uri="{FF2B5EF4-FFF2-40B4-BE49-F238E27FC236}">
                      <a16:creationId xmlns:a16="http://schemas.microsoft.com/office/drawing/2014/main" id="{3BBAA208-3AFA-4C04-8BEE-EE2A936D4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Rectangle 46">
                  <a:extLst>
                    <a:ext uri="{FF2B5EF4-FFF2-40B4-BE49-F238E27FC236}">
                      <a16:creationId xmlns:a16="http://schemas.microsoft.com/office/drawing/2014/main" id="{78E6CF7C-B133-4291-945E-77D797313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Rectangle 47">
                  <a:extLst>
                    <a:ext uri="{FF2B5EF4-FFF2-40B4-BE49-F238E27FC236}">
                      <a16:creationId xmlns:a16="http://schemas.microsoft.com/office/drawing/2014/main" id="{B97A0DC8-BF22-4F12-93A2-74A03D773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Rectangle 48">
                  <a:extLst>
                    <a:ext uri="{FF2B5EF4-FFF2-40B4-BE49-F238E27FC236}">
                      <a16:creationId xmlns:a16="http://schemas.microsoft.com/office/drawing/2014/main" id="{B7F68E76-19AB-411B-A9E4-4CAA321418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1" name="Rectangle 49">
                  <a:extLst>
                    <a:ext uri="{FF2B5EF4-FFF2-40B4-BE49-F238E27FC236}">
                      <a16:creationId xmlns:a16="http://schemas.microsoft.com/office/drawing/2014/main" id="{ED1DCB3E-895F-405D-9923-ADC8DAE92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2" name="Rectangle 50">
                  <a:extLst>
                    <a:ext uri="{FF2B5EF4-FFF2-40B4-BE49-F238E27FC236}">
                      <a16:creationId xmlns:a16="http://schemas.microsoft.com/office/drawing/2014/main" id="{BE467676-2B4C-40E4-B03D-8C0B1AE82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3" name="Rectangle 51">
                  <a:extLst>
                    <a:ext uri="{FF2B5EF4-FFF2-40B4-BE49-F238E27FC236}">
                      <a16:creationId xmlns:a16="http://schemas.microsoft.com/office/drawing/2014/main" id="{7BE44E5F-6587-42FF-A214-0EB825E2C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4" name="Rectangle 52">
                  <a:extLst>
                    <a:ext uri="{FF2B5EF4-FFF2-40B4-BE49-F238E27FC236}">
                      <a16:creationId xmlns:a16="http://schemas.microsoft.com/office/drawing/2014/main" id="{3EACD2FE-433B-4299-9086-1B411E5D9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Rectangle 53">
                  <a:extLst>
                    <a:ext uri="{FF2B5EF4-FFF2-40B4-BE49-F238E27FC236}">
                      <a16:creationId xmlns:a16="http://schemas.microsoft.com/office/drawing/2014/main" id="{FCAE1529-F8D9-4F9E-BA39-C01D509B9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6" name="Rectangle 54">
                  <a:extLst>
                    <a:ext uri="{FF2B5EF4-FFF2-40B4-BE49-F238E27FC236}">
                      <a16:creationId xmlns:a16="http://schemas.microsoft.com/office/drawing/2014/main" id="{3D189D84-140D-4EB7-A8C7-4F0D29114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Rectangle 55">
                  <a:extLst>
                    <a:ext uri="{FF2B5EF4-FFF2-40B4-BE49-F238E27FC236}">
                      <a16:creationId xmlns:a16="http://schemas.microsoft.com/office/drawing/2014/main" id="{45B62277-613E-4A0F-BC39-6A11D0524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8" name="Rectangle 56">
                  <a:extLst>
                    <a:ext uri="{FF2B5EF4-FFF2-40B4-BE49-F238E27FC236}">
                      <a16:creationId xmlns:a16="http://schemas.microsoft.com/office/drawing/2014/main" id="{6A7B3D92-8DF6-43DE-8779-D5FA80457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9" name="Rectangle 57">
                  <a:extLst>
                    <a:ext uri="{FF2B5EF4-FFF2-40B4-BE49-F238E27FC236}">
                      <a16:creationId xmlns:a16="http://schemas.microsoft.com/office/drawing/2014/main" id="{229D12B4-EDDA-4AA1-B371-E107D4A762BA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" name="Calendar">
              <a:extLst>
                <a:ext uri="{FF2B5EF4-FFF2-40B4-BE49-F238E27FC236}">
                  <a16:creationId xmlns:a16="http://schemas.microsoft.com/office/drawing/2014/main" id="{80B37D15-B44F-4275-BF88-BBFC95B1979F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299929" y="3871874"/>
              <a:ext cx="2018223" cy="1387061"/>
              <a:chOff x="3646492" y="2684275"/>
              <a:chExt cx="1851017" cy="1489451"/>
            </a:xfrm>
          </p:grpSpPr>
          <p:sp>
            <p:nvSpPr>
              <p:cNvPr id="241" name="Border">
                <a:extLst>
                  <a:ext uri="{FF2B5EF4-FFF2-40B4-BE49-F238E27FC236}">
                    <a16:creationId xmlns:a16="http://schemas.microsoft.com/office/drawing/2014/main" id="{F8785969-0816-40AA-BAC5-D4FD453E6ACA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2" name="RightArrow">
                <a:extLst>
                  <a:ext uri="{FF2B5EF4-FFF2-40B4-BE49-F238E27FC236}">
                    <a16:creationId xmlns:a16="http://schemas.microsoft.com/office/drawing/2014/main" id="{445DD2B7-F526-41B8-9038-ED3A5E0B30D9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3" name="LeftArrow">
                <a:extLst>
                  <a:ext uri="{FF2B5EF4-FFF2-40B4-BE49-F238E27FC236}">
                    <a16:creationId xmlns:a16="http://schemas.microsoft.com/office/drawing/2014/main" id="{8CC49E57-B596-4048-B4DC-5882B47D4EC9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4" name="MonthYear">
                <a:extLst>
                  <a:ext uri="{FF2B5EF4-FFF2-40B4-BE49-F238E27FC236}">
                    <a16:creationId xmlns:a16="http://schemas.microsoft.com/office/drawing/2014/main" id="{F05FD990-0775-4E15-94FB-FD7680EBA369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245" name="AutoShape 6">
                <a:extLst>
                  <a:ext uri="{FF2B5EF4-FFF2-40B4-BE49-F238E27FC236}">
                    <a16:creationId xmlns:a16="http://schemas.microsoft.com/office/drawing/2014/main" id="{9498FCBE-29EF-455D-BB17-6B4852B7C7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246" name="DateGrid">
                <a:extLst>
                  <a:ext uri="{FF2B5EF4-FFF2-40B4-BE49-F238E27FC236}">
                    <a16:creationId xmlns:a16="http://schemas.microsoft.com/office/drawing/2014/main" id="{54A8C519-0D10-4635-ABCE-280E8FDADB41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247" name="Rectangle 8">
                  <a:extLst>
                    <a:ext uri="{FF2B5EF4-FFF2-40B4-BE49-F238E27FC236}">
                      <a16:creationId xmlns:a16="http://schemas.microsoft.com/office/drawing/2014/main" id="{8C03A82F-6B38-4654-84B7-C0EA02420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8" name="Rectangle 9">
                  <a:extLst>
                    <a:ext uri="{FF2B5EF4-FFF2-40B4-BE49-F238E27FC236}">
                      <a16:creationId xmlns:a16="http://schemas.microsoft.com/office/drawing/2014/main" id="{71444CE9-B836-4540-8361-FDBC88C468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9" name="Rectangle 10">
                  <a:extLst>
                    <a:ext uri="{FF2B5EF4-FFF2-40B4-BE49-F238E27FC236}">
                      <a16:creationId xmlns:a16="http://schemas.microsoft.com/office/drawing/2014/main" id="{88728180-8FFA-40ED-A527-C3723E075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0" name="Rectangle 11">
                  <a:extLst>
                    <a:ext uri="{FF2B5EF4-FFF2-40B4-BE49-F238E27FC236}">
                      <a16:creationId xmlns:a16="http://schemas.microsoft.com/office/drawing/2014/main" id="{BE4A6EC8-162C-48D6-9314-D6EE453D7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1" name="Rectangle 12">
                  <a:extLst>
                    <a:ext uri="{FF2B5EF4-FFF2-40B4-BE49-F238E27FC236}">
                      <a16:creationId xmlns:a16="http://schemas.microsoft.com/office/drawing/2014/main" id="{2EA1C857-D4F6-439B-A71B-A07C10F27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2" name="Rectangle 13">
                  <a:extLst>
                    <a:ext uri="{FF2B5EF4-FFF2-40B4-BE49-F238E27FC236}">
                      <a16:creationId xmlns:a16="http://schemas.microsoft.com/office/drawing/2014/main" id="{F3750D4E-9BD7-4B4E-8944-045A10224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3" name="Rectangle 14">
                  <a:extLst>
                    <a:ext uri="{FF2B5EF4-FFF2-40B4-BE49-F238E27FC236}">
                      <a16:creationId xmlns:a16="http://schemas.microsoft.com/office/drawing/2014/main" id="{ECA095FE-B79F-49EF-96AA-02035DBFB1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4" name="Rectangle 15">
                  <a:extLst>
                    <a:ext uri="{FF2B5EF4-FFF2-40B4-BE49-F238E27FC236}">
                      <a16:creationId xmlns:a16="http://schemas.microsoft.com/office/drawing/2014/main" id="{A02F47F2-B92A-4534-B2E9-4E713EC4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5" name="Rectangle 16">
                  <a:extLst>
                    <a:ext uri="{FF2B5EF4-FFF2-40B4-BE49-F238E27FC236}">
                      <a16:creationId xmlns:a16="http://schemas.microsoft.com/office/drawing/2014/main" id="{BDCB6656-6D22-4B01-8763-BBF09FBCB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6" name="Rectangle 17">
                  <a:extLst>
                    <a:ext uri="{FF2B5EF4-FFF2-40B4-BE49-F238E27FC236}">
                      <a16:creationId xmlns:a16="http://schemas.microsoft.com/office/drawing/2014/main" id="{9B72CB40-7963-4479-BE1C-099B24CA1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7" name="Rectangle 18">
                  <a:extLst>
                    <a:ext uri="{FF2B5EF4-FFF2-40B4-BE49-F238E27FC236}">
                      <a16:creationId xmlns:a16="http://schemas.microsoft.com/office/drawing/2014/main" id="{D75C5A4F-7BDB-45E5-8B64-0C0E441AD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8" name="Rectangle 19">
                  <a:extLst>
                    <a:ext uri="{FF2B5EF4-FFF2-40B4-BE49-F238E27FC236}">
                      <a16:creationId xmlns:a16="http://schemas.microsoft.com/office/drawing/2014/main" id="{1CB34B52-A7E8-494A-8738-139648CF2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9" name="Rectangle 20">
                  <a:extLst>
                    <a:ext uri="{FF2B5EF4-FFF2-40B4-BE49-F238E27FC236}">
                      <a16:creationId xmlns:a16="http://schemas.microsoft.com/office/drawing/2014/main" id="{8F3A8584-0A72-45B3-8194-58006CF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0" name="Rectangle 21">
                  <a:extLst>
                    <a:ext uri="{FF2B5EF4-FFF2-40B4-BE49-F238E27FC236}">
                      <a16:creationId xmlns:a16="http://schemas.microsoft.com/office/drawing/2014/main" id="{29CA4580-088C-46F9-8F37-A26A8AB01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1" name="Rectangle 22">
                  <a:extLst>
                    <a:ext uri="{FF2B5EF4-FFF2-40B4-BE49-F238E27FC236}">
                      <a16:creationId xmlns:a16="http://schemas.microsoft.com/office/drawing/2014/main" id="{4612F61B-8392-4856-89B1-687E06328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2" name="Rectangle 23">
                  <a:extLst>
                    <a:ext uri="{FF2B5EF4-FFF2-40B4-BE49-F238E27FC236}">
                      <a16:creationId xmlns:a16="http://schemas.microsoft.com/office/drawing/2014/main" id="{F759D99A-631B-4BA9-BA95-EF33A3918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3" name="Rectangle 24">
                  <a:extLst>
                    <a:ext uri="{FF2B5EF4-FFF2-40B4-BE49-F238E27FC236}">
                      <a16:creationId xmlns:a16="http://schemas.microsoft.com/office/drawing/2014/main" id="{4C813BAF-1BBA-4C0E-9206-5EFB53165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4" name="Rectangle 25">
                  <a:extLst>
                    <a:ext uri="{FF2B5EF4-FFF2-40B4-BE49-F238E27FC236}">
                      <a16:creationId xmlns:a16="http://schemas.microsoft.com/office/drawing/2014/main" id="{A72F56A0-F553-4216-9D8B-56B22693E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5" name="Rectangle 26">
                  <a:extLst>
                    <a:ext uri="{FF2B5EF4-FFF2-40B4-BE49-F238E27FC236}">
                      <a16:creationId xmlns:a16="http://schemas.microsoft.com/office/drawing/2014/main" id="{029876A3-776B-44CA-89F6-99015E0C1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6" name="Rectangle 27">
                  <a:extLst>
                    <a:ext uri="{FF2B5EF4-FFF2-40B4-BE49-F238E27FC236}">
                      <a16:creationId xmlns:a16="http://schemas.microsoft.com/office/drawing/2014/main" id="{985E94A2-0916-464D-8378-2E1C61D91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7" name="Rectangle 28">
                  <a:extLst>
                    <a:ext uri="{FF2B5EF4-FFF2-40B4-BE49-F238E27FC236}">
                      <a16:creationId xmlns:a16="http://schemas.microsoft.com/office/drawing/2014/main" id="{52FCC69A-CB8B-4B6C-86AD-9A40CF153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8" name="Rectangle 29">
                  <a:extLst>
                    <a:ext uri="{FF2B5EF4-FFF2-40B4-BE49-F238E27FC236}">
                      <a16:creationId xmlns:a16="http://schemas.microsoft.com/office/drawing/2014/main" id="{C96FE951-D5D0-44A6-A56F-C5F0ECC98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2" name="Rectangle 30">
                  <a:extLst>
                    <a:ext uri="{FF2B5EF4-FFF2-40B4-BE49-F238E27FC236}">
                      <a16:creationId xmlns:a16="http://schemas.microsoft.com/office/drawing/2014/main" id="{73FE6EE2-4378-4A74-A504-36B27515B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3" name="Rectangle 31">
                  <a:extLst>
                    <a:ext uri="{FF2B5EF4-FFF2-40B4-BE49-F238E27FC236}">
                      <a16:creationId xmlns:a16="http://schemas.microsoft.com/office/drawing/2014/main" id="{26A5A2E6-1C02-4B3E-BAFD-91E72F27A5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4" name="Rectangle 32">
                  <a:extLst>
                    <a:ext uri="{FF2B5EF4-FFF2-40B4-BE49-F238E27FC236}">
                      <a16:creationId xmlns:a16="http://schemas.microsoft.com/office/drawing/2014/main" id="{FBE5AE71-821F-42DF-9694-1755BF5AD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5" name="Rectangle 33">
                  <a:extLst>
                    <a:ext uri="{FF2B5EF4-FFF2-40B4-BE49-F238E27FC236}">
                      <a16:creationId xmlns:a16="http://schemas.microsoft.com/office/drawing/2014/main" id="{652C794D-B113-406E-9C77-F16A42BBE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6" name="Rectangle 34">
                  <a:extLst>
                    <a:ext uri="{FF2B5EF4-FFF2-40B4-BE49-F238E27FC236}">
                      <a16:creationId xmlns:a16="http://schemas.microsoft.com/office/drawing/2014/main" id="{0F1F02EF-B56B-4B83-BF50-43E535E3E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7" name="Rectangle 35">
                  <a:extLst>
                    <a:ext uri="{FF2B5EF4-FFF2-40B4-BE49-F238E27FC236}">
                      <a16:creationId xmlns:a16="http://schemas.microsoft.com/office/drawing/2014/main" id="{3CF8A2DE-EE67-46E8-AA88-337606795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8" name="Rectangle 36">
                  <a:extLst>
                    <a:ext uri="{FF2B5EF4-FFF2-40B4-BE49-F238E27FC236}">
                      <a16:creationId xmlns:a16="http://schemas.microsoft.com/office/drawing/2014/main" id="{F66085C7-295C-4011-8467-AA9E4C98A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9" name="Rectangle 37">
                  <a:extLst>
                    <a:ext uri="{FF2B5EF4-FFF2-40B4-BE49-F238E27FC236}">
                      <a16:creationId xmlns:a16="http://schemas.microsoft.com/office/drawing/2014/main" id="{81C68DDA-211A-4745-8E4A-BBC7A70AF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0" name="Rectangle 38">
                  <a:extLst>
                    <a:ext uri="{FF2B5EF4-FFF2-40B4-BE49-F238E27FC236}">
                      <a16:creationId xmlns:a16="http://schemas.microsoft.com/office/drawing/2014/main" id="{27A89FEF-F856-4CC0-B8DA-3A0B83D81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1" name="Rectangle 39">
                  <a:extLst>
                    <a:ext uri="{FF2B5EF4-FFF2-40B4-BE49-F238E27FC236}">
                      <a16:creationId xmlns:a16="http://schemas.microsoft.com/office/drawing/2014/main" id="{96E1981C-F0F1-476E-BA04-85B1B28EC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2" name="Rectangle 40">
                  <a:extLst>
                    <a:ext uri="{FF2B5EF4-FFF2-40B4-BE49-F238E27FC236}">
                      <a16:creationId xmlns:a16="http://schemas.microsoft.com/office/drawing/2014/main" id="{1384E0D8-6313-4F86-B90E-1E44293C0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3" name="Rectangle 41">
                  <a:extLst>
                    <a:ext uri="{FF2B5EF4-FFF2-40B4-BE49-F238E27FC236}">
                      <a16:creationId xmlns:a16="http://schemas.microsoft.com/office/drawing/2014/main" id="{78ED1E3E-4ACA-4EEC-9EEA-83B639A547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4" name="Rectangle 42">
                  <a:extLst>
                    <a:ext uri="{FF2B5EF4-FFF2-40B4-BE49-F238E27FC236}">
                      <a16:creationId xmlns:a16="http://schemas.microsoft.com/office/drawing/2014/main" id="{BF7C009D-1AAE-4618-9B55-DE9BE0E93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5" name="Rectangle 43">
                  <a:extLst>
                    <a:ext uri="{FF2B5EF4-FFF2-40B4-BE49-F238E27FC236}">
                      <a16:creationId xmlns:a16="http://schemas.microsoft.com/office/drawing/2014/main" id="{BBD96F48-C655-435C-8BFE-5B6B6F46E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6" name="Rectangle 44">
                  <a:extLst>
                    <a:ext uri="{FF2B5EF4-FFF2-40B4-BE49-F238E27FC236}">
                      <a16:creationId xmlns:a16="http://schemas.microsoft.com/office/drawing/2014/main" id="{098921B3-D6C1-46E4-AE06-CC4B5A24B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7" name="Rectangle 45">
                  <a:extLst>
                    <a:ext uri="{FF2B5EF4-FFF2-40B4-BE49-F238E27FC236}">
                      <a16:creationId xmlns:a16="http://schemas.microsoft.com/office/drawing/2014/main" id="{1EB33B83-2301-4E27-8BF1-81937ECD8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8" name="Rectangle 46">
                  <a:extLst>
                    <a:ext uri="{FF2B5EF4-FFF2-40B4-BE49-F238E27FC236}">
                      <a16:creationId xmlns:a16="http://schemas.microsoft.com/office/drawing/2014/main" id="{BF074757-F9A4-4D0C-96A9-A44284697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9" name="Rectangle 47">
                  <a:extLst>
                    <a:ext uri="{FF2B5EF4-FFF2-40B4-BE49-F238E27FC236}">
                      <a16:creationId xmlns:a16="http://schemas.microsoft.com/office/drawing/2014/main" id="{FCC3F800-1E7B-4932-85F9-81A5B553B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0" name="Rectangle 48">
                  <a:extLst>
                    <a:ext uri="{FF2B5EF4-FFF2-40B4-BE49-F238E27FC236}">
                      <a16:creationId xmlns:a16="http://schemas.microsoft.com/office/drawing/2014/main" id="{706C91A5-729F-4B15-A563-EA611B6E3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1" name="Rectangle 49">
                  <a:extLst>
                    <a:ext uri="{FF2B5EF4-FFF2-40B4-BE49-F238E27FC236}">
                      <a16:creationId xmlns:a16="http://schemas.microsoft.com/office/drawing/2014/main" id="{38CAEB8F-E167-4EC5-80D9-AA4BFC5274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2" name="Rectangle 50">
                  <a:extLst>
                    <a:ext uri="{FF2B5EF4-FFF2-40B4-BE49-F238E27FC236}">
                      <a16:creationId xmlns:a16="http://schemas.microsoft.com/office/drawing/2014/main" id="{05F1B62B-0527-456D-A8C2-B8E5D4F3F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3" name="Rectangle 51">
                  <a:extLst>
                    <a:ext uri="{FF2B5EF4-FFF2-40B4-BE49-F238E27FC236}">
                      <a16:creationId xmlns:a16="http://schemas.microsoft.com/office/drawing/2014/main" id="{E42A6209-8A16-4A54-A64F-799B7300F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4" name="Rectangle 52">
                  <a:extLst>
                    <a:ext uri="{FF2B5EF4-FFF2-40B4-BE49-F238E27FC236}">
                      <a16:creationId xmlns:a16="http://schemas.microsoft.com/office/drawing/2014/main" id="{8294457D-4A04-4F49-9932-8C8DCE907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5" name="Rectangle 53">
                  <a:extLst>
                    <a:ext uri="{FF2B5EF4-FFF2-40B4-BE49-F238E27FC236}">
                      <a16:creationId xmlns:a16="http://schemas.microsoft.com/office/drawing/2014/main" id="{F15E8831-0813-48BF-BAF0-9D31DA32B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6" name="Rectangle 54">
                  <a:extLst>
                    <a:ext uri="{FF2B5EF4-FFF2-40B4-BE49-F238E27FC236}">
                      <a16:creationId xmlns:a16="http://schemas.microsoft.com/office/drawing/2014/main" id="{5846E981-996E-40FA-A4C8-DF98233F7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7" name="Rectangle 55">
                  <a:extLst>
                    <a:ext uri="{FF2B5EF4-FFF2-40B4-BE49-F238E27FC236}">
                      <a16:creationId xmlns:a16="http://schemas.microsoft.com/office/drawing/2014/main" id="{218E44B3-B450-47A0-B5D3-090B90E42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8" name="Rectangle 56">
                  <a:extLst>
                    <a:ext uri="{FF2B5EF4-FFF2-40B4-BE49-F238E27FC236}">
                      <a16:creationId xmlns:a16="http://schemas.microsoft.com/office/drawing/2014/main" id="{A262BED1-2AD2-4DD2-8E4B-78236F605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9" name="Rectangle 57">
                  <a:extLst>
                    <a:ext uri="{FF2B5EF4-FFF2-40B4-BE49-F238E27FC236}">
                      <a16:creationId xmlns:a16="http://schemas.microsoft.com/office/drawing/2014/main" id="{51DEE893-42B6-4460-975E-9C91EDE09318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00" name="Content">
              <a:extLst>
                <a:ext uri="{FF2B5EF4-FFF2-40B4-BE49-F238E27FC236}">
                  <a16:creationId xmlns:a16="http://schemas.microsoft.com/office/drawing/2014/main" id="{56745E66-33DE-4A58-96A8-E4F1F50CF61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050472" y="3551567"/>
              <a:ext cx="74090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Inicio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1" name="Content">
              <a:extLst>
                <a:ext uri="{FF2B5EF4-FFF2-40B4-BE49-F238E27FC236}">
                  <a16:creationId xmlns:a16="http://schemas.microsoft.com/office/drawing/2014/main" id="{7FAA392B-A43D-4466-980C-DA907CF895A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198329" y="3570915"/>
              <a:ext cx="505267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56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F9F818D-5F16-4DB4-9D3D-C6DDB3E54EF3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9617218C-697C-4E80-9443-9CC20D42446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73477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Datos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generales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6" name="Gráfico 55">
              <a:extLst>
                <a:ext uri="{FF2B5EF4-FFF2-40B4-BE49-F238E27FC236}">
                  <a16:creationId xmlns:a16="http://schemas.microsoft.com/office/drawing/2014/main" id="{D3972B79-A9EA-48C3-85FF-8E211E9F6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77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D78176E-3741-4A5C-932B-3B67E5F1D7DC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576B63A-819F-48D8-8BE7-66DC2E2B1951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55" name="Rectángulo: esquinas redondeadas 54">
                <a:extLst>
                  <a:ext uri="{FF2B5EF4-FFF2-40B4-BE49-F238E27FC236}">
                    <a16:creationId xmlns:a16="http://schemas.microsoft.com/office/drawing/2014/main" id="{7F670255-8C60-426C-A10E-E3EDE8CA72ED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0A6687BB-0062-4743-B3E9-853B71D59471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67" name="Rectángulo: esquinas redondeadas 66">
                  <a:extLst>
                    <a:ext uri="{FF2B5EF4-FFF2-40B4-BE49-F238E27FC236}">
                      <a16:creationId xmlns:a16="http://schemas.microsoft.com/office/drawing/2014/main" id="{3B9274E3-09A1-4EFF-A59F-B0DE4DF11E36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8" name="Gráfico 67">
                  <a:extLst>
                    <a:ext uri="{FF2B5EF4-FFF2-40B4-BE49-F238E27FC236}">
                      <a16:creationId xmlns:a16="http://schemas.microsoft.com/office/drawing/2014/main" id="{452FABD9-A2A6-4DEA-BE14-AE77CB9DC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Content">
                  <a:extLst>
                    <a:ext uri="{FF2B5EF4-FFF2-40B4-BE49-F238E27FC236}">
                      <a16:creationId xmlns:a16="http://schemas.microsoft.com/office/drawing/2014/main" id="{5565AF20-7DB0-49C6-A5AB-ADEC904AB79A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0" name="Gráfico 69">
                  <a:extLst>
                    <a:ext uri="{FF2B5EF4-FFF2-40B4-BE49-F238E27FC236}">
                      <a16:creationId xmlns:a16="http://schemas.microsoft.com/office/drawing/2014/main" id="{B12029E3-2AC9-4430-9331-C48A55CD1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7" name="Content">
                <a:extLst>
                  <a:ext uri="{FF2B5EF4-FFF2-40B4-BE49-F238E27FC236}">
                    <a16:creationId xmlns:a16="http://schemas.microsoft.com/office/drawing/2014/main" id="{8889F6EC-7968-45C5-B574-89288E902D7B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854B49CE-2F19-45A1-8A3C-A0316F79C9DF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63" name="Rectángulo: esquinas redondeadas 62">
                  <a:extLst>
                    <a:ext uri="{FF2B5EF4-FFF2-40B4-BE49-F238E27FC236}">
                      <a16:creationId xmlns:a16="http://schemas.microsoft.com/office/drawing/2014/main" id="{FF3782B1-6F0A-4C20-AB04-D200DCBC4ADC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4" name="Gráfico 63">
                  <a:extLst>
                    <a:ext uri="{FF2B5EF4-FFF2-40B4-BE49-F238E27FC236}">
                      <a16:creationId xmlns:a16="http://schemas.microsoft.com/office/drawing/2014/main" id="{C699A04D-04ED-4DDE-B6E2-51E555764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" name="Content">
                  <a:extLst>
                    <a:ext uri="{FF2B5EF4-FFF2-40B4-BE49-F238E27FC236}">
                      <a16:creationId xmlns:a16="http://schemas.microsoft.com/office/drawing/2014/main" id="{099C4DA2-DB7D-441F-9B96-D86F00CD79E8}"/>
                    </a:ext>
                  </a:extLst>
                </p:cNvPr>
                <p:cNvSpPr txBox="1"/>
                <p:nvPr>
                  <p:custDataLst>
                    <p:custData r:id="rId15"/>
                    <p:custData r:id="rId16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6" name="Gráfico 65">
                  <a:extLst>
                    <a:ext uri="{FF2B5EF4-FFF2-40B4-BE49-F238E27FC236}">
                      <a16:creationId xmlns:a16="http://schemas.microsoft.com/office/drawing/2014/main" id="{FC2E1278-0BC6-4350-9B77-95F9A970EA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2EC7C858-B797-4B4D-94EB-9792887C4129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F4A140CF-FC84-4EEA-8FC8-8FAE116EE44A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61" name="Rectángulo: esquinas redondeadas 60">
                  <a:extLst>
                    <a:ext uri="{FF2B5EF4-FFF2-40B4-BE49-F238E27FC236}">
                      <a16:creationId xmlns:a16="http://schemas.microsoft.com/office/drawing/2014/main" id="{1B7EE786-87B7-48CA-BB4F-B636BD37D85D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" name="Content">
                  <a:hlinkClick r:id="rId45" action="ppaction://hlinksldjump"/>
                  <a:extLst>
                    <a:ext uri="{FF2B5EF4-FFF2-40B4-BE49-F238E27FC236}">
                      <a16:creationId xmlns:a16="http://schemas.microsoft.com/office/drawing/2014/main" id="{C45DFDF4-2027-4F80-A8FC-0F541907D420}"/>
                    </a:ext>
                  </a:extLst>
                </p:cNvPr>
                <p:cNvSpPr txBox="1"/>
                <p:nvPr>
                  <p:custDataLst>
                    <p:custData r:id="rId14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FF28E884-8076-42C1-8F97-F6FD328B5F0C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2" name="Rectángulo: esquinas redondeadas 71">
                  <a:extLst>
                    <a:ext uri="{FF2B5EF4-FFF2-40B4-BE49-F238E27FC236}">
                      <a16:creationId xmlns:a16="http://schemas.microsoft.com/office/drawing/2014/main" id="{EC05D175-EBF7-4483-8DAF-43F568E5F0C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3" name="Gráfico 72">
                  <a:extLst>
                    <a:ext uri="{FF2B5EF4-FFF2-40B4-BE49-F238E27FC236}">
                      <a16:creationId xmlns:a16="http://schemas.microsoft.com/office/drawing/2014/main" id="{6D458347-26A6-4024-B05E-1E70F8F9E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4" name="Content">
                  <a:extLst>
                    <a:ext uri="{FF2B5EF4-FFF2-40B4-BE49-F238E27FC236}">
                      <a16:creationId xmlns:a16="http://schemas.microsoft.com/office/drawing/2014/main" id="{A49E0470-F638-402C-A7FC-F1F513CC344C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75" name="Gráfico 74">
                  <a:extLst>
                    <a:ext uri="{FF2B5EF4-FFF2-40B4-BE49-F238E27FC236}">
                      <a16:creationId xmlns:a16="http://schemas.microsoft.com/office/drawing/2014/main" id="{8B991970-4CD4-41AA-9382-AE68A52C2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7B5796E1-9515-4A6D-AA94-6521401D927A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9" name="Rectángulo: esquinas redondeadas 78">
                  <a:extLst>
                    <a:ext uri="{FF2B5EF4-FFF2-40B4-BE49-F238E27FC236}">
                      <a16:creationId xmlns:a16="http://schemas.microsoft.com/office/drawing/2014/main" id="{6BDD4550-AFE5-441B-A049-3306075E5CB9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DD2D9549-BDD3-4F3F-8132-2B693350A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Content">
                  <a:extLst>
                    <a:ext uri="{FF2B5EF4-FFF2-40B4-BE49-F238E27FC236}">
                      <a16:creationId xmlns:a16="http://schemas.microsoft.com/office/drawing/2014/main" id="{9CD48678-7BFC-477C-93B3-748CD4476009}"/>
                    </a:ext>
                  </a:extLst>
                </p:cNvPr>
                <p:cNvSpPr txBox="1"/>
                <p:nvPr>
                  <p:custDataLst>
                    <p:custData r:id="rId10"/>
                    <p:custData r:id="rId11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82" name="Gráfico 81">
                  <a:extLst>
                    <a:ext uri="{FF2B5EF4-FFF2-40B4-BE49-F238E27FC236}">
                      <a16:creationId xmlns:a16="http://schemas.microsoft.com/office/drawing/2014/main" id="{2CE0C15D-6D4D-4219-9F41-28C44D9A7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E64873F1-E75E-46B1-827B-3813C499C3F5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AFFFD178-4E0F-45C9-AB9F-470D6464AA9E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3ED32A22-B8C9-4F8E-8EAC-8C65CB9B4D05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6DB97FC-61EB-4802-9681-5C2FF038B2B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CF5C9EC8-FF3A-4516-BBDB-44E12DC0AA62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E023199E-C255-4BC8-9C59-A957E81FB3BD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73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5AE2489E-CAE1-4645-8E63-CC651760382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21949" y="2267018"/>
            <a:ext cx="252000" cy="252000"/>
          </a:xfrm>
          <a:prstGeom prst="rect">
            <a:avLst/>
          </a:prstGeom>
        </p:spPr>
      </p:pic>
      <p:grpSp>
        <p:nvGrpSpPr>
          <p:cNvPr id="80" name="Grupo 79">
            <a:extLst>
              <a:ext uri="{FF2B5EF4-FFF2-40B4-BE49-F238E27FC236}">
                <a16:creationId xmlns:a16="http://schemas.microsoft.com/office/drawing/2014/main" id="{13838396-743E-428F-9A25-51B3CF90F690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07573933-FEEC-496E-9838-BC5734DAFAEC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04FA466C-59AA-4E43-AC5C-F8026F23800D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5CF8A3D8-1A22-4FF8-8073-C8561BBBA916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DA058A1E-D97C-46AE-AD35-F73AB198F20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39012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Contabilidad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5" name="Gráfico 84">
              <a:extLst>
                <a:ext uri="{FF2B5EF4-FFF2-40B4-BE49-F238E27FC236}">
                  <a16:creationId xmlns:a16="http://schemas.microsoft.com/office/drawing/2014/main" id="{9C33FEBC-ECD6-4A59-84F4-31AB0AE30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810FDEC-8C89-4E99-A749-2761B1568C95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n 86">
            <a:extLst>
              <a:ext uri="{FF2B5EF4-FFF2-40B4-BE49-F238E27FC236}">
                <a16:creationId xmlns:a16="http://schemas.microsoft.com/office/drawing/2014/main" id="{A9B269A8-F18F-4141-A48E-F0E94EFE6F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CB4CD579-2602-4C2A-96CC-6ABE32EE7BD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A3A96F3B-7A7D-4193-AF12-B3A94980547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9C98873E-118E-4CC9-BCA0-569B75EE416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22FDF92C-1C2C-4889-B339-EB7EF58FC45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1F557643-D681-46A9-84DA-02774E4EDFB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AD89A6AF-D822-434D-A6B3-05659DD9623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89E083A9-8B1B-4876-A3F3-77F6AFD360D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95" name="Grupo 94">
            <a:extLst>
              <a:ext uri="{FF2B5EF4-FFF2-40B4-BE49-F238E27FC236}">
                <a16:creationId xmlns:a16="http://schemas.microsoft.com/office/drawing/2014/main" id="{F09E0AAA-17B3-4935-B5EA-390429DBBF5A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49C9FACF-2E9B-46E0-9951-9E920F56A002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843BA075-4DE8-48B8-964A-7919F147CA47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50610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grpSp>
        <p:nvGrpSpPr>
          <p:cNvPr id="91" name="Grupo 90">
            <a:extLst>
              <a:ext uri="{FF2B5EF4-FFF2-40B4-BE49-F238E27FC236}">
                <a16:creationId xmlns:a16="http://schemas.microsoft.com/office/drawing/2014/main" id="{32B8409F-E33B-44AB-82CA-A326B8AA05EE}"/>
              </a:ext>
            </a:extLst>
          </p:cNvPr>
          <p:cNvGrpSpPr/>
          <p:nvPr/>
        </p:nvGrpSpPr>
        <p:grpSpPr>
          <a:xfrm>
            <a:off x="467619" y="3129987"/>
            <a:ext cx="5090220" cy="3441623"/>
            <a:chOff x="467619" y="3129987"/>
            <a:chExt cx="5090220" cy="3441623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B0F04522-F4E1-4B89-BE6F-00EE1BDE8F0E}"/>
                </a:ext>
              </a:extLst>
            </p:cNvPr>
            <p:cNvGrpSpPr/>
            <p:nvPr>
              <p:custDataLst>
                <p:custData r:id="rId23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B966B553-6356-4482-95CB-623F0B40B9E2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Content">
                <a:extLst>
                  <a:ext uri="{FF2B5EF4-FFF2-40B4-BE49-F238E27FC236}">
                    <a16:creationId xmlns:a16="http://schemas.microsoft.com/office/drawing/2014/main" id="{6B04A474-3C3E-4E04-9967-EF1E318E441F}"/>
                  </a:ext>
                </a:extLst>
              </p:cNvPr>
              <p:cNvSpPr txBox="1"/>
              <p:nvPr>
                <p:custDataLst>
                  <p:custData r:id="rId24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9C222935-2D25-4617-8BB2-DFB6D946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Imagen 93">
              <a:extLst>
                <a:ext uri="{FF2B5EF4-FFF2-40B4-BE49-F238E27FC236}">
                  <a16:creationId xmlns:a16="http://schemas.microsoft.com/office/drawing/2014/main" id="{735DB890-8696-4B24-A08A-6B811D83E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95" name="Imagen 94">
              <a:extLst>
                <a:ext uri="{FF2B5EF4-FFF2-40B4-BE49-F238E27FC236}">
                  <a16:creationId xmlns:a16="http://schemas.microsoft.com/office/drawing/2014/main" id="{524B8510-6B8A-459B-8503-71C3C90BE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3245B7EE-37F7-4F6B-8E68-10F68E718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97BA5B75-1230-4495-B5A2-DBEF7049E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98" name="Imagen 97">
              <a:extLst>
                <a:ext uri="{FF2B5EF4-FFF2-40B4-BE49-F238E27FC236}">
                  <a16:creationId xmlns:a16="http://schemas.microsoft.com/office/drawing/2014/main" id="{A219D86F-FB96-4D68-9CDD-3BB693DBB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99" name="Imagen 98">
              <a:extLst>
                <a:ext uri="{FF2B5EF4-FFF2-40B4-BE49-F238E27FC236}">
                  <a16:creationId xmlns:a16="http://schemas.microsoft.com/office/drawing/2014/main" id="{B6E0F9DA-24AB-45E8-BC7B-688F5560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19D3EF16-27B1-4D6B-94B0-92FA9393C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01" name="Imagen 100">
              <a:extLst>
                <a:ext uri="{FF2B5EF4-FFF2-40B4-BE49-F238E27FC236}">
                  <a16:creationId xmlns:a16="http://schemas.microsoft.com/office/drawing/2014/main" id="{9B955573-D3FE-442D-B1A1-62F82EEF7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9B0C2C2B-0ECF-45D6-8CD1-65A2CFB04CC8}"/>
              </a:ext>
            </a:extLst>
          </p:cNvPr>
          <p:cNvGrpSpPr/>
          <p:nvPr/>
        </p:nvGrpSpPr>
        <p:grpSpPr>
          <a:xfrm>
            <a:off x="11532072" y="2509838"/>
            <a:ext cx="180000" cy="4061772"/>
            <a:chOff x="10045700" y="1993900"/>
            <a:chExt cx="180000" cy="4533900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BD6D58E2-B193-43BE-8BF8-D2A9590B709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DE8CF235-E128-4890-A8A1-E5BD2EBC3B8C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0" name="Content">
            <a:extLst>
              <a:ext uri="{FF2B5EF4-FFF2-40B4-BE49-F238E27FC236}">
                <a16:creationId xmlns:a16="http://schemas.microsoft.com/office/drawing/2014/main" id="{545C611D-9798-4D53-B49B-CB12586E740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67619" y="2709257"/>
            <a:ext cx="177484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DE0DF2CD-0F04-4229-84B9-C97E506DCE46}"/>
              </a:ext>
            </a:extLst>
          </p:cNvPr>
          <p:cNvGrpSpPr/>
          <p:nvPr/>
        </p:nvGrpSpPr>
        <p:grpSpPr>
          <a:xfrm>
            <a:off x="6194407" y="3134323"/>
            <a:ext cx="5090220" cy="3441623"/>
            <a:chOff x="467619" y="3129987"/>
            <a:chExt cx="5090220" cy="3441623"/>
          </a:xfrm>
        </p:grpSpPr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1B0FD2AF-303C-4270-8E10-406FE640361B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088CF060-4ABA-4167-BA11-C0EE210C7D5F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3" name="Content">
                <a:extLst>
                  <a:ext uri="{FF2B5EF4-FFF2-40B4-BE49-F238E27FC236}">
                    <a16:creationId xmlns:a16="http://schemas.microsoft.com/office/drawing/2014/main" id="{6A8B8E4F-256E-4DED-98DD-09B25C34E369}"/>
                  </a:ext>
                </a:extLst>
              </p:cNvPr>
              <p:cNvSpPr txBox="1"/>
              <p:nvPr>
                <p:custDataLst>
                  <p:custData r:id="rId22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3BFD1B44-F236-4E9B-9838-0FF900565731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Imagen 123">
              <a:extLst>
                <a:ext uri="{FF2B5EF4-FFF2-40B4-BE49-F238E27FC236}">
                  <a16:creationId xmlns:a16="http://schemas.microsoft.com/office/drawing/2014/main" id="{3A26B233-FC92-4BBA-A62E-65D6687E7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762B1773-8A4A-4DE7-A550-E8D199F3F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126" name="Imagen 125">
              <a:extLst>
                <a:ext uri="{FF2B5EF4-FFF2-40B4-BE49-F238E27FC236}">
                  <a16:creationId xmlns:a16="http://schemas.microsoft.com/office/drawing/2014/main" id="{021CD614-FD04-4199-B8EC-60628889D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127" name="Imagen 126">
              <a:extLst>
                <a:ext uri="{FF2B5EF4-FFF2-40B4-BE49-F238E27FC236}">
                  <a16:creationId xmlns:a16="http://schemas.microsoft.com/office/drawing/2014/main" id="{125D04B7-CDB5-47C8-8FF5-458E54169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128" name="Imagen 127">
              <a:extLst>
                <a:ext uri="{FF2B5EF4-FFF2-40B4-BE49-F238E27FC236}">
                  <a16:creationId xmlns:a16="http://schemas.microsoft.com/office/drawing/2014/main" id="{0553C1A0-BBCC-47CF-9EA9-E9C41B0F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129" name="Imagen 128">
              <a:extLst>
                <a:ext uri="{FF2B5EF4-FFF2-40B4-BE49-F238E27FC236}">
                  <a16:creationId xmlns:a16="http://schemas.microsoft.com/office/drawing/2014/main" id="{97997A42-986A-411B-8B65-5A61A17AB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30" name="Imagen 129">
              <a:extLst>
                <a:ext uri="{FF2B5EF4-FFF2-40B4-BE49-F238E27FC236}">
                  <a16:creationId xmlns:a16="http://schemas.microsoft.com/office/drawing/2014/main" id="{F2A088CC-5C16-41A2-97C8-A5B1BA599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31" name="Imagen 130">
              <a:extLst>
                <a:ext uri="{FF2B5EF4-FFF2-40B4-BE49-F238E27FC236}">
                  <a16:creationId xmlns:a16="http://schemas.microsoft.com/office/drawing/2014/main" id="{CFAD0BF2-3F3D-4CCE-B7E4-418D79D57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sp>
        <p:nvSpPr>
          <p:cNvPr id="134" name="Content">
            <a:extLst>
              <a:ext uri="{FF2B5EF4-FFF2-40B4-BE49-F238E27FC236}">
                <a16:creationId xmlns:a16="http://schemas.microsoft.com/office/drawing/2014/main" id="{A4BE6FC3-9C98-4A66-9AA9-17FF089DC3D8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181647" y="2710015"/>
            <a:ext cx="15359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Contabilidad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5" name="Gráfico 134">
            <a:extLst>
              <a:ext uri="{FF2B5EF4-FFF2-40B4-BE49-F238E27FC236}">
                <a16:creationId xmlns:a16="http://schemas.microsoft.com/office/drawing/2014/main" id="{270C1189-EFE4-43A0-835A-A94A228C7F2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305628" y="2751138"/>
            <a:ext cx="252000" cy="252000"/>
          </a:xfrm>
          <a:prstGeom prst="rect">
            <a:avLst/>
          </a:prstGeom>
        </p:spPr>
      </p:pic>
      <p:pic>
        <p:nvPicPr>
          <p:cNvPr id="136" name="Gráfico 135">
            <a:extLst>
              <a:ext uri="{FF2B5EF4-FFF2-40B4-BE49-F238E27FC236}">
                <a16:creationId xmlns:a16="http://schemas.microsoft.com/office/drawing/2014/main" id="{7A94DBD4-65C7-4533-9EF6-A02DF86B3B4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819245" y="2741933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E8A9520F-11A2-4458-9C5C-4636A074F4C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2B2BE8-A1D9-477F-82F2-DFFFD14AD200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63" name="Rectángulo: esquinas redondeadas 62">
                <a:extLst>
                  <a:ext uri="{FF2B5EF4-FFF2-40B4-BE49-F238E27FC236}">
                    <a16:creationId xmlns:a16="http://schemas.microsoft.com/office/drawing/2014/main" id="{495F769C-1F50-4D05-807F-3AEE3C279CFB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BE58E259-57B2-4E9F-BD7D-C4FD4A4C267F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87" name="Rectángulo: esquinas redondeadas 86">
                  <a:extLst>
                    <a:ext uri="{FF2B5EF4-FFF2-40B4-BE49-F238E27FC236}">
                      <a16:creationId xmlns:a16="http://schemas.microsoft.com/office/drawing/2014/main" id="{284E82D5-4EB1-4D24-A772-A129F331A16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8" name="Gráfico 87">
                  <a:extLst>
                    <a:ext uri="{FF2B5EF4-FFF2-40B4-BE49-F238E27FC236}">
                      <a16:creationId xmlns:a16="http://schemas.microsoft.com/office/drawing/2014/main" id="{27C9AFF0-FC6D-4FEC-9D1D-AD5C28DCD6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Content">
                  <a:extLst>
                    <a:ext uri="{FF2B5EF4-FFF2-40B4-BE49-F238E27FC236}">
                      <a16:creationId xmlns:a16="http://schemas.microsoft.com/office/drawing/2014/main" id="{D3973347-78C2-4627-BDE2-0BDC036C4042}"/>
                    </a:ext>
                  </a:extLst>
                </p:cNvPr>
                <p:cNvSpPr txBox="1"/>
                <p:nvPr>
                  <p:custDataLst>
                    <p:custData r:id="rId19"/>
                    <p:custData r:id="rId20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" name="Gráfico 89">
                  <a:extLst>
                    <a:ext uri="{FF2B5EF4-FFF2-40B4-BE49-F238E27FC236}">
                      <a16:creationId xmlns:a16="http://schemas.microsoft.com/office/drawing/2014/main" id="{F5716DEA-583B-4961-9130-02DA99D1F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5" name="Content">
                <a:extLst>
                  <a:ext uri="{FF2B5EF4-FFF2-40B4-BE49-F238E27FC236}">
                    <a16:creationId xmlns:a16="http://schemas.microsoft.com/office/drawing/2014/main" id="{7065B682-3ACC-4EE2-AFEB-D2FCE7CDBB5A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CDC442B3-DE52-44A9-8F1F-97AA42138220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83" name="Rectángulo: esquinas redondeadas 82">
                  <a:extLst>
                    <a:ext uri="{FF2B5EF4-FFF2-40B4-BE49-F238E27FC236}">
                      <a16:creationId xmlns:a16="http://schemas.microsoft.com/office/drawing/2014/main" id="{486E99F3-B32E-4F83-831E-A9EDFAD9ABC9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4" name="Gráfico 83">
                  <a:extLst>
                    <a:ext uri="{FF2B5EF4-FFF2-40B4-BE49-F238E27FC236}">
                      <a16:creationId xmlns:a16="http://schemas.microsoft.com/office/drawing/2014/main" id="{A56D7543-ABB5-4C94-A7A5-BDF90BD58B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Content">
                  <a:extLst>
                    <a:ext uri="{FF2B5EF4-FFF2-40B4-BE49-F238E27FC236}">
                      <a16:creationId xmlns:a16="http://schemas.microsoft.com/office/drawing/2014/main" id="{28CE3B76-DB41-4142-B6C4-20A199F83B5B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86" name="Gráfico 85">
                  <a:extLst>
                    <a:ext uri="{FF2B5EF4-FFF2-40B4-BE49-F238E27FC236}">
                      <a16:creationId xmlns:a16="http://schemas.microsoft.com/office/drawing/2014/main" id="{F7B5E109-4409-47C2-A346-7D747483C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AAFA93BC-D929-4B7B-8461-61D8454E61EB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313352BA-64A8-49C2-9B32-3416B6234E57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81" name="Rectángulo: esquinas redondeadas 80">
                  <a:extLst>
                    <a:ext uri="{FF2B5EF4-FFF2-40B4-BE49-F238E27FC236}">
                      <a16:creationId xmlns:a16="http://schemas.microsoft.com/office/drawing/2014/main" id="{2097D2E8-1181-4F2D-90A7-7E10ED8BE1A5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" name="Content">
                  <a:hlinkClick r:id="rId52" action="ppaction://hlinksldjump"/>
                  <a:extLst>
                    <a:ext uri="{FF2B5EF4-FFF2-40B4-BE49-F238E27FC236}">
                      <a16:creationId xmlns:a16="http://schemas.microsoft.com/office/drawing/2014/main" id="{CCD281A4-AF76-4F63-9054-C05095CEEBE9}"/>
                    </a:ext>
                  </a:extLst>
                </p:cNvPr>
                <p:cNvSpPr txBox="1"/>
                <p:nvPr>
                  <p:custDataLst>
                    <p:custData r:id="rId16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9F3CE67C-5325-44B2-A70E-4F151885F765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5" name="Rectángulo: esquinas redondeadas 74">
                  <a:extLst>
                    <a:ext uri="{FF2B5EF4-FFF2-40B4-BE49-F238E27FC236}">
                      <a16:creationId xmlns:a16="http://schemas.microsoft.com/office/drawing/2014/main" id="{08249895-B5BC-4565-8FA5-F29524B5444C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443AE4A0-EB05-46CD-B815-6E97A1DAC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9" name="Content">
                  <a:extLst>
                    <a:ext uri="{FF2B5EF4-FFF2-40B4-BE49-F238E27FC236}">
                      <a16:creationId xmlns:a16="http://schemas.microsoft.com/office/drawing/2014/main" id="{993734F3-0BD1-40D8-BB34-8B4352A15FD4}"/>
                    </a:ext>
                  </a:extLst>
                </p:cNvPr>
                <p:cNvSpPr txBox="1"/>
                <p:nvPr>
                  <p:custDataLst>
                    <p:custData r:id="rId14"/>
                    <p:custData r:id="rId15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Informe del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C3C9BA66-3C17-42D9-B1E4-82E34ADF5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47659DDE-059B-4464-9FD2-0CBE4357EB2C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1" name="Rectángulo: esquinas redondeadas 70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007831A3-CE01-4234-BE3C-B209A76E559F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2" name="Gráfico 71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E5068A31-7D8E-4A7B-B5FC-472DDEEB33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3" name="Content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BBD5D45-0E64-4E90-AE66-49E201702920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Informa del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74" name="Gráfico 73">
                  <a:extLst>
                    <a:ext uri="{FF2B5EF4-FFF2-40B4-BE49-F238E27FC236}">
                      <a16:creationId xmlns:a16="http://schemas.microsoft.com/office/drawing/2014/main" id="{BD4832CE-6319-4902-BF31-4C4698293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BF61DFAF-BE72-4B0F-BF10-19836FFCFC8B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61" name="Rectángulo: esquinas redondeadas 60">
                <a:extLst>
                  <a:ext uri="{FF2B5EF4-FFF2-40B4-BE49-F238E27FC236}">
                    <a16:creationId xmlns:a16="http://schemas.microsoft.com/office/drawing/2014/main" id="{21B247A8-8D88-4D0D-B648-01F3F01D0430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2" name="Rectángulo: esquinas redondeadas 61">
                <a:extLst>
                  <a:ext uri="{FF2B5EF4-FFF2-40B4-BE49-F238E27FC236}">
                    <a16:creationId xmlns:a16="http://schemas.microsoft.com/office/drawing/2014/main" id="{00A6595E-E913-4982-A244-4EB5D6FD291D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14DCF47C-AD2F-41CC-96B5-8D042D5149D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59" name="Rectángulo: esquinas redondeadas 58">
                <a:extLst>
                  <a:ext uri="{FF2B5EF4-FFF2-40B4-BE49-F238E27FC236}">
                    <a16:creationId xmlns:a16="http://schemas.microsoft.com/office/drawing/2014/main" id="{FACA46A9-CB43-4DFE-8F50-10B9E7606181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" name="Rectángulo: esquinas redondeadas 59">
                <a:extLst>
                  <a:ext uri="{FF2B5EF4-FFF2-40B4-BE49-F238E27FC236}">
                    <a16:creationId xmlns:a16="http://schemas.microsoft.com/office/drawing/2014/main" id="{E9DABB14-BDE9-4A60-A805-F25F513D0659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495F769C-1F50-4D05-807F-3AEE3C279CFB}"/>
              </a:ext>
            </a:extLst>
          </p:cNvPr>
          <p:cNvSpPr/>
          <p:nvPr/>
        </p:nvSpPr>
        <p:spPr>
          <a:xfrm>
            <a:off x="468278" y="1013298"/>
            <a:ext cx="11245741" cy="5558311"/>
          </a:xfrm>
          <a:prstGeom prst="roundRect">
            <a:avLst>
              <a:gd name="adj" fmla="val 447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AAFA93BC-D929-4B7B-8461-61D8454E61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34636" y="1254127"/>
            <a:ext cx="6260047" cy="40759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Informe del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estado</a:t>
            </a:r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actual del plan de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313352BA-64A8-49C2-9B32-3416B6234E5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031580" y="6076731"/>
            <a:ext cx="1457546" cy="292388"/>
            <a:chOff x="4760668" y="4237301"/>
            <a:chExt cx="2616422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2097D2E8-1181-4F2D-90A7-7E10ED8BE1A5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CCD281A4-AF76-4F63-9054-C05095CEEBE9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DA954B6-91FF-47C9-B13A-C237C22897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" y="1731477"/>
            <a:ext cx="10448511" cy="4069247"/>
          </a:xfrm>
          <a:prstGeom prst="rect">
            <a:avLst/>
          </a:prstGeom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CE6AF7B4-1EBF-4663-8F5C-87C8AC53BECE}"/>
              </a:ext>
            </a:extLst>
          </p:cNvPr>
          <p:cNvGrpSpPr/>
          <p:nvPr/>
        </p:nvGrpSpPr>
        <p:grpSpPr>
          <a:xfrm>
            <a:off x="11315039" y="2275405"/>
            <a:ext cx="180000" cy="3525317"/>
            <a:chOff x="10045700" y="1993900"/>
            <a:chExt cx="180000" cy="4533900"/>
          </a:xfrm>
        </p:grpSpPr>
        <p:sp>
          <p:nvSpPr>
            <p:cNvPr id="92" name="Rectángulo: esquinas redondeadas 91">
              <a:extLst>
                <a:ext uri="{FF2B5EF4-FFF2-40B4-BE49-F238E27FC236}">
                  <a16:creationId xmlns:a16="http://schemas.microsoft.com/office/drawing/2014/main" id="{8A78652A-9B4D-415A-967E-45D9B7BAEBCC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D844F261-3158-48B5-A6E9-78AA264AA119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257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32014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Responsable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27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28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88546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4699373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18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A26B17C-9178-4B97-9454-F9B1EBF02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15415"/>
              </p:ext>
            </p:extLst>
          </p:nvPr>
        </p:nvGraphicFramePr>
        <p:xfrm>
          <a:off x="512237" y="2587684"/>
          <a:ext cx="10883994" cy="398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999">
                  <a:extLst>
                    <a:ext uri="{9D8B030D-6E8A-4147-A177-3AD203B41FA5}">
                      <a16:colId xmlns:a16="http://schemas.microsoft.com/office/drawing/2014/main" val="4176567450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2782895904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3130332079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2156227905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523147974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120494712"/>
                    </a:ext>
                  </a:extLst>
                </a:gridCol>
              </a:tblGrid>
              <a:tr h="656495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Escala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Necesidad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Problema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Problemática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Ámbito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Funciones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53767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Local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29574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Regional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55976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Nacional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81389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Internacional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85858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7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946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877695" y="1746520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8BEE6F3-8196-4138-94CE-5E4CB5E8A640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95BA30C1-5FC7-441F-9B62-7915D50C443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50E9D1FE-A15F-438D-AB1F-93AE200DDE87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24016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9C49CC24-40C7-4654-9BB9-D7BA0621756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249A13C8-84D5-463F-B707-AEA6FDD4EC50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Content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2D34D3BC-6947-4B22-A987-B5A438645F97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35F60E61-91CF-4D68-9963-EEB4EA84DA3F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086366" y="3199885"/>
              <a:ext cx="3649992" cy="292388"/>
              <a:chOff x="474338" y="2185251"/>
              <a:chExt cx="4610491" cy="292388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18804175-1166-4713-9515-ACB3473AD82F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185251"/>
                <a:ext cx="4143217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Análisis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necesidades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sociales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0" name="Gráfico 79">
                <a:extLst>
                  <a:ext uri="{FF2B5EF4-FFF2-40B4-BE49-F238E27FC236}">
                    <a16:creationId xmlns:a16="http://schemas.microsoft.com/office/drawing/2014/main" id="{B0A83B6E-57EF-4390-BDBD-E2284685C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4832829" y="2199130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D75642FC-6736-4D5F-9261-08F50746423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149007" y="2009301"/>
              <a:ext cx="4272323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plan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99403997-66F2-4C9E-A925-10390F74E542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155039" y="3589897"/>
              <a:ext cx="6168676" cy="198515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este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apartado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 genera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justificación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especial para</a:t>
              </a: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existencia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ya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él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Identifican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tanto las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necezidades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atenderá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egresado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los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problemáticos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Derivados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insatisfacción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Finalidad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 la de construer la base documental para el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Proceso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posterior que conduce a la …</a:t>
              </a:r>
            </a:p>
          </p:txBody>
        </p:sp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56785F03-6B0E-43B1-B805-AF78715E33E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242948" y="2400068"/>
            <a:ext cx="720000" cy="72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3C790C9-CFFA-43DA-9682-6651CCE459E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065993" y="2405611"/>
            <a:ext cx="95437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76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BB512AAD-A803-4709-BCFF-6F5F06CADF95}"/>
              </a:ext>
            </a:extLst>
          </p:cNvPr>
          <p:cNvGrpSpPr/>
          <p:nvPr/>
        </p:nvGrpSpPr>
        <p:grpSpPr>
          <a:xfrm>
            <a:off x="457886" y="2253139"/>
            <a:ext cx="3978606" cy="292388"/>
            <a:chOff x="457886" y="2253139"/>
            <a:chExt cx="3978606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57886" y="2253139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236991" y="2267018"/>
              <a:ext cx="199501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33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60E0B3AD-3416-4695-B847-150569DD1765}"/>
              </a:ext>
            </a:extLst>
          </p:cNvPr>
          <p:cNvSpPr/>
          <p:nvPr/>
        </p:nvSpPr>
        <p:spPr>
          <a:xfrm>
            <a:off x="474338" y="4782652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4272D597-8093-47B7-A780-62436259B3FB}"/>
              </a:ext>
            </a:extLst>
          </p:cNvPr>
          <p:cNvSpPr/>
          <p:nvPr/>
        </p:nvSpPr>
        <p:spPr>
          <a:xfrm>
            <a:off x="10886778" y="4782652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8448ED1-7DB3-41B8-BC08-16A90CCC17DF}"/>
              </a:ext>
            </a:extLst>
          </p:cNvPr>
          <p:cNvSpPr/>
          <p:nvPr/>
        </p:nvSpPr>
        <p:spPr>
          <a:xfrm>
            <a:off x="837510" y="4836652"/>
            <a:ext cx="9900000" cy="108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1E4F5FA9-51EA-4B50-8890-3298A2F4CEC0}"/>
              </a:ext>
            </a:extLst>
          </p:cNvPr>
          <p:cNvGrpSpPr/>
          <p:nvPr/>
        </p:nvGrpSpPr>
        <p:grpSpPr>
          <a:xfrm>
            <a:off x="422305" y="5098390"/>
            <a:ext cx="841706" cy="292388"/>
            <a:chOff x="3866869" y="5260599"/>
            <a:chExt cx="841706" cy="292388"/>
          </a:xfrm>
        </p:grpSpPr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0352631D-640A-47E4-B0B3-BFA2534F733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866869" y="5260599"/>
              <a:ext cx="63511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1500</a:t>
              </a:r>
            </a:p>
          </p:txBody>
        </p:sp>
        <p:pic>
          <p:nvPicPr>
            <p:cNvPr id="67" name="Gráfico 66">
              <a:extLst>
                <a:ext uri="{FF2B5EF4-FFF2-40B4-BE49-F238E27FC236}">
                  <a16:creationId xmlns:a16="http://schemas.microsoft.com/office/drawing/2014/main" id="{A32B983C-DC0E-4AAA-93AD-56DAE5865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509074" y="5274478"/>
              <a:ext cx="199501" cy="252000"/>
            </a:xfrm>
            <a:prstGeom prst="rect">
              <a:avLst/>
            </a:prstGeom>
          </p:spPr>
        </p:pic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51C45D1E-CBA5-4A5B-BB62-2437FC83008D}"/>
              </a:ext>
            </a:extLst>
          </p:cNvPr>
          <p:cNvGrpSpPr/>
          <p:nvPr/>
        </p:nvGrpSpPr>
        <p:grpSpPr>
          <a:xfrm>
            <a:off x="10258706" y="5098390"/>
            <a:ext cx="841706" cy="292388"/>
            <a:chOff x="3866869" y="5260599"/>
            <a:chExt cx="841706" cy="292388"/>
          </a:xfrm>
        </p:grpSpPr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ABAF3496-2A26-4D51-8D6F-6F85FE1E4A0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866869" y="5260599"/>
              <a:ext cx="62549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71" name="Gráfico 70">
              <a:extLst>
                <a:ext uri="{FF2B5EF4-FFF2-40B4-BE49-F238E27FC236}">
                  <a16:creationId xmlns:a16="http://schemas.microsoft.com/office/drawing/2014/main" id="{62B2730D-9037-4B5A-812F-AB5F153F1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509074" y="5274478"/>
              <a:ext cx="199501" cy="252000"/>
            </a:xfrm>
            <a:prstGeom prst="rect">
              <a:avLst/>
            </a:prstGeom>
          </p:spPr>
        </p:pic>
      </p:grp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7921B0F-A0E0-4A68-9A78-3F5ED0ABC08B}"/>
              </a:ext>
            </a:extLst>
          </p:cNvPr>
          <p:cNvCxnSpPr>
            <a:cxnSpLocks/>
          </p:cNvCxnSpPr>
          <p:nvPr/>
        </p:nvCxnSpPr>
        <p:spPr>
          <a:xfrm>
            <a:off x="1057415" y="39651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o 41">
            <a:extLst>
              <a:ext uri="{FF2B5EF4-FFF2-40B4-BE49-F238E27FC236}">
                <a16:creationId xmlns:a16="http://schemas.microsoft.com/office/drawing/2014/main" id="{0DC7D245-3648-4E54-8C79-C71D44B33482}"/>
              </a:ext>
            </a:extLst>
          </p:cNvPr>
          <p:cNvGrpSpPr/>
          <p:nvPr/>
        </p:nvGrpSpPr>
        <p:grpSpPr>
          <a:xfrm>
            <a:off x="1010864" y="3937103"/>
            <a:ext cx="1494923" cy="737945"/>
            <a:chOff x="1010864" y="3556103"/>
            <a:chExt cx="1494923" cy="737945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737E7810-A86A-4BDF-9F33-32D905D9D36F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D1E2E21C-8A10-4B12-BEDA-871E09E52B3C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4256E8CD-B43D-4442-91B2-32085A784E6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68FD51ED-E6D2-448D-ACBC-1A81456C10D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10864" y="4032438"/>
              <a:ext cx="52931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1512</a:t>
              </a:r>
            </a:p>
          </p:txBody>
        </p:sp>
      </p:grp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61675774-DF69-4FEE-B48C-C749C10B46E2}"/>
              </a:ext>
            </a:extLst>
          </p:cNvPr>
          <p:cNvCxnSpPr>
            <a:cxnSpLocks/>
          </p:cNvCxnSpPr>
          <p:nvPr/>
        </p:nvCxnSpPr>
        <p:spPr>
          <a:xfrm>
            <a:off x="2667140" y="3224213"/>
            <a:ext cx="0" cy="17041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E82F4FF-EB06-43C8-B6E8-CD7D14C38DAE}"/>
              </a:ext>
            </a:extLst>
          </p:cNvPr>
          <p:cNvGrpSpPr/>
          <p:nvPr/>
        </p:nvGrpSpPr>
        <p:grpSpPr>
          <a:xfrm>
            <a:off x="1213653" y="3108551"/>
            <a:ext cx="1511138" cy="737945"/>
            <a:chOff x="1213653" y="2727551"/>
            <a:chExt cx="1511138" cy="737945"/>
          </a:xfrm>
        </p:grpSpPr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32978A44-F69D-4979-AF5D-BDAD6A7E641D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0216C69C-2261-4595-AEF8-180C14F11994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0F914415-D080-4791-BAD0-FA5576323DE5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7EC3E18F-CA62-4424-B1A0-0884019AC15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281767" y="3203886"/>
              <a:ext cx="57900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1700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EA55B7F9-0E35-41AB-97A1-06CFF16D8543}"/>
              </a:ext>
            </a:extLst>
          </p:cNvPr>
          <p:cNvGrpSpPr/>
          <p:nvPr/>
        </p:nvGrpSpPr>
        <p:grpSpPr>
          <a:xfrm>
            <a:off x="1424325" y="5075703"/>
            <a:ext cx="1494923" cy="737945"/>
            <a:chOff x="1010864" y="3556103"/>
            <a:chExt cx="1494923" cy="737945"/>
          </a:xfrm>
        </p:grpSpPr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B545BF72-3016-4CE4-964E-1BE53CABEE0F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F2BD796D-53C8-4107-A075-A45A35A57F0B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5F8AF1B3-1F46-49D5-A0A7-DF8D73997BE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724AD25-344F-43A8-8849-ECB386D5542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010864" y="4032438"/>
              <a:ext cx="57900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1560</a:t>
              </a:r>
            </a:p>
          </p:txBody>
        </p:sp>
      </p:grp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C2901310-1471-4262-947A-3671B7D8DFD4}"/>
              </a:ext>
            </a:extLst>
          </p:cNvPr>
          <p:cNvCxnSpPr>
            <a:cxnSpLocks/>
          </p:cNvCxnSpPr>
          <p:nvPr/>
        </p:nvCxnSpPr>
        <p:spPr>
          <a:xfrm>
            <a:off x="1471016" y="4836652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o 94">
            <a:extLst>
              <a:ext uri="{FF2B5EF4-FFF2-40B4-BE49-F238E27FC236}">
                <a16:creationId xmlns:a16="http://schemas.microsoft.com/office/drawing/2014/main" id="{23037E08-A107-48A7-AA36-A09DDDF898D0}"/>
              </a:ext>
            </a:extLst>
          </p:cNvPr>
          <p:cNvGrpSpPr/>
          <p:nvPr/>
        </p:nvGrpSpPr>
        <p:grpSpPr>
          <a:xfrm>
            <a:off x="1581998" y="5895168"/>
            <a:ext cx="1511138" cy="737945"/>
            <a:chOff x="1213653" y="2727551"/>
            <a:chExt cx="1511138" cy="737945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55C81CA6-1692-419B-B962-1EFB9237B196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F0D821DD-9865-4E04-B6CC-59DF0C6CE84E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CB0EE95-352E-4C26-B344-FD35EB4F1DD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7A9DD43-D468-44DB-BB97-C3E17213435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281767" y="3203886"/>
              <a:ext cx="56137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1748</a:t>
              </a:r>
            </a:p>
          </p:txBody>
        </p:sp>
      </p:grp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764D7675-5879-4FAC-88D2-EA4A04E79132}"/>
              </a:ext>
            </a:extLst>
          </p:cNvPr>
          <p:cNvCxnSpPr>
            <a:cxnSpLocks/>
          </p:cNvCxnSpPr>
          <p:nvPr/>
        </p:nvCxnSpPr>
        <p:spPr>
          <a:xfrm>
            <a:off x="3035485" y="4836652"/>
            <a:ext cx="0" cy="17041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96559014-8297-4B95-A45C-090A1D2674C4}"/>
              </a:ext>
            </a:extLst>
          </p:cNvPr>
          <p:cNvCxnSpPr>
            <a:cxnSpLocks/>
          </p:cNvCxnSpPr>
          <p:nvPr/>
        </p:nvCxnSpPr>
        <p:spPr>
          <a:xfrm>
            <a:off x="6222373" y="39651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DBAF940A-E797-4092-90F9-A2A5364A027D}"/>
              </a:ext>
            </a:extLst>
          </p:cNvPr>
          <p:cNvGrpSpPr/>
          <p:nvPr/>
        </p:nvGrpSpPr>
        <p:grpSpPr>
          <a:xfrm>
            <a:off x="6175822" y="3937103"/>
            <a:ext cx="1494923" cy="737945"/>
            <a:chOff x="1010864" y="3556103"/>
            <a:chExt cx="1494923" cy="737945"/>
          </a:xfrm>
        </p:grpSpPr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129F7862-5054-488E-A7CE-F065DD2ECB95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2B98B290-49E5-4ED9-9500-51E50C751882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2EDB885-CDC1-4223-9D85-3BCCFF251330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7E336FD5-8C52-4498-9FAB-02F77897B448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10864" y="4032438"/>
              <a:ext cx="57419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1780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230C446E-0769-4F0D-ABE0-0695F9D055A9}"/>
              </a:ext>
            </a:extLst>
          </p:cNvPr>
          <p:cNvGrpSpPr/>
          <p:nvPr/>
        </p:nvGrpSpPr>
        <p:grpSpPr>
          <a:xfrm>
            <a:off x="8822064" y="3934764"/>
            <a:ext cx="1511138" cy="737945"/>
            <a:chOff x="1213653" y="2727551"/>
            <a:chExt cx="1511138" cy="737945"/>
          </a:xfrm>
        </p:grpSpPr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B27522C3-C9D1-475C-A340-7349F584AFEB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FE199A7B-5282-4147-94F5-15BB3DF5D47E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3" name="Content">
              <a:extLst>
                <a:ext uri="{FF2B5EF4-FFF2-40B4-BE49-F238E27FC236}">
                  <a16:creationId xmlns:a16="http://schemas.microsoft.com/office/drawing/2014/main" id="{367C5E9B-9D16-4F74-9E4B-9296477582F0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124" name="Content">
              <a:extLst>
                <a:ext uri="{FF2B5EF4-FFF2-40B4-BE49-F238E27FC236}">
                  <a16:creationId xmlns:a16="http://schemas.microsoft.com/office/drawing/2014/main" id="{1D8476DB-9290-41BE-8E11-156F69CB7EE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1281767" y="3203886"/>
              <a:ext cx="569387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1997</a:t>
              </a:r>
            </a:p>
          </p:txBody>
        </p:sp>
      </p:grp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A0F276F7-E995-4F69-BCF4-5FDE0BB5BFD7}"/>
              </a:ext>
            </a:extLst>
          </p:cNvPr>
          <p:cNvCxnSpPr>
            <a:cxnSpLocks/>
          </p:cNvCxnSpPr>
          <p:nvPr/>
        </p:nvCxnSpPr>
        <p:spPr>
          <a:xfrm>
            <a:off x="10275551" y="39683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60A37908-3BD0-43BE-911F-37B502460A2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6714" y="2591693"/>
            <a:ext cx="2616422" cy="292388"/>
            <a:chOff x="3090190" y="2778012"/>
            <a:chExt cx="2616422" cy="292388"/>
          </a:xfrm>
        </p:grpSpPr>
        <p:sp>
          <p:nvSpPr>
            <p:cNvPr id="127" name="Rectángulo: esquinas redondeadas 126">
              <a:extLst>
                <a:ext uri="{FF2B5EF4-FFF2-40B4-BE49-F238E27FC236}">
                  <a16:creationId xmlns:a16="http://schemas.microsoft.com/office/drawing/2014/main" id="{3C4CF52B-E330-4F4B-AB4C-C76C6A961F02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A059EC53-93EE-4E24-A1AC-C444076450C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punto</a:t>
              </a:r>
            </a:p>
          </p:txBody>
        </p:sp>
        <p:pic>
          <p:nvPicPr>
            <p:cNvPr id="129" name="Gráfico 128">
              <a:extLst>
                <a:ext uri="{FF2B5EF4-FFF2-40B4-BE49-F238E27FC236}">
                  <a16:creationId xmlns:a16="http://schemas.microsoft.com/office/drawing/2014/main" id="{FB50DBAB-1C7A-4B2A-A80F-0FBCAC14A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1162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426534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3" name="Gráfico 2">
            <a:hlinkClick r:id="rId25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6328EE81-82E7-44CC-88E0-FB354977EF85}"/>
              </a:ext>
            </a:extLst>
          </p:cNvPr>
          <p:cNvGrpSpPr/>
          <p:nvPr/>
        </p:nvGrpSpPr>
        <p:grpSpPr>
          <a:xfrm>
            <a:off x="457886" y="2253139"/>
            <a:ext cx="3978606" cy="292388"/>
            <a:chOff x="457886" y="2253139"/>
            <a:chExt cx="3978606" cy="292388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760764C7-7A8F-4D5B-90B5-487BB2ADF7D5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57886" y="2253139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Gráfico 62">
              <a:extLst>
                <a:ext uri="{FF2B5EF4-FFF2-40B4-BE49-F238E27FC236}">
                  <a16:creationId xmlns:a16="http://schemas.microsoft.com/office/drawing/2014/main" id="{3DAEE87D-1928-4DE1-BE71-A6653CAA2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236991" y="2267018"/>
              <a:ext cx="19950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89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757C617-C180-4B34-8757-78A3C143AC83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61BF3BF7-AF88-4603-987C-672D1A21BB4F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Content">
              <a:extLst>
                <a:ext uri="{FF2B5EF4-FFF2-40B4-BE49-F238E27FC236}">
                  <a16:creationId xmlns:a16="http://schemas.microsoft.com/office/drawing/2014/main" id="{7B7E2A03-E4F0-4636-A7D7-3129AFB2DE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275" name="Gráfico 274">
              <a:extLst>
                <a:ext uri="{FF2B5EF4-FFF2-40B4-BE49-F238E27FC236}">
                  <a16:creationId xmlns:a16="http://schemas.microsoft.com/office/drawing/2014/main" id="{F4AD763A-21E0-4BB9-8E19-8EE0C85EEE7F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339684" y="2232538"/>
            <a:ext cx="3980373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7339685" y="2232538"/>
              <a:ext cx="2299424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040362" y="2252732"/>
              <a:ext cx="252000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67254DD-8793-4EBC-938B-EC4ABB062A5A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A9051583-0320-418A-B1F1-56533751550B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E09CE65F-C209-4DDE-9964-334EA237E5C4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20" name="Rectángulo: esquinas redondeadas 119">
                <a:extLst>
                  <a:ext uri="{FF2B5EF4-FFF2-40B4-BE49-F238E27FC236}">
                    <a16:creationId xmlns:a16="http://schemas.microsoft.com/office/drawing/2014/main" id="{1E4D3B4F-F470-41AD-8E40-9C9ED1529890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E15994AD-6BC1-4CBF-AED9-517C6C63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A7137DED-4E90-4DCC-BBB1-05FAFD6A1891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3" name="Gráfico 122">
                <a:extLst>
                  <a:ext uri="{FF2B5EF4-FFF2-40B4-BE49-F238E27FC236}">
                    <a16:creationId xmlns:a16="http://schemas.microsoft.com/office/drawing/2014/main" id="{5DA60C49-D6C7-4098-9F45-DF06803D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DCB4460B-F096-4DE0-97F6-21EDC07F8C84}"/>
                </a:ext>
              </a:extLst>
            </p:cNvPr>
            <p:cNvGrpSpPr/>
            <p:nvPr/>
          </p:nvGrpSpPr>
          <p:grpSpPr>
            <a:xfrm>
              <a:off x="5473828" y="2001478"/>
              <a:ext cx="2317751" cy="868680"/>
              <a:chOff x="2476499" y="3048000"/>
              <a:chExt cx="2317751" cy="86868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3ACEF389-F686-42FC-9D6A-B98374095A7B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2BAA68C8-CBE3-4B1C-B55E-E5DB6AC7F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31696A12-6DA4-4303-882E-52FBF3CA73E1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4BDBA511-488B-45C4-9535-785F66DC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A1A59F78-A348-4CB5-B914-C08406498CF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A03C5252-4E13-4F96-998F-5661D2EC3E7C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8C94184A-4A7F-4E7F-AE53-F463AF8E8EC8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77862C4B-2001-45BD-B30D-8B7547F6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77998C47-762F-4F47-A5E5-D6FBF53E5117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E183C44C-4B5A-4541-B10E-5476AE2F4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2AA74EEF-5F67-45A8-91AB-81DB1AD7C3BB}"/>
                </a:ext>
              </a:extLst>
            </p:cNvPr>
            <p:cNvGrpSpPr/>
            <p:nvPr/>
          </p:nvGrpSpPr>
          <p:grpSpPr>
            <a:xfrm>
              <a:off x="5473828" y="3630843"/>
              <a:ext cx="2317751" cy="868680"/>
              <a:chOff x="2890103" y="3840736"/>
              <a:chExt cx="2317751" cy="86868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E787ACA4-DF9E-459A-A29C-08EB1F2AB230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8" name="Gráfico 107">
                <a:extLst>
                  <a:ext uri="{FF2B5EF4-FFF2-40B4-BE49-F238E27FC236}">
                    <a16:creationId xmlns:a16="http://schemas.microsoft.com/office/drawing/2014/main" id="{AB68F90B-7271-4466-B173-BAC011D1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F7CDBF65-FE79-41B1-A963-77EC818D3D26}"/>
                  </a:ext>
                </a:extLst>
              </p:cNvPr>
              <p:cNvSpPr txBox="1"/>
              <p:nvPr>
                <p:custDataLst>
                  <p:custData r:id="rId10"/>
                  <p:custData r:id="rId11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0" name="Gráfico 109">
                <a:extLst>
                  <a:ext uri="{FF2B5EF4-FFF2-40B4-BE49-F238E27FC236}">
                    <a16:creationId xmlns:a16="http://schemas.microsoft.com/office/drawing/2014/main" id="{C5F76F69-4B17-4A4F-9F75-78012F2A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1A42FA9-FE10-494E-A56C-2C2CC8481A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B01E465-55A8-4D3C-BFB2-9F9FBE074B3F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3B859FAC-E82D-49F6-8025-B786870F562C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Content">
                <a:hlinkClick r:id="rId61" action="ppaction://hlinksldjump"/>
                <a:extLst>
                  <a:ext uri="{FF2B5EF4-FFF2-40B4-BE49-F238E27FC236}">
                    <a16:creationId xmlns:a16="http://schemas.microsoft.com/office/drawing/2014/main" id="{25DE9676-8734-4CE4-9E49-465966975E11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29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8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42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9"/>
                <p:custData r:id="rId30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6"/>
                <p:custData r:id="rId27"/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A4FB605-B673-417A-B0C0-1BA96BA9531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CE052E0E-212B-4E8D-8BD3-781ABDD6475A}"/>
                </a:ext>
              </a:extLst>
            </p:cNvPr>
            <p:cNvGrpSpPr/>
            <p:nvPr/>
          </p:nvGrpSpPr>
          <p:grpSpPr>
            <a:xfrm>
              <a:off x="3049217" y="2002917"/>
              <a:ext cx="2970899" cy="1140074"/>
              <a:chOff x="474338" y="2601017"/>
              <a:chExt cx="2970899" cy="1140074"/>
            </a:xfrm>
          </p:grpSpPr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16B03554-3B38-45B9-8EE0-23D1C9360DA4}"/>
                  </a:ext>
                </a:extLst>
              </p:cNvPr>
              <p:cNvSpPr/>
              <p:nvPr/>
            </p:nvSpPr>
            <p:spPr>
              <a:xfrm>
                <a:off x="474338" y="2601017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5545A9D5-BBF8-41B5-8856-EAB8629E5552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634166"/>
                <a:ext cx="1774845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" name="Content">
                <a:extLst>
                  <a:ext uri="{FF2B5EF4-FFF2-40B4-BE49-F238E27FC236}">
                    <a16:creationId xmlns:a16="http://schemas.microsoft.com/office/drawing/2014/main" id="{EA7386C7-CF31-4E05-9B08-E656147B3C6B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4338" y="2933941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id="{CC1ECC76-492A-45C6-A912-70AE35991F6C}"/>
                  </a:ext>
                </a:extLst>
              </p:cNvPr>
              <p:cNvGrpSpPr/>
              <p:nvPr>
                <p:custDataLst>
                  <p:custData r:id="rId14"/>
                </p:custDataLst>
              </p:nvPr>
            </p:nvGrpSpPr>
            <p:grpSpPr>
              <a:xfrm>
                <a:off x="591454" y="3526104"/>
                <a:ext cx="2735953" cy="108000"/>
                <a:chOff x="2129059" y="3759350"/>
                <a:chExt cx="2735953" cy="108000"/>
              </a:xfrm>
            </p:grpSpPr>
            <p:sp>
              <p:nvSpPr>
                <p:cNvPr id="97" name="Rectángulo: esquinas redondeadas 96">
                  <a:extLst>
                    <a:ext uri="{FF2B5EF4-FFF2-40B4-BE49-F238E27FC236}">
                      <a16:creationId xmlns:a16="http://schemas.microsoft.com/office/drawing/2014/main" id="{840F2275-20B4-419C-8453-50D81FB0EA8B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8" name="Rectángulo: esquinas redondeadas 97">
                  <a:extLst>
                    <a:ext uri="{FF2B5EF4-FFF2-40B4-BE49-F238E27FC236}">
                      <a16:creationId xmlns:a16="http://schemas.microsoft.com/office/drawing/2014/main" id="{683A4E42-295E-4682-AABC-A38B0D1761AD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1800000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95" name="Gráfico 94">
                <a:extLst>
                  <a:ext uri="{FF2B5EF4-FFF2-40B4-BE49-F238E27FC236}">
                    <a16:creationId xmlns:a16="http://schemas.microsoft.com/office/drawing/2014/main" id="{CF6D1571-1AAE-4A1A-BE53-034E0843E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2669748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5F51667E-D77A-401E-926E-31727C16971A}"/>
                </a:ext>
              </a:extLst>
            </p:cNvPr>
            <p:cNvGrpSpPr/>
            <p:nvPr/>
          </p:nvGrpSpPr>
          <p:grpSpPr>
            <a:xfrm>
              <a:off x="3048859" y="3246223"/>
              <a:ext cx="2970899" cy="1140074"/>
              <a:chOff x="473980" y="3844323"/>
              <a:chExt cx="2970899" cy="1140074"/>
            </a:xfrm>
          </p:grpSpPr>
          <p:sp>
            <p:nvSpPr>
              <p:cNvPr id="108" name="Rectángulo: esquinas redondeadas 107">
                <a:extLst>
                  <a:ext uri="{FF2B5EF4-FFF2-40B4-BE49-F238E27FC236}">
                    <a16:creationId xmlns:a16="http://schemas.microsoft.com/office/drawing/2014/main" id="{C4447B3B-A178-4DB4-B96F-9E020FC7CCE8}"/>
                  </a:ext>
                </a:extLst>
              </p:cNvPr>
              <p:cNvSpPr/>
              <p:nvPr/>
            </p:nvSpPr>
            <p:spPr>
              <a:xfrm>
                <a:off x="473980" y="3844323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6F8576F2-5124-41E4-83EB-12656852642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3980" y="3877472"/>
                <a:ext cx="2387192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fiscál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ontent">
                <a:extLst>
                  <a:ext uri="{FF2B5EF4-FFF2-40B4-BE49-F238E27FC236}">
                    <a16:creationId xmlns:a16="http://schemas.microsoft.com/office/drawing/2014/main" id="{1347234F-C99C-498F-A212-5F1D82CE885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3980" y="4177247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112" name="Grupo 111">
                <a:extLst>
                  <a:ext uri="{FF2B5EF4-FFF2-40B4-BE49-F238E27FC236}">
                    <a16:creationId xmlns:a16="http://schemas.microsoft.com/office/drawing/2014/main" id="{2594FB24-0F1C-45DF-9A15-D699B68AC63A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591096" y="4769410"/>
                <a:ext cx="2735953" cy="108000"/>
                <a:chOff x="2129059" y="3759350"/>
                <a:chExt cx="2735953" cy="108000"/>
              </a:xfrm>
            </p:grpSpPr>
            <p:sp>
              <p:nvSpPr>
                <p:cNvPr id="114" name="Rectángulo: esquinas redondeadas 113">
                  <a:extLst>
                    <a:ext uri="{FF2B5EF4-FFF2-40B4-BE49-F238E27FC236}">
                      <a16:creationId xmlns:a16="http://schemas.microsoft.com/office/drawing/2014/main" id="{CA04F84D-F86B-45BC-BF08-1FAAC3820050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5" name="Rectángulo: esquinas redondeadas 114">
                  <a:extLst>
                    <a:ext uri="{FF2B5EF4-FFF2-40B4-BE49-F238E27FC236}">
                      <a16:creationId xmlns:a16="http://schemas.microsoft.com/office/drawing/2014/main" id="{7A94C05F-0B4F-4844-8FFE-9BC77B05DC35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66154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FBD33AFA-3D02-431B-9930-B44C1BC34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3913054"/>
                <a:ext cx="25200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0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2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12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27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12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4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4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89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7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8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98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29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54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8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7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8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8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8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93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49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63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6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0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0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66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6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1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3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7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3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2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74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7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7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6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67A52B7B-FD7D-4AF2-96BF-5FB044B1AC57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7107D3F1-E8BE-4C42-B2CF-F3E6B0B95B28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841DFA03-7A96-4383-9F8F-D7E58FBA3A6A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ACDD687E-F74E-4871-AC3F-3E1B858094E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E01CCF1-C6B8-4ABB-8CDE-7354745B366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16DA1642-EE62-4737-B3F2-8B06B76A7FE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6DEE51FA-239F-4ED0-A157-0A95490BBDB1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76461686-8E52-4ACC-AE38-245F5FF54B66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A5AF04E8-AB4C-4A2B-AF9D-BE70019C9A67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2B9D76DB-BF4C-46EB-BD90-3D34763B50D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C2C49063-056D-4739-B5AE-9630B50623FD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863954C9-67C9-4B92-9375-55270634038F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0B3E9B35-DC73-4610-8300-66C5A3E09D5B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40B45B2D-E389-48EB-9CB7-D41772DE19BC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E4A92AD5-A2CD-4337-AEC8-20D123D77A37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59B9E5CE-0D61-46CB-A0A6-D783C8DC76A7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DC16F5B8-9B5D-44C8-8E83-F51E21FA8DD6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E679DE6B-3831-4316-9E54-FC2224381AFD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8505FEC3-FADD-46C7-84C2-69807D65E560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1F2226CB-996B-4B73-BDCE-144B300AB2A9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6D942A2B-8EFD-4AC4-9628-A393E8AB6EA6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812D23BB-67D5-4D16-A45E-19EFD20A98F3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DD2091E2-C8F5-4590-AC0A-80222B906232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45870B54-A5C3-43B6-B25D-4C37697DAFB9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8843E84B-26CE-402B-B961-C3E0E6146F67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575B6F16-13A3-4E7B-881C-0C1FBB81EB5C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1212A457-8D25-4FF0-9A06-67B2BC73B94B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E6A13FB2-3AEA-4CD3-94E0-0B313A46A980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05BB5ACD-F692-4187-8CE5-20E1A408FFF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A443967-A1AD-42E3-B491-DBE2389A089D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52038E17-ADBE-4A5A-84BE-EE589EAAA1FD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2ADF6A79-C9DB-4B14-A9AD-898C785F38F9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35056AB4-2B12-46EE-A685-6405278C7736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E6934081-C574-4B56-8EF8-DB15CEAA978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6D1967A-C5F7-4DAC-8540-4CCAA45409F5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13FB6204-1390-48AD-8B50-B25875597144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2D9E4BE5-A98B-473F-8F8C-F33B26295E57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09668FFA-56C5-456F-8625-8FB09256E2C7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7E4741AC-3004-4612-B727-538F4AD5BDAF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B2EC594F-FACA-42AC-8876-F1765DA5F622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F86D0476-30FF-453E-A810-FA2958E51D3E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2EB9A4F7-4C25-4738-BB87-F734A9781FAE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E664E1AC-F4D5-4492-95B2-1F2590B43A37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28D69C9C-3BA6-4110-9478-FAC486385451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C92090CC-265C-45E7-8D90-A9CA8C516FDB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B9D2F41B-7B0A-4A36-9075-9528D1CC93B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111714C-BEA0-4023-AE70-0694BCDF3970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FF7EA02E-7A97-4F5B-821C-4FB98B73117C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2A2F13FF-7B93-4B54-AFED-4AC4238562DC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1A958B7D-0B2D-47E1-BCF3-C5A340956B2C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716B443E-9EC4-4912-B05E-77D866C3F9AB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E655297D-266F-49DD-B9E2-5701B8B29F2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7F62FD5-E542-4241-A9FD-5909F69D214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A84BAE7-043B-4689-9C5F-436E7AD43785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D4AB35D3-F38D-4A8D-9945-BA7BEE3AE85D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645B9C91-B742-4401-AD58-3A8DDC133E22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735E5EC3-2607-4A23-B3F8-87DDB87912AB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4F5FB6AC-1DCA-4243-A0E0-F1001191BE2B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326ECA2F-2131-4D2D-B977-0D979CFA2BB0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79823690-9441-4720-9D28-7CD3BA5C260B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1AD185F-EF1A-46FC-9D65-3560770B51FA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5B7DFD2E-6375-4660-83D6-1ECFDDE61E8E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38013CE8-BC28-439A-A80A-A40023017FA0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766722A-2E9D-44CA-ADBF-FA9664B50EA4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0EB7C483-3EBD-4607-86F4-9B61AAD8A743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DE889373-3E1D-4F8A-8F0E-D5B44DD7ED41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5632CC4D-80E8-471F-A657-7468AD7B0BF6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D698821C-FACC-4792-BBED-7012F6E9D2F2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28421CF3-11FC-4CAD-92C4-9FA3BBE1B2C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7691575-9EE9-49E4-BEA0-63A39A12AB84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9966EF95-1BD4-4A29-A6B0-DE0B94CE845F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699F6298-9FD4-45C0-9AAF-281F58836C82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547CBAAE-1F1F-42D1-ABDD-F88EF0916DCD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DD55F0A0-3BF6-4A27-9E0E-DFDE45D338C3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D65CE062-2508-433A-B895-370EC44B45ED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8AF411B8-D195-488E-B8B1-1D1726D4D49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5E4F958B-5C86-4616-B229-36629290BC89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CBDADA9F-8234-4270-A1BD-2B4C6EA9D1D0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2CDFD1F1-9A90-4836-BEC7-F914F8814CBA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E07BF9A1-B91B-4BF2-B9BA-D6B10E480766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10807198-281F-47D3-87C8-168BA9327F16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DE9FE466-5B8C-4744-8284-88586A43109B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3BCEB781-FEDA-48BE-ADC9-971F871E941F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35CB7EC4-0A4C-421D-9117-C0857454755A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40396D84-81D4-499E-AB60-18306CB8E288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0EDF819D-4027-4D2D-BC0D-549C74E61EB7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BAD26A3E-F314-489F-A15A-2C2EBD45484A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AA6788B3-88A5-4439-893E-04F086B94233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AE1901B2-4144-49B4-BE43-666373A07B38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35DA7D6C-96DD-420B-BB49-CB2BD7268BD1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522657CF-3AD0-4CD0-AD4F-22235DACF7FF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0FD24EA-AF4E-4ADC-8E91-2C979E269856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13F1917D-A3DB-4E85-B4AB-DA4F907AB53D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F343AC90-13ED-412A-86D8-068E35911A7C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89C51741-9397-4E9F-9553-B3D00515EE3D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9512D3EA-B77F-4BD0-BF0D-A9F3FB73634C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7BEDE7A6-0EDB-44F9-8A49-654C6AF6D80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4224D691-730F-444F-B07A-049B5E725C2C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D6CFAF24-39E8-4503-BDA5-576B3FEFA3E6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769C00BE-7A5F-4779-A375-38449391ACCE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22A63506-AFF0-4294-AB58-746C88FBD898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8F4C1628-EEC4-4C88-837F-02F5874285AB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5EE25C8D-ABDF-48E7-9083-78E346E2836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EBD5F60-86BD-4DB8-AF26-F3681C0456A4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6B90E4AF-EC9A-4BC9-B674-D3E7A2BB7932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64B8007C-B4AF-48B7-8580-9D1A6986D366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047FEDE1-C91C-4A72-80E9-4982231A30E1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EBFB7C66-B221-481F-AB0D-75C8508CB6E9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D6A37D7C-5AFC-4D25-800A-52D348186E04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367CF090-7AB9-4238-9572-93046335E7FA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9758E67-7232-4487-9529-4357A547304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6F3D3F9-CB3A-4E39-A63A-0EB7A8E6F6A2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F98AF862-6412-4BB8-82B5-7DE1C54F1B71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1C1025C0-E58F-4414-A412-F94D6332B713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598865A1-4352-44CE-9951-0D22395BF5DB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B71176C3-4E74-4CEF-A191-59D7B16E6C24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FD8D77C3-DFB5-4612-A481-BA9C26C1577D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022FC9F2-63EA-4151-B09A-148A2B60E81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DD381FE9-D58C-4B70-866C-C4D6375AA41F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04FB9A27-1C61-4B5B-BE4D-1946259EF374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42A70162-4235-44E2-80E6-8E7347C9179D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C1DC117-FEC2-4265-A4AB-4D4C44082A54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F081E5CF-483D-46A8-ADBA-CA6D24CE3EA6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A4715068-C970-4FBE-BF99-9FBD9CFA6A78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48AF683C-0B89-47BC-B085-4EFBA9818176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8C948CEA-DAED-46F4-B9E2-487F4F83D508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0CA949E9-7364-478D-9F1B-CE2527B6B479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7B618A38-44CC-466C-8BF2-F3FFCE9CAAC7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38A3DE39-E44B-4E50-8D4C-AF6D521F388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DA32357-DB60-4D62-94E1-194C30C509C8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C00BEC2A-7C50-4FDC-8BFD-EF4CDC8E2A10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31F07731-0AE8-4DD6-8B20-ED74C3C0B84B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858C5F25-561F-4837-9396-253254C1F141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82800FE9-18B0-4723-B2E6-EEF8607EACC8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0CA126E6-6305-4A1B-A0A0-965729E09B47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3F348236-B566-4319-AF97-EEBC7D21D29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93BEF233-6AB4-4A12-85D5-1CF6B1728522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62AFDB2D-C172-45F9-B10F-A71B3B008C9D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2FF94DF9-1AB9-49CE-BDAB-A136F24ED856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74953B78-505A-48A9-92C7-E02B465489DD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6EBEE444-23A3-4802-833F-223D90E8CF1E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B8EF835-B6BE-4AAF-91A1-C181FE70377C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5375320F-332D-4135-B85B-E576F47D1C5E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920D2CAC-EC7D-4F89-8DEE-98E759326695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B8A3D848-A57E-4488-A3B0-39963B549D4E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BE026971-75DD-4560-946D-1D3A18BA8B2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BC823DF5-50C0-4054-BAAA-4E7F3148EA6B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31AC2B76-1264-45DC-BEFF-6C6879482E78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24C654DE-19A3-4C66-9805-4353D9947479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BA09F9FF-D6DF-416E-9F6B-029F4A395407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FC1D5136-464D-4BBA-9264-62D9604707DB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8B035E89-5976-4FE1-AB99-B8147FA4465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56DDE98-2213-4C2E-B258-57BDBD44EAC6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9FD95D0F-A403-4FB0-9424-5E6546087673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9F1B23EE-65AF-4C99-BAC2-751D31C8FB8F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07BC3F2F-CC6A-4779-971E-1E2ADB5CA429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8F02F48F-6936-4A3B-834C-1B6EA61B200F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D70310F4-D27A-42B5-A903-B2C2FC7B7A5A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BC977CD-A44D-4ACA-AD97-145612F79EA7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E6902633-06EF-4A5A-87DD-1905F6973CD7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56379AD0-A434-4500-B1CD-2C39895064EF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458CC5A2-85B7-4B05-ACD1-543C42C05086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9BD00F3C-D52A-49DA-96A7-3BE4ABB77823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C8DD9465-89A5-4020-A2B9-9DA4B609507F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7318B3E8-EFB9-46BD-810B-1161979C37C3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004D8631-E044-49CC-82EB-1C7F03CD9DF4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935682F-D953-4197-9756-9E44C68142C2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10CFCC9A-8FC0-4319-BA65-10C90B4EECF3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CC9A699E-ACE5-4B39-95AB-EC207B10DC53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47B0E6CF-B355-4928-866F-134DA611F3D2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64711317-BE83-4CB8-BC8A-08FF62DE0B83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1BF12E30-4370-4FE5-ABDB-24B3C9DD544C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763BA86A-3D01-40F6-BBDC-ABD9356900C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564C2C3E-B3C6-4AC8-B884-CA3FB7CB0DF2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F9537A38-947F-44BD-B3A6-FF986229F8D4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F3968374-BEC0-4339-A85F-B63223A2AE2F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0CCAAC47-55AA-442D-BB68-0A0BFED5975F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F07BE699-B6F9-4421-B997-803B9606643F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8121CB92-ADBF-43C7-8769-E4D91DF9A46E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CEBD4445-7C9D-4176-A1F7-E8F698BC609C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58D3F0FB-BD65-49AE-8B58-7273CC2F9356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FA83C1E1-DBF3-4F4B-AD89-713946A782E3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F7BD702E-6DE8-427D-8182-D14A58B9EF8B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A018A80-7924-4DB7-B91B-5CF9EB2A5B78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7751A1F2-F7E7-4131-ACE4-1CAE8576FBC5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DEA91AA8-9860-4B8C-B4C2-197FFD945B74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870239EC-408A-4B13-8958-4AC0B3B64E8B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DE739F3B-8FB1-462C-A380-5C674A489D3F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54B2266C-1683-4D3C-B8E9-C26F82693F4E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2C38377D-D7E7-441C-9CD2-4A095DC21CDA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0BC3EF6-9743-4AED-9188-8AD270E4459F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F82403C9-9CEE-45AC-974B-8D6CE358755C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3FAB1016-22F6-4F57-AC1E-7679F3F00C8F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CA463455-0B92-4875-84EC-111814E233EB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20FC06C5-ADAD-4A53-AA42-031F3510CC15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660FDEBC-476D-4618-B92A-FA4C2B11F83B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8C9D316C-5831-4C97-A40F-278EE1EC49C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B587833-448F-4542-A383-61E480014FEE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D6680027-6CF8-419E-A2A1-D280B99032F6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74276E63-9676-4B6D-82E8-7B29D47BCC0D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9075126B-D6A5-46E2-B20C-C9F07F918C1B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C7EC60AB-6FAF-42EC-ACC5-EC6FC293A71F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48913A24-1735-4DCE-919C-31BB872B6962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845E8F82-522B-4B06-9426-A38219A1B967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C0089700-7D94-4257-A6C4-C2FF04361AD1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722D3096-91CC-4DA4-901B-A40B28147F9D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FFE1940F-73A0-476C-A692-4B798BE78FBA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711B33F0-7176-48E5-973A-B47F249F7335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4D093201-37E5-4DD3-AEE1-A4774F239C23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1293FF3B-CF7D-459C-BD36-5E56032DB8E2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7DEDF469-784D-4985-A748-B5113B08EDA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239196AA-4530-4F5B-A20B-96306D5CD881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D743AB58-EC49-4825-A7B2-A02C96D66983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8663E97D-CF25-4B58-A2D2-374E0148D721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FEA5F77D-AEDB-469B-BE81-54D01FFC7B5D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CD8965A4-1618-484C-A38C-66AE73A5E103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57922E2B-E013-4353-AEB6-9A7CF899A35A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B3C7ADAB-68D6-47BC-A5D3-18C1F6E56535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E99A7AFA-94F7-4DF7-B8E6-225F00C9B313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381BCF7F-9491-413B-B808-08E5EF6664C4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00FF259D-50B9-4B94-91D4-1C39FFC62BC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8862C47-240D-477A-822C-862B66C09A94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EC53DB28-0DE4-4A74-9889-3CCC0068947B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E8DED1A0-EF19-45EF-BE6A-09762B64F7DB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397A4E68-6D9B-4453-AE56-FA0136F5C544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6FBE521A-3DBD-497D-8EF4-0CC48F1FAF14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ABDB1FFB-98A4-4F3F-B43B-7A557019A912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4B46F883-A950-40DF-AD42-520B09D39940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290D9DA4-1261-4571-B442-B253C9FAEA1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C276ED0-61F2-40F8-869F-0099CF856C5D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EFBFCF74-0177-47DE-9FA0-5E72D1D83F7D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B056D76A-A7B9-40D3-9606-22081093241E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C6E8C470-6CB4-4E40-89F6-21AF4CFE6B3B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89FF794A-B799-4811-A5AB-EB53DBF2AA50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F67BE71-5F12-4D3D-BEFE-0B91ADEC88B4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B5B1D568-7601-45AD-B499-D014075BB4C4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2C30F7D6-0AF1-4953-B5A2-496A04CDA603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4616F623-B690-4990-B8A7-32D20FB2873F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73735D3D-18E2-49C9-8E3B-9E3D32BC942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E1F790F9-88ED-4A2B-8309-DC03F3B08A1A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31E41B4D-2120-48F2-8EB2-303431834FA7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A0BF7B99-9471-4D74-84BA-4C2DD946253D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99916CE0-3334-4823-90B2-E26378713DB4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6E5A28D0-D8F6-4794-B48E-DE7C2B7DFCF5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372CE00F-5A7E-429A-B4EC-D93C9F75A916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69FD921C-50BD-4AF9-A1A6-9282651C2AE6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55413AA0-211D-4802-B03A-82FBAE141A8E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D427E2B2-9F76-4828-A919-228195CBEECF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3E75AF38-6EAF-471D-89A0-BA3BFA46A3EC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B5E35BA-5C0C-4491-9F25-2F9DB69544B3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254D046F-216B-4468-A486-205354CBD62F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3D29D5F3-C68A-40C0-9C89-ACB432A0924C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C7770863-7734-44E8-B897-3B4D7A4EEFBB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1DF4653E-2EE7-4EB6-B3FE-7C9F55F6A2C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39E3F61F-3FE6-49EA-963A-DD4BD4BCEE17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5F97BBDB-6A15-4AD2-A721-61E0EEA31992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80E2D5C7-3D8B-403A-BCB2-BF04FC4751F3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7988846E-8662-498D-A6DC-D280E3CD5F97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1EB8BFAC-C972-4712-94E6-8406E89A246E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11B10CD9-89AF-4749-8E0E-C5DC92C8CE7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1531419-3BA3-4AF1-B21C-4C145889AECD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C3E91105-66C2-4279-9A62-C102DD9F85AB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BD7183A1-1F0F-47B6-8E94-A4BB5B694C7C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E9A7F25C-1203-4702-9132-F91B798D2841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E66DE604-FC0C-45A6-974F-FD5EBABCABBC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1D452812-AF9E-4DBC-A645-99D8D90C17C5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34234AF7-439E-412F-ABC0-87441FA00758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24A440AA-925A-40DB-80F5-D2ABB70DC89A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DAF904B0-A553-4B8B-8BC8-3CEE9C4E871A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A785AFAB-07BD-411D-8704-2EB4BC624485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EC532788-9D79-4A6A-B3E8-7FF75D45CD0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204ACEC-216F-4E68-B29A-A767CE10E3A9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4D64558E-B1D9-4D65-8C15-852BD045A3B2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20614841-9752-4700-84FC-5BD7FC274CD7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6356F580-2E14-4466-B678-757DB10212B3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E65B75E5-B325-4627-B40D-F23A93902ABE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A194CBC1-0FCA-43A7-89BB-74D41943B089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69E4A060-519D-456C-8C84-026887B07AD2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BA430AC-6A1A-48F1-BEDC-6160D8062A00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7D5252A6-814C-469B-8520-1806AB97FC95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080B1FA6-72C6-43AA-B9D5-965A82D705C3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6A04C27B-B9AB-40C4-AEF4-E81F126D3016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38B79A76-FE30-4E2E-80DD-61CCB60C0722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5A3FFD11-5DF7-4536-968D-5F5E779C7ACB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C03F1821-2B63-480B-BD43-DBE2EB7573C2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14FECADB-FC07-4C40-9A8B-33F0A6B7B597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47908653-F2DD-4A03-976E-C9869A6F32B3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7680C322-8BA2-49C7-9A95-7CAB8A012B5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4EBD994-B018-42E8-9560-CD36102049FF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B2FED526-32B0-4205-B22C-2EB9C4EE55C0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2F5212E1-EFBE-4DCE-88ED-CA3FB160B116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CFAFE7DD-2CA6-42D5-AD7B-6FE584E398C8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06DB5DD5-6A50-4155-9860-99560CC84CD4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EDE4534A-D730-401C-89AC-6D1737C8CBC2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EF4C7169-A4E8-4832-90B1-CB2424F47471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16B98BAF-EBD8-435C-A7F0-B8D54F5DB3A8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1DCB3EB8-EF32-4EF9-9104-D342439E2C0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7697E20-3494-4CE8-BE1E-39E9AE44EC52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06084BD8-1670-4838-AC9E-626AC34CE3CE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49C05075-6816-40D2-A14A-6DE4CD845049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98931F0B-8DD8-484C-9E24-CA5588ACD112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3F89FF70-4647-46C2-B271-9A3746CC32D7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EA64F19D-9770-49AC-8293-F131FAE075DC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A12320DF-DC73-4CA1-9DD7-19CF393F7EA2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03E3A594-AE00-431E-884A-CA3479DF46D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72B0FC1-7E3F-4584-BFCA-8F3316F31302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40FA94D2-3A70-4605-B11B-40344CD0E5DD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72C140A8-A7AF-4F34-BBE6-AFF7E4B9CF75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7A773E4B-8272-42F4-9D5C-472B65A03152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8AE77C8C-337A-4519-B73A-8468497CC0B1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48757528-ED3E-46DD-B1E8-6D3FDB37ADB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93C9882-0544-419F-8E02-D0E37C9CC3F7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B65D8F4B-6EC7-4C8A-B96E-6F22E942E0EA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3E2F8392-795B-450D-B2C1-251489857BAD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8D89E64B-E823-4CB4-9B4A-01FC6190BDF1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35657276-0ACD-42F8-AF99-CD2B20C08BD6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1D2D625E-353F-4076-AD89-2E0BB490012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2811CFF-FF75-4307-94F8-E364C71012EB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0AC326E0-D35C-4F7E-A398-00828A644C09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C1320530-604A-48CA-BAFF-0C748CEBFDB2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F045E3E9-F39C-432E-82F8-15A9AFE152E9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58301DEF-A181-4811-AF9C-D1C76F4C7E71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F04165DA-807F-4513-9F78-580B31F0FB86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05ABCC60-9BAE-4FB2-8A7D-E988116E6A9B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994647AD-F6EC-45BE-9509-ECFCBC4C1ACE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41FD59E3-BD1E-4361-96DD-EF7AFC6CB76B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929A39DD-2FFA-42CE-B0F1-4F7BCA65EDB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45054EF1-0515-4A9D-81A1-5CA03ACAC943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7622609F-BB64-4A86-9A6F-C833B465C53A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038C709F-739C-49AA-895E-1389AA2B8966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3A2D8148-0CCC-4997-90CA-B9050BC50B59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609A76FC-CACE-4666-9EDB-25956465C80C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1D083C32-52FC-422D-927E-339C496D369E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BF4F0C87-1CDF-448F-8730-E446F8D06005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DEC794B0-4988-4906-8E41-B1F197006339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9C154C1D-9E63-4CB3-95AD-EB064BE7871D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8C6184B2-B7BE-4870-B898-BE1E29C7B7F9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91397D96-2F50-4EB9-A437-B2CC22838DD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42B78C4-30E7-467F-A852-880E723B3A57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C650E319-B7ED-48D9-A499-1DFB8906F16A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4308E10D-162B-4B95-BF04-E653C4F4BD2F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716180C8-6B14-4AB7-9160-4A0701E34029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A9755EE0-A6B8-496D-93E3-2C03BE30CC9C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2920713E-6B7E-4119-8C92-8A7415558AEE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1DF71A22-DBDC-459E-BF40-8B9F769ADB1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C6498DF1-95A0-4AEA-86E9-7071C43B382E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0EE6459C-6D33-4B0F-9950-C0B78B5134F4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33E0375F-DBBD-4B39-B769-D5E696691E1E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9299212D-CA5A-4EBC-A19C-52A8E9EF2623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04B608AE-1114-4333-BA7C-DB461EB496C7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5155AC92-19D6-42CB-A7DB-854203317A10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1C5E0257-813A-4295-A991-BF87D20D833D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450B56F-0BFE-4548-91E3-B40732A40DB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ADE6851-076A-4EFE-A439-1E48CC0ACD45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FFCD0857-FC9F-4130-AC0B-443D91B38C6D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BB2AE4D8-751E-42A3-8ABA-4F5B3606E889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3E254761-105B-4191-BE7A-82271CE9B5A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E0263E59-EFF3-4F6F-991E-51CA1B3E3B48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AB5A40E7-E971-4043-A578-520A43117681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C89DA17A-87B3-41B1-8CC0-385D664C61ED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96F9C583-44F2-4E85-97AD-C6892AA3C5EF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C0BE052-1B2E-4349-AC59-4199658F2659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570B6E3A-C80E-48BA-96D8-7A0D6FBDD00F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8C2BF777-93E9-418F-BD78-361F7A7A419D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F87D11F4-212F-4A93-81EE-F7FEA45891F1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085EF637-F3C2-493E-ABF5-1DBC51D8059D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A982E242-7A36-44D2-872B-2B4FD1F651E1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F5D07906-0005-462B-81E3-7244777CFD09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ECD88061-6898-440A-8BDD-A43C63AA5321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896A03F9-1782-4B65-8B07-5CE37A29A748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B01E4675-4752-4FF0-AB24-D887302AB199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637F9188-7703-40AA-B4D0-35D4F68529E6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389A5DFC-16B5-404F-A3F4-656A8C968209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9BA47682-BBD7-4162-B4C2-4495B8F8D2D3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E51775E9-67DF-42F8-AE8D-9C9101B49B00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3CAF9340-2D1E-4E9B-BD93-EBC26D781F42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63D4566E-EA85-4B5E-9EBA-84ABA4922CEB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705289A4-7001-44EC-86F7-F436D3DD8281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216A6AF1-77E2-4D66-9CAB-2C6ADCFE92C2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B68382CA-3B2E-4A58-90A7-C5F5DD75E59D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EE4D5D60-0F7B-49F4-8824-972A96FB53C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5FF8648-E432-4B7E-B58B-29E108C437DC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B2125A46-7285-4F40-95D7-F2DD8FBCC5FE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B052B8EF-B038-46ED-A6A7-08E6D81921C7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05F9B151-1337-4AB0-B926-96226B7146EF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B285763C-37B2-4472-A260-7278A76C248E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73533D2A-D62A-42E3-B0AA-7A8F66C6053A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88914CDF-039A-434A-B740-1810C969A17D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588CC892-875B-4554-950C-316EA8DF5A8F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4D3A52F6-A91C-45A2-9AA4-2E73EE5E90CD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94AAD862-F776-48DD-984B-50F6186F46EA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D57306BC-10E0-4583-859D-32A7DAA805D3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99DDDD60-8623-4C98-90E7-AE94543B2743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DE9C5FB3-94FC-47F3-81D8-4E026B707493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2539421E-86AD-4FCE-9879-7AEE264489E6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1B5DF06E-3B0F-4374-AEF4-8A5AF7F23342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4A03EFF8-275F-4FB5-B6CC-A6FD54ACF339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0F50C7EF-11B5-4BF5-AFFF-E49F2DC3C33F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A89D2733-0C88-48C6-9FFB-8E9FB979DF79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79A48F2E-1024-4EB1-98CB-7E43A4FB68BD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7184D2AA-DD60-4165-BB32-DFD943D27F94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D66417C6-EEC1-4F6A-914F-C7C77FEA944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A91177B-06BD-408B-9AEE-8B60EA862C71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7DD6D806-17FA-4722-90A0-1A49B8BDC553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E1130553-F75D-4582-9E8D-C5CD3B6C7822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58164071-011B-42CF-AA70-EB2C2E671628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CEBEEF34-271D-4EE0-97E9-9607A7C36EB7}">
  <ds:schemaRefs>
    <ds:schemaRef ds:uri="http://schemas.microsoft.com/VisualStudio/2011/storyboarding/control"/>
  </ds:schemaRefs>
</ds:datastoreItem>
</file>

<file path=customXml/itemProps792.xml><?xml version="1.0" encoding="utf-8"?>
<ds:datastoreItem xmlns:ds="http://schemas.openxmlformats.org/officeDocument/2006/customXml" ds:itemID="{5A0AB7D2-D5DE-4E52-88DF-9742CA0B24DB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3217F1B6-A05E-481E-BEA0-32F4D6F0CEA5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27995129-F6AB-4C82-B37C-4498EF5BF48B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1CCD1A6F-F98B-44D5-AE21-A267821E9D06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F917219-0B54-478B-8623-04EAF0B5757F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A965EC66-A75C-44F5-9C31-D4B2F2BEB2F5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1E0217E9-B49A-4E18-A066-209E895A5D7A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80812009-3B0A-4656-9FAF-93A2D74FC560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DC346BC4-BD50-4417-B6B2-A5E915472B49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D6809EBB-3347-4960-B3E1-A77AE098E9E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6D64DD6-10A7-420B-BB5C-549EBEF79542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5DC88977-8FE2-46EE-B733-A6A4B10D84FB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C9879772-1D4F-4D3A-B94A-C5DF0FF127B4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8196224-47BD-4793-9442-E2F2E287FCD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D5F2549D-06E3-450B-AF21-0F4BABAD5E67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D78CD5EF-75DF-425B-A4C8-0423B403785B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CC662307-709C-4CB8-B45C-856ABC616E4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A353A33-CD50-4C90-8F98-05CEDD1787F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0410C76D-8676-47B8-A205-6721F60F3BE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E005BBF-1BE1-47DD-9A42-C34DC9D2B3B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B2D757F-6C5B-4BE7-AC66-6E4A20986893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BE11521-2078-4D0A-A7FA-D6F3247A553C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F301A85-B79F-4792-8692-E44565A8ADD1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62FBA84-1D8F-41D3-8B7A-ADEE43592307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97329C17-60B7-4889-863C-97F04AADA260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0015F2C-C8D1-4771-B175-FD312A8CDCA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038761F-EE50-41C9-9731-DD92F84EB54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6191</TotalTime>
  <Words>2012</Words>
  <Application>Microsoft Office PowerPoint</Application>
  <PresentationFormat>Panorámica</PresentationFormat>
  <Paragraphs>687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218</cp:revision>
  <dcterms:created xsi:type="dcterms:W3CDTF">2019-06-19T22:59:13Z</dcterms:created>
  <dcterms:modified xsi:type="dcterms:W3CDTF">2019-08-16T23:36:10Z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