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52"/>
  </p:sldMasterIdLst>
  <p:notesMasterIdLst>
    <p:notesMasterId r:id="rId471"/>
  </p:notesMasterIdLst>
  <p:sldIdLst>
    <p:sldId id="256" r:id="rId453"/>
    <p:sldId id="267" r:id="rId454"/>
    <p:sldId id="268" r:id="rId455"/>
    <p:sldId id="269" r:id="rId456"/>
    <p:sldId id="266" r:id="rId457"/>
    <p:sldId id="257" r:id="rId458"/>
    <p:sldId id="258" r:id="rId459"/>
    <p:sldId id="259" r:id="rId460"/>
    <p:sldId id="260" r:id="rId461"/>
    <p:sldId id="261" r:id="rId462"/>
    <p:sldId id="262" r:id="rId463"/>
    <p:sldId id="264" r:id="rId464"/>
    <p:sldId id="265" r:id="rId465"/>
    <p:sldId id="263" r:id="rId466"/>
    <p:sldId id="270" r:id="rId467"/>
    <p:sldId id="271" r:id="rId468"/>
    <p:sldId id="272" r:id="rId469"/>
    <p:sldId id="273" r:id="rId47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3812" autoAdjust="0"/>
  </p:normalViewPr>
  <p:slideViewPr>
    <p:cSldViewPr snapToGrid="0">
      <p:cViewPr varScale="1">
        <p:scale>
          <a:sx n="67" d="100"/>
          <a:sy n="67" d="100"/>
        </p:scale>
        <p:origin x="77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475" Type="http://schemas.openxmlformats.org/officeDocument/2006/relationships/tableStyles" Target="tableStyles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customXml" Target="../customXml/item444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248" Type="http://schemas.openxmlformats.org/officeDocument/2006/relationships/customXml" Target="../customXml/item248.xml"/><Relationship Id="rId455" Type="http://schemas.openxmlformats.org/officeDocument/2006/relationships/slide" Target="slides/slide3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slide" Target="slides/slide14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slide" Target="slides/slide5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230" Type="http://schemas.openxmlformats.org/officeDocument/2006/relationships/customXml" Target="../customXml/item230.xml"/><Relationship Id="rId468" Type="http://schemas.openxmlformats.org/officeDocument/2006/relationships/slide" Target="slides/slide16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slide" Target="slides/slide7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slide" Target="slides/slide18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slide" Target="slides/slide9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presProps" Target="presProps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slideMaster" Target="slideMasters/slideMaster1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customXml" Target="../customXml/item421.xml"/><Relationship Id="rId442" Type="http://schemas.openxmlformats.org/officeDocument/2006/relationships/customXml" Target="../customXml/item442.xml"/><Relationship Id="rId463" Type="http://schemas.openxmlformats.org/officeDocument/2006/relationships/slide" Target="slides/slide11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customXml" Target="../customXml/item432.xml"/><Relationship Id="rId453" Type="http://schemas.openxmlformats.org/officeDocument/2006/relationships/slide" Target="slides/slide1.xml"/><Relationship Id="rId474" Type="http://schemas.openxmlformats.org/officeDocument/2006/relationships/theme" Target="theme/theme1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customXml" Target="../customXml/item443.xml"/><Relationship Id="rId464" Type="http://schemas.openxmlformats.org/officeDocument/2006/relationships/slide" Target="slides/slide12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slide" Target="slides/slide2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slide" Target="slides/slide13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slide" Target="slides/slide4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slide" Target="slides/slide15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240" Type="http://schemas.openxmlformats.org/officeDocument/2006/relationships/customXml" Target="../customXml/item240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251" Type="http://schemas.openxmlformats.org/officeDocument/2006/relationships/customXml" Target="../customXml/item251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458" Type="http://schemas.openxmlformats.org/officeDocument/2006/relationships/slide" Target="slides/slide6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slide" Target="slides/slide17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slide" Target="slides/slide8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notesMaster" Target="notesMasters/notesMaster1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slide" Target="slides/slide10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DE75B-EF90-4CAC-961D-B5342C0BC493}" type="datetimeFigureOut">
              <a:rPr lang="es-MX" smtClean="0"/>
              <a:t>24/05/2019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D45C3-BF3B-4FEC-8812-F9BF95C8BE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981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D45C3-BF3B-4FEC-8812-F9BF95C8BE50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48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9746C-1619-41DE-A596-8703AA1F2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352DE3-339E-4BBB-8C04-1B92E3FB3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348FF8-299E-4284-B443-5A54AB47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24/05/2019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C8A241-7E70-4A48-AFA8-C6941573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D7EB46-6014-451E-966A-2EA4A2D1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01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65E30-95AA-4FF4-9B49-8A09D83C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5B9295-9F09-4184-A13C-583258972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6B23D2-E861-494C-A212-4C0C4ED4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24/05/2019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48E5E-882B-478E-8767-DD90AB78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B9E0AB-60F1-4E8B-BE59-4BCEF0D6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650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197E79-D97D-42AD-82E1-607BF3DB9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8AFCEC-0CDC-4A82-BA64-379F49328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4EE4D-CE83-4540-B0B4-2E4642A7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24/05/2019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605EDC-14A3-4A0D-A0AA-29395D30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2D797D-DFC3-4910-94CC-A280D4A6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10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4374E-039C-425F-896A-6EDEDD07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6F0BD2-91C9-482A-9FA4-DE780272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4FC0E2-18D4-42E3-A94B-919C6E5D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24/05/2019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701B3F-DBCB-42FF-A9E3-45B5B2DA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8A5A0-D9F9-4020-ACBB-B014208C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1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EA0A7-23C7-4E54-8C04-3570B017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BA990E-C3F4-4C7B-A027-C1D6E24D3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5ED27C-3A07-4F27-B78B-5DACEDC0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24/05/2019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EFD76D-3D9F-4F79-ACCE-D062A86A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0D6CB-80E3-494E-810D-7B8C7285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181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B7E85-1B4F-4F5E-BFAA-54BD18F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E9D253-7017-4280-8CD9-43F07244F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4B682-3215-4DB5-918C-F7E6C66F3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D4FBC8-6AFE-4447-9CB0-516ACBAB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24/05/2019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B216DA-2F5E-443C-BC5C-CEC1F20D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EDBF7A-855A-49BD-B07F-77CB4931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947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87CD1-3C79-439E-8537-371967EF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66364D-8660-444B-B692-A3143B095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BC5A59-CB50-4B16-B2D1-7AD09366D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18CDE8-93D7-4B47-AB66-9AE9564CA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8C8B31-09FA-48E0-8D33-BA7A150F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3025BD-A26E-48B0-BD1A-B9FA24AC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24/05/2019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2B7862-656D-4FDD-9A27-5B4FDEA1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DBADF7-0F21-4807-A89C-4E9C5702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4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ABD0E-D461-40D8-9FA3-1FEEA182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91C7DD-1D98-4543-BA09-13D9BD7A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24/05/2019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7C4149-55C8-452C-9035-9DB4E585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9F2D48-49B4-4879-B148-EEC40829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711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D78F83-8C20-44B2-8B9F-C8C0351A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24/05/2019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4E47B4-76EA-4BC9-AFA7-AF482A06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1104A1-D39B-46F9-9A22-3782FFAD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991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5E9A3-2992-4ACF-9B82-FDA5C786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EE6D34-CEDE-4964-B2FB-BB5F69620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DAA8DE-4BBB-441B-8593-F34A3BE8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183482-6FE3-4668-BEFD-E14790DE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24/05/2019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3374DA-EFA3-4AD3-BD70-3D156356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0977C7-6B98-42B5-AE8A-9CF39D14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500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E5972-5399-4E45-B202-9C31E0F6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D8C6D2-B008-4F4A-9BE2-DBA8C1A4E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E9BE03-F5BC-4750-AAF1-0DA0529AE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A58251-6F51-448F-9B10-41420E6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24/05/2019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3B7FDF-90EC-4EB2-B2E0-F02918EE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81BFC8-C289-4708-ADFA-AA7E6ED8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50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8B54CF-55DA-4BCC-8EEA-DF45E55F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68A31B-E81E-4CE2-B8AC-767E5E36F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D78A44-9EA5-40AC-B9B9-D428ED165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EEFBB-5B63-482E-B1CD-BE09E74716E5}" type="datetimeFigureOut">
              <a:rPr lang="es-MX" smtClean="0"/>
              <a:t>24/05/2019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191884-3DF7-4D95-AB3C-5F36347DA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312849-893F-4E8C-A53F-A2696ABA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349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9.xml"/><Relationship Id="rId13" Type="http://schemas.openxmlformats.org/officeDocument/2006/relationships/customXml" Target="../../customXml/item59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111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1.xml"/><Relationship Id="rId12" Type="http://schemas.openxmlformats.org/officeDocument/2006/relationships/customXml" Target="../../customXml/item211.xml"/><Relationship Id="rId17" Type="http://schemas.openxmlformats.org/officeDocument/2006/relationships/slideLayout" Target="../slideLayouts/slideLayout1.xml"/><Relationship Id="rId25" Type="http://schemas.openxmlformats.org/officeDocument/2006/relationships/slide" Target="slide5.xml"/><Relationship Id="rId2" Type="http://schemas.openxmlformats.org/officeDocument/2006/relationships/customXml" Target="../../customXml/item357.xml"/><Relationship Id="rId16" Type="http://schemas.openxmlformats.org/officeDocument/2006/relationships/customXml" Target="../../customXml/item284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236.xml"/><Relationship Id="rId6" Type="http://schemas.openxmlformats.org/officeDocument/2006/relationships/customXml" Target="../../customXml/item78.xml"/><Relationship Id="rId11" Type="http://schemas.openxmlformats.org/officeDocument/2006/relationships/customXml" Target="../../customXml/item102.xml"/><Relationship Id="rId24" Type="http://schemas.openxmlformats.org/officeDocument/2006/relationships/slide" Target="slide6.xml"/><Relationship Id="rId5" Type="http://schemas.openxmlformats.org/officeDocument/2006/relationships/customXml" Target="../../customXml/item49.xml"/><Relationship Id="rId15" Type="http://schemas.openxmlformats.org/officeDocument/2006/relationships/customXml" Target="../../customXml/item73.xml"/><Relationship Id="rId23" Type="http://schemas.openxmlformats.org/officeDocument/2006/relationships/image" Target="../media/image6.png"/><Relationship Id="rId28" Type="http://schemas.openxmlformats.org/officeDocument/2006/relationships/image" Target="../media/image8.png"/><Relationship Id="rId10" Type="http://schemas.openxmlformats.org/officeDocument/2006/relationships/customXml" Target="../../customXml/item12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8.xml"/><Relationship Id="rId9" Type="http://schemas.openxmlformats.org/officeDocument/2006/relationships/customXml" Target="../../customXml/item241.xml"/><Relationship Id="rId14" Type="http://schemas.openxmlformats.org/officeDocument/2006/relationships/customXml" Target="../../customXml/item76.xml"/><Relationship Id="rId22" Type="http://schemas.openxmlformats.org/officeDocument/2006/relationships/image" Target="../media/image5.png"/><Relationship Id="rId27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20.xml"/><Relationship Id="rId18" Type="http://schemas.openxmlformats.org/officeDocument/2006/relationships/customXml" Target="../../customXml/item10.xml"/><Relationship Id="rId26" Type="http://schemas.openxmlformats.org/officeDocument/2006/relationships/image" Target="../media/image7.png"/><Relationship Id="rId39" Type="http://schemas.openxmlformats.org/officeDocument/2006/relationships/image" Target="../media/image31.png"/><Relationship Id="rId21" Type="http://schemas.openxmlformats.org/officeDocument/2006/relationships/image" Target="../media/image2.png"/><Relationship Id="rId34" Type="http://schemas.openxmlformats.org/officeDocument/2006/relationships/image" Target="../media/image26.png"/><Relationship Id="rId7" Type="http://schemas.openxmlformats.org/officeDocument/2006/relationships/customXml" Target="../../customXml/item413.xml"/><Relationship Id="rId12" Type="http://schemas.openxmlformats.org/officeDocument/2006/relationships/customXml" Target="../../customXml/item370.xml"/><Relationship Id="rId17" Type="http://schemas.openxmlformats.org/officeDocument/2006/relationships/customXml" Target="../../customXml/item251.xml"/><Relationship Id="rId25" Type="http://schemas.openxmlformats.org/officeDocument/2006/relationships/image" Target="../media/image6.png"/><Relationship Id="rId33" Type="http://schemas.openxmlformats.org/officeDocument/2006/relationships/image" Target="../media/image25.png"/><Relationship Id="rId38" Type="http://schemas.openxmlformats.org/officeDocument/2006/relationships/image" Target="../media/image30.png"/><Relationship Id="rId2" Type="http://schemas.openxmlformats.org/officeDocument/2006/relationships/customXml" Target="../../customXml/item188.xml"/><Relationship Id="rId16" Type="http://schemas.openxmlformats.org/officeDocument/2006/relationships/customXml" Target="../../customXml/item107.xml"/><Relationship Id="rId20" Type="http://schemas.openxmlformats.org/officeDocument/2006/relationships/image" Target="../media/image1.png"/><Relationship Id="rId29" Type="http://schemas.openxmlformats.org/officeDocument/2006/relationships/image" Target="../media/image20.png"/><Relationship Id="rId1" Type="http://schemas.openxmlformats.org/officeDocument/2006/relationships/customXml" Target="../../customXml/item206.xml"/><Relationship Id="rId6" Type="http://schemas.openxmlformats.org/officeDocument/2006/relationships/customXml" Target="../../customXml/item350.xml"/><Relationship Id="rId11" Type="http://schemas.openxmlformats.org/officeDocument/2006/relationships/customXml" Target="../../customXml/item265.xml"/><Relationship Id="rId24" Type="http://schemas.openxmlformats.org/officeDocument/2006/relationships/image" Target="../media/image5.png"/><Relationship Id="rId32" Type="http://schemas.openxmlformats.org/officeDocument/2006/relationships/image" Target="../media/image24.png"/><Relationship Id="rId37" Type="http://schemas.openxmlformats.org/officeDocument/2006/relationships/image" Target="../media/image29.png"/><Relationship Id="rId40" Type="http://schemas.openxmlformats.org/officeDocument/2006/relationships/slide" Target="slide9.xml"/><Relationship Id="rId5" Type="http://schemas.openxmlformats.org/officeDocument/2006/relationships/customXml" Target="../../customXml/item150.xml"/><Relationship Id="rId15" Type="http://schemas.openxmlformats.org/officeDocument/2006/relationships/customXml" Target="../../customXml/item373.xml"/><Relationship Id="rId23" Type="http://schemas.openxmlformats.org/officeDocument/2006/relationships/image" Target="../media/image4.png"/><Relationship Id="rId28" Type="http://schemas.openxmlformats.org/officeDocument/2006/relationships/slide" Target="slide8.xml"/><Relationship Id="rId36" Type="http://schemas.openxmlformats.org/officeDocument/2006/relationships/image" Target="../media/image28.png"/><Relationship Id="rId10" Type="http://schemas.openxmlformats.org/officeDocument/2006/relationships/customXml" Target="../../customXml/item115.xml"/><Relationship Id="rId19" Type="http://schemas.openxmlformats.org/officeDocument/2006/relationships/slideLayout" Target="../slideLayouts/slideLayout2.xml"/><Relationship Id="rId31" Type="http://schemas.openxmlformats.org/officeDocument/2006/relationships/image" Target="../media/image8.png"/><Relationship Id="rId4" Type="http://schemas.openxmlformats.org/officeDocument/2006/relationships/customXml" Target="../../customXml/item297.xml"/><Relationship Id="rId9" Type="http://schemas.openxmlformats.org/officeDocument/2006/relationships/customXml" Target="../../customXml/item408.xml"/><Relationship Id="rId14" Type="http://schemas.openxmlformats.org/officeDocument/2006/relationships/customXml" Target="../../customXml/item21.xml"/><Relationship Id="rId22" Type="http://schemas.openxmlformats.org/officeDocument/2006/relationships/image" Target="../media/image3.png"/><Relationship Id="rId27" Type="http://schemas.openxmlformats.org/officeDocument/2006/relationships/image" Target="../media/image16.png"/><Relationship Id="rId30" Type="http://schemas.openxmlformats.org/officeDocument/2006/relationships/image" Target="../media/image23.png"/><Relationship Id="rId35" Type="http://schemas.openxmlformats.org/officeDocument/2006/relationships/image" Target="../media/image27.png"/><Relationship Id="rId8" Type="http://schemas.openxmlformats.org/officeDocument/2006/relationships/customXml" Target="../../customXml/item179.xml"/><Relationship Id="rId3" Type="http://schemas.openxmlformats.org/officeDocument/2006/relationships/customXml" Target="../../customXml/item356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2.xml"/><Relationship Id="rId18" Type="http://schemas.openxmlformats.org/officeDocument/2006/relationships/customXml" Target="../../customXml/item383.xml"/><Relationship Id="rId26" Type="http://schemas.openxmlformats.org/officeDocument/2006/relationships/image" Target="../media/image6.png"/><Relationship Id="rId39" Type="http://schemas.openxmlformats.org/officeDocument/2006/relationships/image" Target="../media/image30.png"/><Relationship Id="rId21" Type="http://schemas.openxmlformats.org/officeDocument/2006/relationships/image" Target="../media/image1.png"/><Relationship Id="rId34" Type="http://schemas.openxmlformats.org/officeDocument/2006/relationships/image" Target="../media/image25.png"/><Relationship Id="rId42" Type="http://schemas.openxmlformats.org/officeDocument/2006/relationships/image" Target="../media/image32.png"/><Relationship Id="rId7" Type="http://schemas.openxmlformats.org/officeDocument/2006/relationships/customXml" Target="../../customXml/item134.xml"/><Relationship Id="rId2" Type="http://schemas.openxmlformats.org/officeDocument/2006/relationships/customXml" Target="../../customXml/item13.xml"/><Relationship Id="rId16" Type="http://schemas.openxmlformats.org/officeDocument/2006/relationships/customXml" Target="../../customXml/item439.xml"/><Relationship Id="rId20" Type="http://schemas.openxmlformats.org/officeDocument/2006/relationships/slideLayout" Target="../slideLayouts/slideLayout2.xml"/><Relationship Id="rId29" Type="http://schemas.openxmlformats.org/officeDocument/2006/relationships/slide" Target="slide8.xml"/><Relationship Id="rId41" Type="http://schemas.openxmlformats.org/officeDocument/2006/relationships/slide" Target="slide9.xml"/><Relationship Id="rId1" Type="http://schemas.openxmlformats.org/officeDocument/2006/relationships/customXml" Target="../../customXml/item75.xml"/><Relationship Id="rId6" Type="http://schemas.openxmlformats.org/officeDocument/2006/relationships/customXml" Target="../../customXml/item248.xml"/><Relationship Id="rId11" Type="http://schemas.openxmlformats.org/officeDocument/2006/relationships/customXml" Target="../../customXml/item178.xml"/><Relationship Id="rId24" Type="http://schemas.openxmlformats.org/officeDocument/2006/relationships/image" Target="../media/image4.png"/><Relationship Id="rId32" Type="http://schemas.openxmlformats.org/officeDocument/2006/relationships/image" Target="../media/image8.png"/><Relationship Id="rId37" Type="http://schemas.openxmlformats.org/officeDocument/2006/relationships/image" Target="../media/image28.png"/><Relationship Id="rId40" Type="http://schemas.openxmlformats.org/officeDocument/2006/relationships/image" Target="../media/image31.png"/><Relationship Id="rId5" Type="http://schemas.openxmlformats.org/officeDocument/2006/relationships/customXml" Target="../../customXml/item71.xml"/><Relationship Id="rId15" Type="http://schemas.openxmlformats.org/officeDocument/2006/relationships/customXml" Target="../../customXml/item129.xml"/><Relationship Id="rId23" Type="http://schemas.openxmlformats.org/officeDocument/2006/relationships/image" Target="../media/image3.png"/><Relationship Id="rId28" Type="http://schemas.openxmlformats.org/officeDocument/2006/relationships/image" Target="../media/image16.png"/><Relationship Id="rId36" Type="http://schemas.openxmlformats.org/officeDocument/2006/relationships/image" Target="../media/image27.png"/><Relationship Id="rId10" Type="http://schemas.openxmlformats.org/officeDocument/2006/relationships/customXml" Target="../../customXml/item283.xml"/><Relationship Id="rId19" Type="http://schemas.openxmlformats.org/officeDocument/2006/relationships/customXml" Target="../../customXml/item379.xml"/><Relationship Id="rId31" Type="http://schemas.openxmlformats.org/officeDocument/2006/relationships/image" Target="../media/image23.png"/><Relationship Id="rId44" Type="http://schemas.openxmlformats.org/officeDocument/2006/relationships/image" Target="../media/image33.png"/><Relationship Id="rId4" Type="http://schemas.openxmlformats.org/officeDocument/2006/relationships/customXml" Target="../../customXml/item400.xml"/><Relationship Id="rId9" Type="http://schemas.openxmlformats.org/officeDocument/2006/relationships/customXml" Target="../../customXml/item65.xml"/><Relationship Id="rId14" Type="http://schemas.openxmlformats.org/officeDocument/2006/relationships/customXml" Target="../../customXml/item154.xml"/><Relationship Id="rId22" Type="http://schemas.openxmlformats.org/officeDocument/2006/relationships/image" Target="../media/image2.png"/><Relationship Id="rId27" Type="http://schemas.openxmlformats.org/officeDocument/2006/relationships/image" Target="../media/image7.png"/><Relationship Id="rId30" Type="http://schemas.openxmlformats.org/officeDocument/2006/relationships/image" Target="../media/image20.png"/><Relationship Id="rId35" Type="http://schemas.openxmlformats.org/officeDocument/2006/relationships/image" Target="../media/image26.png"/><Relationship Id="rId43" Type="http://schemas.openxmlformats.org/officeDocument/2006/relationships/image" Target="../media/image11.png"/><Relationship Id="rId8" Type="http://schemas.openxmlformats.org/officeDocument/2006/relationships/customXml" Target="../../customXml/item168.xml"/><Relationship Id="rId3" Type="http://schemas.openxmlformats.org/officeDocument/2006/relationships/customXml" Target="../../customXml/item404.xml"/><Relationship Id="rId12" Type="http://schemas.openxmlformats.org/officeDocument/2006/relationships/customXml" Target="../../customXml/item234.xml"/><Relationship Id="rId17" Type="http://schemas.openxmlformats.org/officeDocument/2006/relationships/customXml" Target="../../customXml/item54.xml"/><Relationship Id="rId25" Type="http://schemas.openxmlformats.org/officeDocument/2006/relationships/image" Target="../media/image5.png"/><Relationship Id="rId33" Type="http://schemas.openxmlformats.org/officeDocument/2006/relationships/image" Target="../media/image24.png"/><Relationship Id="rId38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55.xml"/><Relationship Id="rId18" Type="http://schemas.openxmlformats.org/officeDocument/2006/relationships/customXml" Target="../../customXml/item237.xml"/><Relationship Id="rId26" Type="http://schemas.openxmlformats.org/officeDocument/2006/relationships/customXml" Target="../../customXml/item416.xml"/><Relationship Id="rId39" Type="http://schemas.openxmlformats.org/officeDocument/2006/relationships/slide" Target="slide11.xml"/><Relationship Id="rId21" Type="http://schemas.openxmlformats.org/officeDocument/2006/relationships/customXml" Target="../../customXml/item177.xml"/><Relationship Id="rId34" Type="http://schemas.openxmlformats.org/officeDocument/2006/relationships/image" Target="../media/image6.png"/><Relationship Id="rId42" Type="http://schemas.openxmlformats.org/officeDocument/2006/relationships/image" Target="../media/image8.png"/><Relationship Id="rId47" Type="http://schemas.openxmlformats.org/officeDocument/2006/relationships/image" Target="../media/image28.png"/><Relationship Id="rId50" Type="http://schemas.openxmlformats.org/officeDocument/2006/relationships/image" Target="../media/image31.png"/><Relationship Id="rId55" Type="http://schemas.openxmlformats.org/officeDocument/2006/relationships/image" Target="../media/image35.png"/><Relationship Id="rId7" Type="http://schemas.openxmlformats.org/officeDocument/2006/relationships/customXml" Target="../../customXml/item149.xml"/><Relationship Id="rId2" Type="http://schemas.openxmlformats.org/officeDocument/2006/relationships/customXml" Target="../../customXml/item217.xml"/><Relationship Id="rId16" Type="http://schemas.openxmlformats.org/officeDocument/2006/relationships/customXml" Target="../../customXml/item323.xml"/><Relationship Id="rId29" Type="http://schemas.openxmlformats.org/officeDocument/2006/relationships/image" Target="../media/image1.png"/><Relationship Id="rId11" Type="http://schemas.openxmlformats.org/officeDocument/2006/relationships/customXml" Target="../../customXml/item232.xml"/><Relationship Id="rId24" Type="http://schemas.openxmlformats.org/officeDocument/2006/relationships/customXml" Target="../../customXml/item256.xml"/><Relationship Id="rId32" Type="http://schemas.openxmlformats.org/officeDocument/2006/relationships/image" Target="../media/image4.png"/><Relationship Id="rId37" Type="http://schemas.openxmlformats.org/officeDocument/2006/relationships/slide" Target="slide14.xml"/><Relationship Id="rId40" Type="http://schemas.openxmlformats.org/officeDocument/2006/relationships/image" Target="../media/image23.png"/><Relationship Id="rId45" Type="http://schemas.openxmlformats.org/officeDocument/2006/relationships/image" Target="../media/image26.png"/><Relationship Id="rId53" Type="http://schemas.openxmlformats.org/officeDocument/2006/relationships/slide" Target="slide13.xml"/><Relationship Id="rId5" Type="http://schemas.openxmlformats.org/officeDocument/2006/relationships/customXml" Target="../../customXml/item66.xml"/><Relationship Id="rId10" Type="http://schemas.openxmlformats.org/officeDocument/2006/relationships/customXml" Target="../../customXml/item451.xml"/><Relationship Id="rId19" Type="http://schemas.openxmlformats.org/officeDocument/2006/relationships/customXml" Target="../../customXml/item331.xml"/><Relationship Id="rId31" Type="http://schemas.openxmlformats.org/officeDocument/2006/relationships/image" Target="../media/image3.png"/><Relationship Id="rId44" Type="http://schemas.openxmlformats.org/officeDocument/2006/relationships/image" Target="../media/image25.png"/><Relationship Id="rId52" Type="http://schemas.openxmlformats.org/officeDocument/2006/relationships/image" Target="../media/image9.png"/><Relationship Id="rId4" Type="http://schemas.openxmlformats.org/officeDocument/2006/relationships/customXml" Target="../../customXml/item219.xml"/><Relationship Id="rId9" Type="http://schemas.openxmlformats.org/officeDocument/2006/relationships/customXml" Target="../../customXml/item186.xml"/><Relationship Id="rId14" Type="http://schemas.openxmlformats.org/officeDocument/2006/relationships/customXml" Target="../../customXml/item169.xml"/><Relationship Id="rId22" Type="http://schemas.openxmlformats.org/officeDocument/2006/relationships/customXml" Target="../../customXml/item231.xml"/><Relationship Id="rId27" Type="http://schemas.openxmlformats.org/officeDocument/2006/relationships/customXml" Target="../../customXml/item311.xml"/><Relationship Id="rId30" Type="http://schemas.openxmlformats.org/officeDocument/2006/relationships/image" Target="../media/image2.png"/><Relationship Id="rId35" Type="http://schemas.openxmlformats.org/officeDocument/2006/relationships/image" Target="../media/image7.png"/><Relationship Id="rId43" Type="http://schemas.openxmlformats.org/officeDocument/2006/relationships/image" Target="../media/image24.png"/><Relationship Id="rId48" Type="http://schemas.openxmlformats.org/officeDocument/2006/relationships/image" Target="../media/image29.png"/><Relationship Id="rId8" Type="http://schemas.openxmlformats.org/officeDocument/2006/relationships/customXml" Target="../../customXml/item381.xml"/><Relationship Id="rId51" Type="http://schemas.openxmlformats.org/officeDocument/2006/relationships/slide" Target="slide9.xml"/><Relationship Id="rId3" Type="http://schemas.openxmlformats.org/officeDocument/2006/relationships/customXml" Target="../../customXml/item68.xml"/><Relationship Id="rId12" Type="http://schemas.openxmlformats.org/officeDocument/2006/relationships/customXml" Target="../../customXml/item207.xml"/><Relationship Id="rId17" Type="http://schemas.openxmlformats.org/officeDocument/2006/relationships/customXml" Target="../../customXml/item108.xml"/><Relationship Id="rId25" Type="http://schemas.openxmlformats.org/officeDocument/2006/relationships/customXml" Target="../../customXml/item432.xml"/><Relationship Id="rId33" Type="http://schemas.openxmlformats.org/officeDocument/2006/relationships/image" Target="../media/image5.png"/><Relationship Id="rId38" Type="http://schemas.openxmlformats.org/officeDocument/2006/relationships/image" Target="../media/image20.png"/><Relationship Id="rId46" Type="http://schemas.openxmlformats.org/officeDocument/2006/relationships/image" Target="../media/image27.png"/><Relationship Id="rId20" Type="http://schemas.openxmlformats.org/officeDocument/2006/relationships/customXml" Target="../../customXml/item262.xml"/><Relationship Id="rId41" Type="http://schemas.openxmlformats.org/officeDocument/2006/relationships/slide" Target="slide10.xml"/><Relationship Id="rId54" Type="http://schemas.openxmlformats.org/officeDocument/2006/relationships/image" Target="../media/image34.png"/><Relationship Id="rId1" Type="http://schemas.openxmlformats.org/officeDocument/2006/relationships/customXml" Target="../../customXml/item92.xml"/><Relationship Id="rId6" Type="http://schemas.openxmlformats.org/officeDocument/2006/relationships/customXml" Target="../../customXml/item292.xml"/><Relationship Id="rId15" Type="http://schemas.openxmlformats.org/officeDocument/2006/relationships/customXml" Target="../../customXml/item386.xml"/><Relationship Id="rId23" Type="http://schemas.openxmlformats.org/officeDocument/2006/relationships/customXml" Target="../../customXml/item113.xml"/><Relationship Id="rId28" Type="http://schemas.openxmlformats.org/officeDocument/2006/relationships/slideLayout" Target="../slideLayouts/slideLayout2.xml"/><Relationship Id="rId36" Type="http://schemas.openxmlformats.org/officeDocument/2006/relationships/image" Target="../media/image16.png"/><Relationship Id="rId4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17.xml"/><Relationship Id="rId21" Type="http://schemas.openxmlformats.org/officeDocument/2006/relationships/customXml" Target="../../customXml/item98.xml"/><Relationship Id="rId34" Type="http://schemas.openxmlformats.org/officeDocument/2006/relationships/customXml" Target="../../customXml/item16.xml"/><Relationship Id="rId42" Type="http://schemas.openxmlformats.org/officeDocument/2006/relationships/image" Target="../media/image3.png"/><Relationship Id="rId47" Type="http://schemas.openxmlformats.org/officeDocument/2006/relationships/image" Target="../media/image16.png"/><Relationship Id="rId50" Type="http://schemas.openxmlformats.org/officeDocument/2006/relationships/slide" Target="slide11.xml"/><Relationship Id="rId55" Type="http://schemas.openxmlformats.org/officeDocument/2006/relationships/image" Target="../media/image25.png"/><Relationship Id="rId63" Type="http://schemas.openxmlformats.org/officeDocument/2006/relationships/image" Target="../media/image9.png"/><Relationship Id="rId7" Type="http://schemas.openxmlformats.org/officeDocument/2006/relationships/customXml" Target="../../customXml/item146.xml"/><Relationship Id="rId2" Type="http://schemas.openxmlformats.org/officeDocument/2006/relationships/customXml" Target="../../customXml/item289.xml"/><Relationship Id="rId16" Type="http://schemas.openxmlformats.org/officeDocument/2006/relationships/customXml" Target="../../customXml/item145.xml"/><Relationship Id="rId29" Type="http://schemas.openxmlformats.org/officeDocument/2006/relationships/customXml" Target="../../customXml/item140.xml"/><Relationship Id="rId11" Type="http://schemas.openxmlformats.org/officeDocument/2006/relationships/customXml" Target="../../customXml/item335.xml"/><Relationship Id="rId24" Type="http://schemas.openxmlformats.org/officeDocument/2006/relationships/customXml" Target="../../customXml/item343.xml"/><Relationship Id="rId32" Type="http://schemas.openxmlformats.org/officeDocument/2006/relationships/customXml" Target="../../customXml/item209.xml"/><Relationship Id="rId37" Type="http://schemas.openxmlformats.org/officeDocument/2006/relationships/customXml" Target="../../customXml/item399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3" Type="http://schemas.openxmlformats.org/officeDocument/2006/relationships/image" Target="../media/image8.png"/><Relationship Id="rId58" Type="http://schemas.openxmlformats.org/officeDocument/2006/relationships/image" Target="../media/image28.png"/><Relationship Id="rId66" Type="http://schemas.openxmlformats.org/officeDocument/2006/relationships/image" Target="../media/image36.png"/><Relationship Id="rId5" Type="http://schemas.openxmlformats.org/officeDocument/2006/relationships/customXml" Target="../../customXml/item90.xml"/><Relationship Id="rId61" Type="http://schemas.openxmlformats.org/officeDocument/2006/relationships/image" Target="../media/image31.png"/><Relationship Id="rId19" Type="http://schemas.openxmlformats.org/officeDocument/2006/relationships/customXml" Target="../../customXml/item264.xml"/><Relationship Id="rId14" Type="http://schemas.openxmlformats.org/officeDocument/2006/relationships/customXml" Target="../../customXml/item216.xml"/><Relationship Id="rId22" Type="http://schemas.openxmlformats.org/officeDocument/2006/relationships/customXml" Target="../../customXml/item280.xml"/><Relationship Id="rId27" Type="http://schemas.openxmlformats.org/officeDocument/2006/relationships/customXml" Target="../../customXml/item170.xml"/><Relationship Id="rId30" Type="http://schemas.openxmlformats.org/officeDocument/2006/relationships/customXml" Target="../../customXml/item142.xml"/><Relationship Id="rId35" Type="http://schemas.openxmlformats.org/officeDocument/2006/relationships/customXml" Target="../../customXml/item391.xml"/><Relationship Id="rId43" Type="http://schemas.openxmlformats.org/officeDocument/2006/relationships/image" Target="../media/image4.png"/><Relationship Id="rId48" Type="http://schemas.openxmlformats.org/officeDocument/2006/relationships/slide" Target="slide14.xml"/><Relationship Id="rId56" Type="http://schemas.openxmlformats.org/officeDocument/2006/relationships/image" Target="../media/image26.png"/><Relationship Id="rId64" Type="http://schemas.openxmlformats.org/officeDocument/2006/relationships/image" Target="../media/image34.png"/><Relationship Id="rId8" Type="http://schemas.openxmlformats.org/officeDocument/2006/relationships/customXml" Target="../../customXml/item368.xml"/><Relationship Id="rId51" Type="http://schemas.openxmlformats.org/officeDocument/2006/relationships/image" Target="../media/image23.png"/><Relationship Id="rId3" Type="http://schemas.openxmlformats.org/officeDocument/2006/relationships/customXml" Target="../../customXml/item441.xml"/><Relationship Id="rId12" Type="http://schemas.openxmlformats.org/officeDocument/2006/relationships/customXml" Target="../../customXml/item274.xml"/><Relationship Id="rId17" Type="http://schemas.openxmlformats.org/officeDocument/2006/relationships/customXml" Target="../../customXml/item405.xml"/><Relationship Id="rId25" Type="http://schemas.openxmlformats.org/officeDocument/2006/relationships/customXml" Target="../../customXml/item252.xml"/><Relationship Id="rId33" Type="http://schemas.openxmlformats.org/officeDocument/2006/relationships/customXml" Target="../../customXml/item281.xml"/><Relationship Id="rId38" Type="http://schemas.openxmlformats.org/officeDocument/2006/relationships/customXml" Target="../../customXml/item258.xml"/><Relationship Id="rId46" Type="http://schemas.openxmlformats.org/officeDocument/2006/relationships/image" Target="../media/image7.png"/><Relationship Id="rId59" Type="http://schemas.openxmlformats.org/officeDocument/2006/relationships/image" Target="../media/image29.png"/><Relationship Id="rId20" Type="http://schemas.openxmlformats.org/officeDocument/2006/relationships/customXml" Target="../../customXml/item82.xml"/><Relationship Id="rId41" Type="http://schemas.openxmlformats.org/officeDocument/2006/relationships/image" Target="../media/image2.png"/><Relationship Id="rId54" Type="http://schemas.openxmlformats.org/officeDocument/2006/relationships/image" Target="../media/image24.png"/><Relationship Id="rId62" Type="http://schemas.openxmlformats.org/officeDocument/2006/relationships/slide" Target="slide9.xml"/><Relationship Id="rId1" Type="http://schemas.openxmlformats.org/officeDocument/2006/relationships/customXml" Target="../../customXml/item221.xml"/><Relationship Id="rId6" Type="http://schemas.openxmlformats.org/officeDocument/2006/relationships/customXml" Target="../../customXml/item118.xml"/><Relationship Id="rId15" Type="http://schemas.openxmlformats.org/officeDocument/2006/relationships/customXml" Target="../../customXml/item419.xml"/><Relationship Id="rId23" Type="http://schemas.openxmlformats.org/officeDocument/2006/relationships/customXml" Target="../../customXml/item316.xml"/><Relationship Id="rId28" Type="http://schemas.openxmlformats.org/officeDocument/2006/relationships/customXml" Target="../../customXml/item24.xml"/><Relationship Id="rId36" Type="http://schemas.openxmlformats.org/officeDocument/2006/relationships/customXml" Target="../../customXml/item104.xml"/><Relationship Id="rId49" Type="http://schemas.openxmlformats.org/officeDocument/2006/relationships/image" Target="../media/image20.png"/><Relationship Id="rId57" Type="http://schemas.openxmlformats.org/officeDocument/2006/relationships/image" Target="../media/image27.png"/><Relationship Id="rId10" Type="http://schemas.openxmlformats.org/officeDocument/2006/relationships/customXml" Target="../../customXml/item34.xml"/><Relationship Id="rId31" Type="http://schemas.openxmlformats.org/officeDocument/2006/relationships/customXml" Target="../../customXml/item325.xml"/><Relationship Id="rId44" Type="http://schemas.openxmlformats.org/officeDocument/2006/relationships/image" Target="../media/image5.png"/><Relationship Id="rId52" Type="http://schemas.openxmlformats.org/officeDocument/2006/relationships/slide" Target="slide10.xml"/><Relationship Id="rId60" Type="http://schemas.openxmlformats.org/officeDocument/2006/relationships/image" Target="../media/image30.png"/><Relationship Id="rId65" Type="http://schemas.openxmlformats.org/officeDocument/2006/relationships/slide" Target="slide12.xml"/><Relationship Id="rId4" Type="http://schemas.openxmlformats.org/officeDocument/2006/relationships/customXml" Target="../../customXml/item3.xml"/><Relationship Id="rId9" Type="http://schemas.openxmlformats.org/officeDocument/2006/relationships/customXml" Target="../../customXml/item184.xml"/><Relationship Id="rId13" Type="http://schemas.openxmlformats.org/officeDocument/2006/relationships/customXml" Target="../../customXml/item35.xml"/><Relationship Id="rId18" Type="http://schemas.openxmlformats.org/officeDocument/2006/relationships/customXml" Target="../../customXml/item198.xml"/><Relationship Id="rId39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4.xml"/><Relationship Id="rId13" Type="http://schemas.openxmlformats.org/officeDocument/2006/relationships/customXml" Target="../../customXml/item226.xml"/><Relationship Id="rId18" Type="http://schemas.openxmlformats.org/officeDocument/2006/relationships/image" Target="../media/image2.png"/><Relationship Id="rId26" Type="http://schemas.openxmlformats.org/officeDocument/2006/relationships/slide" Target="slide8.xml"/><Relationship Id="rId3" Type="http://schemas.openxmlformats.org/officeDocument/2006/relationships/customXml" Target="../../customXml/item112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23.xml"/><Relationship Id="rId12" Type="http://schemas.openxmlformats.org/officeDocument/2006/relationships/customXml" Target="../../customXml/item220.xml"/><Relationship Id="rId17" Type="http://schemas.openxmlformats.org/officeDocument/2006/relationships/image" Target="../media/image1.png"/><Relationship Id="rId25" Type="http://schemas.openxmlformats.org/officeDocument/2006/relationships/image" Target="../media/image38.png"/><Relationship Id="rId2" Type="http://schemas.openxmlformats.org/officeDocument/2006/relationships/customXml" Target="../../customXml/item387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06.xml"/><Relationship Id="rId6" Type="http://schemas.openxmlformats.org/officeDocument/2006/relationships/customXml" Target="../../customXml/item187.xml"/><Relationship Id="rId11" Type="http://schemas.openxmlformats.org/officeDocument/2006/relationships/customXml" Target="../../customXml/item436.xml"/><Relationship Id="rId24" Type="http://schemas.openxmlformats.org/officeDocument/2006/relationships/image" Target="../media/image37.png"/><Relationship Id="rId5" Type="http://schemas.openxmlformats.org/officeDocument/2006/relationships/customXml" Target="../../customXml/item354.xml"/><Relationship Id="rId15" Type="http://schemas.openxmlformats.org/officeDocument/2006/relationships/customXml" Target="../../customXml/item56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105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161.xml"/><Relationship Id="rId9" Type="http://schemas.openxmlformats.org/officeDocument/2006/relationships/customXml" Target="../../customXml/item2.xml"/><Relationship Id="rId14" Type="http://schemas.openxmlformats.org/officeDocument/2006/relationships/customXml" Target="../../customXml/item290.xml"/><Relationship Id="rId22" Type="http://schemas.openxmlformats.org/officeDocument/2006/relationships/image" Target="../media/image6.png"/><Relationship Id="rId27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05.xml"/><Relationship Id="rId18" Type="http://schemas.openxmlformats.org/officeDocument/2006/relationships/customXml" Target="../../customXml/item83.xml"/><Relationship Id="rId26" Type="http://schemas.openxmlformats.org/officeDocument/2006/relationships/customXml" Target="../../customXml/item84.xml"/><Relationship Id="rId39" Type="http://schemas.openxmlformats.org/officeDocument/2006/relationships/image" Target="../media/image32.png"/><Relationship Id="rId21" Type="http://schemas.openxmlformats.org/officeDocument/2006/relationships/customXml" Target="../../customXml/item257.xml"/><Relationship Id="rId34" Type="http://schemas.openxmlformats.org/officeDocument/2006/relationships/slide" Target="slide5.xml"/><Relationship Id="rId42" Type="http://schemas.openxmlformats.org/officeDocument/2006/relationships/image" Target="../media/image33.png"/><Relationship Id="rId7" Type="http://schemas.openxmlformats.org/officeDocument/2006/relationships/customXml" Target="../../customXml/item382.xml"/><Relationship Id="rId2" Type="http://schemas.openxmlformats.org/officeDocument/2006/relationships/customXml" Target="../../customXml/item362.xml"/><Relationship Id="rId16" Type="http://schemas.openxmlformats.org/officeDocument/2006/relationships/customXml" Target="../../customXml/item164.xml"/><Relationship Id="rId20" Type="http://schemas.openxmlformats.org/officeDocument/2006/relationships/customXml" Target="../../customXml/item11.xml"/><Relationship Id="rId29" Type="http://schemas.openxmlformats.org/officeDocument/2006/relationships/image" Target="../media/image2.png"/><Relationship Id="rId41" Type="http://schemas.openxmlformats.org/officeDocument/2006/relationships/image" Target="../media/image39.png"/><Relationship Id="rId1" Type="http://schemas.openxmlformats.org/officeDocument/2006/relationships/customXml" Target="../../customXml/item238.xml"/><Relationship Id="rId6" Type="http://schemas.openxmlformats.org/officeDocument/2006/relationships/customXml" Target="../../customXml/item38.xml"/><Relationship Id="rId11" Type="http://schemas.openxmlformats.org/officeDocument/2006/relationships/customXml" Target="../../customXml/item192.xml"/><Relationship Id="rId24" Type="http://schemas.openxmlformats.org/officeDocument/2006/relationships/customXml" Target="../../customXml/item275.xml"/><Relationship Id="rId32" Type="http://schemas.openxmlformats.org/officeDocument/2006/relationships/image" Target="../media/image5.png"/><Relationship Id="rId37" Type="http://schemas.openxmlformats.org/officeDocument/2006/relationships/image" Target="../media/image11.png"/><Relationship Id="rId40" Type="http://schemas.openxmlformats.org/officeDocument/2006/relationships/image" Target="../media/image38.png"/><Relationship Id="rId5" Type="http://schemas.openxmlformats.org/officeDocument/2006/relationships/customXml" Target="../../customXml/item144.xml"/><Relationship Id="rId15" Type="http://schemas.openxmlformats.org/officeDocument/2006/relationships/customXml" Target="../../customXml/item360.xml"/><Relationship Id="rId23" Type="http://schemas.openxmlformats.org/officeDocument/2006/relationships/customXml" Target="../../customXml/item301.xml"/><Relationship Id="rId28" Type="http://schemas.openxmlformats.org/officeDocument/2006/relationships/image" Target="../media/image1.png"/><Relationship Id="rId36" Type="http://schemas.openxmlformats.org/officeDocument/2006/relationships/slide" Target="slide16.xml"/><Relationship Id="rId10" Type="http://schemas.openxmlformats.org/officeDocument/2006/relationships/customXml" Target="../../customXml/item437.xml"/><Relationship Id="rId19" Type="http://schemas.openxmlformats.org/officeDocument/2006/relationships/customXml" Target="../../customXml/item337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228.xml"/><Relationship Id="rId9" Type="http://schemas.openxmlformats.org/officeDocument/2006/relationships/customXml" Target="../../customXml/item100.xml"/><Relationship Id="rId14" Type="http://schemas.openxmlformats.org/officeDocument/2006/relationships/customXml" Target="../../customXml/item431.xml"/><Relationship Id="rId22" Type="http://schemas.openxmlformats.org/officeDocument/2006/relationships/customXml" Target="../../customXml/item122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3.png"/><Relationship Id="rId35" Type="http://schemas.openxmlformats.org/officeDocument/2006/relationships/image" Target="../media/image7.png"/><Relationship Id="rId43" Type="http://schemas.openxmlformats.org/officeDocument/2006/relationships/image" Target="../media/image14.png"/><Relationship Id="rId8" Type="http://schemas.openxmlformats.org/officeDocument/2006/relationships/customXml" Target="../../customXml/item409.xml"/><Relationship Id="rId3" Type="http://schemas.openxmlformats.org/officeDocument/2006/relationships/customXml" Target="../../customXml/item384.xml"/><Relationship Id="rId12" Type="http://schemas.openxmlformats.org/officeDocument/2006/relationships/customXml" Target="../../customXml/item253.xml"/><Relationship Id="rId17" Type="http://schemas.openxmlformats.org/officeDocument/2006/relationships/customXml" Target="../../customXml/item261.xml"/><Relationship Id="rId25" Type="http://schemas.openxmlformats.org/officeDocument/2006/relationships/customXml" Target="../../customXml/item31.xml"/><Relationship Id="rId33" Type="http://schemas.openxmlformats.org/officeDocument/2006/relationships/image" Target="../media/image6.png"/><Relationship Id="rId38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9.xml"/><Relationship Id="rId13" Type="http://schemas.openxmlformats.org/officeDocument/2006/relationships/image" Target="../media/image4.png"/><Relationship Id="rId18" Type="http://schemas.openxmlformats.org/officeDocument/2006/relationships/slide" Target="slide1.xml"/><Relationship Id="rId3" Type="http://schemas.openxmlformats.org/officeDocument/2006/relationships/customXml" Target="../../customXml/item182.xml"/><Relationship Id="rId21" Type="http://schemas.openxmlformats.org/officeDocument/2006/relationships/image" Target="../media/image11.png"/><Relationship Id="rId7" Type="http://schemas.openxmlformats.org/officeDocument/2006/relationships/customXml" Target="../../customXml/item37.xml"/><Relationship Id="rId12" Type="http://schemas.openxmlformats.org/officeDocument/2006/relationships/image" Target="../media/image3.png"/><Relationship Id="rId17" Type="http://schemas.openxmlformats.org/officeDocument/2006/relationships/image" Target="../media/image20.png"/><Relationship Id="rId2" Type="http://schemas.openxmlformats.org/officeDocument/2006/relationships/customXml" Target="../../customXml/item317.xml"/><Relationship Id="rId16" Type="http://schemas.openxmlformats.org/officeDocument/2006/relationships/slide" Target="slide17.xml"/><Relationship Id="rId20" Type="http://schemas.openxmlformats.org/officeDocument/2006/relationships/image" Target="../media/image16.png"/><Relationship Id="rId1" Type="http://schemas.openxmlformats.org/officeDocument/2006/relationships/customXml" Target="../../customXml/item396.xml"/><Relationship Id="rId6" Type="http://schemas.openxmlformats.org/officeDocument/2006/relationships/customXml" Target="../../customXml/item159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227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19" Type="http://schemas.openxmlformats.org/officeDocument/2006/relationships/image" Target="../media/image22.png"/><Relationship Id="rId4" Type="http://schemas.openxmlformats.org/officeDocument/2006/relationships/customXml" Target="../../customXml/item18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png"/><Relationship Id="rId22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4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318.xml"/><Relationship Id="rId21" Type="http://schemas.openxmlformats.org/officeDocument/2006/relationships/image" Target="../media/image16.png"/><Relationship Id="rId7" Type="http://schemas.openxmlformats.org/officeDocument/2006/relationships/customXml" Target="../../customXml/item26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5.png"/><Relationship Id="rId25" Type="http://schemas.openxmlformats.org/officeDocument/2006/relationships/slide" Target="slide5.xml"/><Relationship Id="rId2" Type="http://schemas.openxmlformats.org/officeDocument/2006/relationships/customXml" Target="../../customXml/item197.xml"/><Relationship Id="rId16" Type="http://schemas.openxmlformats.org/officeDocument/2006/relationships/image" Target="../media/image4.png"/><Relationship Id="rId20" Type="http://schemas.openxmlformats.org/officeDocument/2006/relationships/image" Target="../media/image20.png"/><Relationship Id="rId1" Type="http://schemas.openxmlformats.org/officeDocument/2006/relationships/customXml" Target="../../customXml/item385.xml"/><Relationship Id="rId6" Type="http://schemas.openxmlformats.org/officeDocument/2006/relationships/customXml" Target="../../customXml/item191.xml"/><Relationship Id="rId11" Type="http://schemas.openxmlformats.org/officeDocument/2006/relationships/customXml" Target="../../customXml/item29.xml"/><Relationship Id="rId24" Type="http://schemas.openxmlformats.org/officeDocument/2006/relationships/image" Target="../media/image40.png"/><Relationship Id="rId5" Type="http://schemas.openxmlformats.org/officeDocument/2006/relationships/customXml" Target="../../customXml/item411.xml"/><Relationship Id="rId15" Type="http://schemas.openxmlformats.org/officeDocument/2006/relationships/image" Target="../media/image3.png"/><Relationship Id="rId23" Type="http://schemas.openxmlformats.org/officeDocument/2006/relationships/image" Target="../media/image21.png"/><Relationship Id="rId10" Type="http://schemas.openxmlformats.org/officeDocument/2006/relationships/customXml" Target="../../customXml/item6.xml"/><Relationship Id="rId19" Type="http://schemas.openxmlformats.org/officeDocument/2006/relationships/slide" Target="slide18.xml"/><Relationship Id="rId4" Type="http://schemas.openxmlformats.org/officeDocument/2006/relationships/customXml" Target="../../customXml/item200.xml"/><Relationship Id="rId9" Type="http://schemas.openxmlformats.org/officeDocument/2006/relationships/customXml" Target="../../customXml/item294.xml"/><Relationship Id="rId14" Type="http://schemas.openxmlformats.org/officeDocument/2006/relationships/image" Target="../media/image2.png"/><Relationship Id="rId2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9.xml"/><Relationship Id="rId13" Type="http://schemas.openxmlformats.org/officeDocument/2006/relationships/customXml" Target="../../customXml/item116.xml"/><Relationship Id="rId18" Type="http://schemas.openxmlformats.org/officeDocument/2006/relationships/image" Target="../media/image2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141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01.xml"/><Relationship Id="rId12" Type="http://schemas.openxmlformats.org/officeDocument/2006/relationships/customXml" Target="../../customXml/item27.xml"/><Relationship Id="rId17" Type="http://schemas.openxmlformats.org/officeDocument/2006/relationships/image" Target="../media/image1.png"/><Relationship Id="rId25" Type="http://schemas.openxmlformats.org/officeDocument/2006/relationships/slide" Target="slide5.xml"/><Relationship Id="rId2" Type="http://schemas.openxmlformats.org/officeDocument/2006/relationships/customXml" Target="../../customXml/item160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4.png"/><Relationship Id="rId29" Type="http://schemas.openxmlformats.org/officeDocument/2006/relationships/image" Target="../media/image16.png"/><Relationship Id="rId1" Type="http://schemas.openxmlformats.org/officeDocument/2006/relationships/customXml" Target="../../customXml/item358.xml"/><Relationship Id="rId6" Type="http://schemas.openxmlformats.org/officeDocument/2006/relationships/customXml" Target="../../customXml/item346.xml"/><Relationship Id="rId11" Type="http://schemas.openxmlformats.org/officeDocument/2006/relationships/customXml" Target="../../customXml/item393.xml"/><Relationship Id="rId24" Type="http://schemas.openxmlformats.org/officeDocument/2006/relationships/image" Target="../media/image20.png"/><Relationship Id="rId5" Type="http://schemas.openxmlformats.org/officeDocument/2006/relationships/customXml" Target="../../customXml/item50.xml"/><Relationship Id="rId15" Type="http://schemas.openxmlformats.org/officeDocument/2006/relationships/customXml" Target="../../customXml/item143.xml"/><Relationship Id="rId23" Type="http://schemas.openxmlformats.org/officeDocument/2006/relationships/slide" Target="slide15.xml"/><Relationship Id="rId28" Type="http://schemas.openxmlformats.org/officeDocument/2006/relationships/image" Target="../media/image11.png"/><Relationship Id="rId10" Type="http://schemas.openxmlformats.org/officeDocument/2006/relationships/customXml" Target="../../customXml/item450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336.xml"/><Relationship Id="rId9" Type="http://schemas.openxmlformats.org/officeDocument/2006/relationships/customXml" Target="../../customXml/item121.xml"/><Relationship Id="rId14" Type="http://schemas.openxmlformats.org/officeDocument/2006/relationships/customXml" Target="../../customXml/item136.xml"/><Relationship Id="rId22" Type="http://schemas.openxmlformats.org/officeDocument/2006/relationships/image" Target="../media/image6.png"/><Relationship Id="rId27" Type="http://schemas.openxmlformats.org/officeDocument/2006/relationships/slide" Target="slide16.xml"/><Relationship Id="rId30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23.xml"/><Relationship Id="rId18" Type="http://schemas.openxmlformats.org/officeDocument/2006/relationships/customXml" Target="../../customXml/item128.xml"/><Relationship Id="rId26" Type="http://schemas.openxmlformats.org/officeDocument/2006/relationships/customXml" Target="../../customXml/item190.xml"/><Relationship Id="rId39" Type="http://schemas.openxmlformats.org/officeDocument/2006/relationships/customXml" Target="../../customXml/item375.xml"/><Relationship Id="rId21" Type="http://schemas.openxmlformats.org/officeDocument/2006/relationships/customXml" Target="../../customXml/item254.xml"/><Relationship Id="rId34" Type="http://schemas.openxmlformats.org/officeDocument/2006/relationships/customXml" Target="../../customXml/item212.xml"/><Relationship Id="rId42" Type="http://schemas.openxmlformats.org/officeDocument/2006/relationships/customXml" Target="../../customXml/item245.xml"/><Relationship Id="rId47" Type="http://schemas.openxmlformats.org/officeDocument/2006/relationships/notesSlide" Target="../notesSlides/notesSlide1.xml"/><Relationship Id="rId50" Type="http://schemas.openxmlformats.org/officeDocument/2006/relationships/image" Target="../media/image3.png"/><Relationship Id="rId55" Type="http://schemas.openxmlformats.org/officeDocument/2006/relationships/slide" Target="slide5.xml"/><Relationship Id="rId7" Type="http://schemas.openxmlformats.org/officeDocument/2006/relationships/customXml" Target="../../customXml/item133.xml"/><Relationship Id="rId2" Type="http://schemas.openxmlformats.org/officeDocument/2006/relationships/customXml" Target="../../customXml/item196.xml"/><Relationship Id="rId16" Type="http://schemas.openxmlformats.org/officeDocument/2006/relationships/customXml" Target="../../customXml/item330.xml"/><Relationship Id="rId29" Type="http://schemas.openxmlformats.org/officeDocument/2006/relationships/customXml" Target="../../customXml/item175.xml"/><Relationship Id="rId11" Type="http://schemas.openxmlformats.org/officeDocument/2006/relationships/customXml" Target="../../customXml/item117.xml"/><Relationship Id="rId24" Type="http://schemas.openxmlformats.org/officeDocument/2006/relationships/customXml" Target="../../customXml/item296.xml"/><Relationship Id="rId32" Type="http://schemas.openxmlformats.org/officeDocument/2006/relationships/customXml" Target="../../customXml/item397.xml"/><Relationship Id="rId37" Type="http://schemas.openxmlformats.org/officeDocument/2006/relationships/customXml" Target="../../customXml/item298.xml"/><Relationship Id="rId40" Type="http://schemas.openxmlformats.org/officeDocument/2006/relationships/customXml" Target="../../customXml/item86.xml"/><Relationship Id="rId45" Type="http://schemas.openxmlformats.org/officeDocument/2006/relationships/customXml" Target="../../customXml/item230.xml"/><Relationship Id="rId53" Type="http://schemas.openxmlformats.org/officeDocument/2006/relationships/image" Target="../media/image6.png"/><Relationship Id="rId58" Type="http://schemas.openxmlformats.org/officeDocument/2006/relationships/image" Target="../media/image10.png"/><Relationship Id="rId5" Type="http://schemas.openxmlformats.org/officeDocument/2006/relationships/customXml" Target="../../customXml/item244.xml"/><Relationship Id="rId19" Type="http://schemas.openxmlformats.org/officeDocument/2006/relationships/customXml" Target="../../customXml/item418.xml"/><Relationship Id="rId4" Type="http://schemas.openxmlformats.org/officeDocument/2006/relationships/customXml" Target="../../customXml/item377.xml"/><Relationship Id="rId9" Type="http://schemas.openxmlformats.org/officeDocument/2006/relationships/customXml" Target="../../customXml/item69.xml"/><Relationship Id="rId14" Type="http://schemas.openxmlformats.org/officeDocument/2006/relationships/customXml" Target="../../customXml/item109.xml"/><Relationship Id="rId22" Type="http://schemas.openxmlformats.org/officeDocument/2006/relationships/customXml" Target="../../customXml/item99.xml"/><Relationship Id="rId27" Type="http://schemas.openxmlformats.org/officeDocument/2006/relationships/customXml" Target="../../customXml/item51.xml"/><Relationship Id="rId30" Type="http://schemas.openxmlformats.org/officeDocument/2006/relationships/customXml" Target="../../customXml/item36.xml"/><Relationship Id="rId35" Type="http://schemas.openxmlformats.org/officeDocument/2006/relationships/customXml" Target="../../customXml/item344.xml"/><Relationship Id="rId43" Type="http://schemas.openxmlformats.org/officeDocument/2006/relationships/customXml" Target="../../customXml/item44.xml"/><Relationship Id="rId48" Type="http://schemas.openxmlformats.org/officeDocument/2006/relationships/image" Target="../media/image1.png"/><Relationship Id="rId56" Type="http://schemas.openxmlformats.org/officeDocument/2006/relationships/image" Target="../media/image7.png"/><Relationship Id="rId8" Type="http://schemas.openxmlformats.org/officeDocument/2006/relationships/customXml" Target="../../customXml/item9.xml"/><Relationship Id="rId51" Type="http://schemas.openxmlformats.org/officeDocument/2006/relationships/image" Target="../media/image4.png"/><Relationship Id="rId3" Type="http://schemas.openxmlformats.org/officeDocument/2006/relationships/customXml" Target="../../customXml/item131.xml"/><Relationship Id="rId12" Type="http://schemas.openxmlformats.org/officeDocument/2006/relationships/customXml" Target="../../customXml/item349.xml"/><Relationship Id="rId17" Type="http://schemas.openxmlformats.org/officeDocument/2006/relationships/customXml" Target="../../customXml/item338.xml"/><Relationship Id="rId25" Type="http://schemas.openxmlformats.org/officeDocument/2006/relationships/customXml" Target="../../customXml/item403.xml"/><Relationship Id="rId33" Type="http://schemas.openxmlformats.org/officeDocument/2006/relationships/customXml" Target="../../customXml/item249.xml"/><Relationship Id="rId38" Type="http://schemas.openxmlformats.org/officeDocument/2006/relationships/customXml" Target="../../customXml/item321.xml"/><Relationship Id="rId46" Type="http://schemas.openxmlformats.org/officeDocument/2006/relationships/slideLayout" Target="../slideLayouts/slideLayout1.xml"/><Relationship Id="rId59" Type="http://schemas.openxmlformats.org/officeDocument/2006/relationships/image" Target="../media/image11.png"/><Relationship Id="rId20" Type="http://schemas.openxmlformats.org/officeDocument/2006/relationships/customXml" Target="../../customXml/item41.xml"/><Relationship Id="rId41" Type="http://schemas.openxmlformats.org/officeDocument/2006/relationships/customXml" Target="../../customXml/item389.xml"/><Relationship Id="rId54" Type="http://schemas.openxmlformats.org/officeDocument/2006/relationships/slide" Target="slide6.xml"/><Relationship Id="rId1" Type="http://schemas.openxmlformats.org/officeDocument/2006/relationships/customXml" Target="../../customXml/item240.xml"/><Relationship Id="rId6" Type="http://schemas.openxmlformats.org/officeDocument/2006/relationships/customXml" Target="../../customXml/item57.xml"/><Relationship Id="rId15" Type="http://schemas.openxmlformats.org/officeDocument/2006/relationships/customXml" Target="../../customXml/item243.xml"/><Relationship Id="rId23" Type="http://schemas.openxmlformats.org/officeDocument/2006/relationships/customXml" Target="../../customXml/item429.xml"/><Relationship Id="rId28" Type="http://schemas.openxmlformats.org/officeDocument/2006/relationships/customXml" Target="../../customXml/item246.xml"/><Relationship Id="rId36" Type="http://schemas.openxmlformats.org/officeDocument/2006/relationships/customXml" Target="../../customXml/item148.xml"/><Relationship Id="rId49" Type="http://schemas.openxmlformats.org/officeDocument/2006/relationships/image" Target="../media/image2.png"/><Relationship Id="rId57" Type="http://schemas.openxmlformats.org/officeDocument/2006/relationships/image" Target="../media/image9.png"/><Relationship Id="rId10" Type="http://schemas.openxmlformats.org/officeDocument/2006/relationships/customXml" Target="../../customXml/item18.xml"/><Relationship Id="rId31" Type="http://schemas.openxmlformats.org/officeDocument/2006/relationships/customXml" Target="../../customXml/item5.xml"/><Relationship Id="rId44" Type="http://schemas.openxmlformats.org/officeDocument/2006/relationships/customXml" Target="../../customXml/item398.xml"/><Relationship Id="rId52" Type="http://schemas.openxmlformats.org/officeDocument/2006/relationships/image" Target="../media/image5.png"/><Relationship Id="rId60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53.xml"/><Relationship Id="rId18" Type="http://schemas.openxmlformats.org/officeDocument/2006/relationships/customXml" Target="../../customXml/item193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62.xml"/><Relationship Id="rId21" Type="http://schemas.openxmlformats.org/officeDocument/2006/relationships/customXml" Target="../../customXml/item61.xml"/><Relationship Id="rId34" Type="http://schemas.openxmlformats.org/officeDocument/2006/relationships/slide" Target="slide4.xml"/><Relationship Id="rId7" Type="http://schemas.openxmlformats.org/officeDocument/2006/relationships/customXml" Target="../../customXml/item390.xml"/><Relationship Id="rId12" Type="http://schemas.openxmlformats.org/officeDocument/2006/relationships/customXml" Target="../../customXml/item14.xml"/><Relationship Id="rId17" Type="http://schemas.openxmlformats.org/officeDocument/2006/relationships/customXml" Target="../../customXml/item15.xml"/><Relationship Id="rId25" Type="http://schemas.openxmlformats.org/officeDocument/2006/relationships/image" Target="../media/image2.png"/><Relationship Id="rId33" Type="http://schemas.openxmlformats.org/officeDocument/2006/relationships/image" Target="../media/image14.png"/><Relationship Id="rId2" Type="http://schemas.openxmlformats.org/officeDocument/2006/relationships/customXml" Target="../../customXml/item327.xml"/><Relationship Id="rId16" Type="http://schemas.openxmlformats.org/officeDocument/2006/relationships/customXml" Target="../../customXml/item291.xml"/><Relationship Id="rId20" Type="http://schemas.openxmlformats.org/officeDocument/2006/relationships/customXml" Target="../../customXml/item434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328.xml"/><Relationship Id="rId6" Type="http://schemas.openxmlformats.org/officeDocument/2006/relationships/customXml" Target="../../customXml/item410.xml"/><Relationship Id="rId11" Type="http://schemas.openxmlformats.org/officeDocument/2006/relationships/customXml" Target="../../customXml/item91.xml"/><Relationship Id="rId24" Type="http://schemas.openxmlformats.org/officeDocument/2006/relationships/image" Target="../media/image1.png"/><Relationship Id="rId32" Type="http://schemas.openxmlformats.org/officeDocument/2006/relationships/image" Target="../media/image13.png"/><Relationship Id="rId5" Type="http://schemas.openxmlformats.org/officeDocument/2006/relationships/customXml" Target="../../customXml/item421.xml"/><Relationship Id="rId15" Type="http://schemas.openxmlformats.org/officeDocument/2006/relationships/customXml" Target="../../customXml/item276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5.png"/><Relationship Id="rId10" Type="http://schemas.openxmlformats.org/officeDocument/2006/relationships/customXml" Target="../../customXml/item319.xml"/><Relationship Id="rId19" Type="http://schemas.openxmlformats.org/officeDocument/2006/relationships/customXml" Target="../../customXml/item120.xml"/><Relationship Id="rId31" Type="http://schemas.openxmlformats.org/officeDocument/2006/relationships/image" Target="../media/image7.png"/><Relationship Id="rId4" Type="http://schemas.openxmlformats.org/officeDocument/2006/relationships/customXml" Target="../../customXml/item47.xml"/><Relationship Id="rId9" Type="http://schemas.openxmlformats.org/officeDocument/2006/relationships/customXml" Target="../../customXml/item366.xml"/><Relationship Id="rId14" Type="http://schemas.openxmlformats.org/officeDocument/2006/relationships/customXml" Target="../../customXml/item189.xml"/><Relationship Id="rId22" Type="http://schemas.openxmlformats.org/officeDocument/2006/relationships/customXml" Target="../../customXml/item201.xml"/><Relationship Id="rId27" Type="http://schemas.openxmlformats.org/officeDocument/2006/relationships/image" Target="../media/image4.png"/><Relationship Id="rId30" Type="http://schemas.openxmlformats.org/officeDocument/2006/relationships/slide" Target="slide5.xml"/><Relationship Id="rId35" Type="http://schemas.openxmlformats.org/officeDocument/2006/relationships/image" Target="../media/image15.png"/><Relationship Id="rId8" Type="http://schemas.openxmlformats.org/officeDocument/2006/relationships/customXml" Target="../../customXml/item8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35.xml"/><Relationship Id="rId13" Type="http://schemas.openxmlformats.org/officeDocument/2006/relationships/customXml" Target="../../customXml/item58.xml"/><Relationship Id="rId18" Type="http://schemas.openxmlformats.org/officeDocument/2006/relationships/customXml" Target="../../customXml/item67.xml"/><Relationship Id="rId26" Type="http://schemas.openxmlformats.org/officeDocument/2006/relationships/slide" Target="slide5.xml"/><Relationship Id="rId3" Type="http://schemas.openxmlformats.org/officeDocument/2006/relationships/customXml" Target="../../customXml/item166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407.xml"/><Relationship Id="rId12" Type="http://schemas.openxmlformats.org/officeDocument/2006/relationships/customXml" Target="../../customXml/item203.xml"/><Relationship Id="rId17" Type="http://schemas.openxmlformats.org/officeDocument/2006/relationships/customXml" Target="../../customXml/item446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286.xml"/><Relationship Id="rId16" Type="http://schemas.openxmlformats.org/officeDocument/2006/relationships/customXml" Target="../../customXml/item351.xml"/><Relationship Id="rId20" Type="http://schemas.openxmlformats.org/officeDocument/2006/relationships/image" Target="../media/image1.png"/><Relationship Id="rId1" Type="http://schemas.openxmlformats.org/officeDocument/2006/relationships/customXml" Target="../../customXml/item52.xml"/><Relationship Id="rId6" Type="http://schemas.openxmlformats.org/officeDocument/2006/relationships/customXml" Target="../../customXml/item376.xml"/><Relationship Id="rId11" Type="http://schemas.openxmlformats.org/officeDocument/2006/relationships/customXml" Target="../../customXml/item125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365.xml"/><Relationship Id="rId15" Type="http://schemas.openxmlformats.org/officeDocument/2006/relationships/customXml" Target="../../customXml/item55.xml"/><Relationship Id="rId23" Type="http://schemas.openxmlformats.org/officeDocument/2006/relationships/image" Target="../media/image4.png"/><Relationship Id="rId28" Type="http://schemas.openxmlformats.org/officeDocument/2006/relationships/image" Target="../media/image16.png"/><Relationship Id="rId10" Type="http://schemas.openxmlformats.org/officeDocument/2006/relationships/customXml" Target="../../customXml/item132.xml"/><Relationship Id="rId19" Type="http://schemas.openxmlformats.org/officeDocument/2006/relationships/slideLayout" Target="../slideLayouts/slideLayout2.xml"/><Relationship Id="rId4" Type="http://schemas.openxmlformats.org/officeDocument/2006/relationships/customXml" Target="../../customXml/item277.xml"/><Relationship Id="rId9" Type="http://schemas.openxmlformats.org/officeDocument/2006/relationships/customXml" Target="../../customXml/item359.xml"/><Relationship Id="rId14" Type="http://schemas.openxmlformats.org/officeDocument/2006/relationships/customXml" Target="../../customXml/item46.xml"/><Relationship Id="rId22" Type="http://schemas.openxmlformats.org/officeDocument/2006/relationships/image" Target="../media/image3.png"/><Relationship Id="rId27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14.xml"/><Relationship Id="rId18" Type="http://schemas.openxmlformats.org/officeDocument/2006/relationships/customXml" Target="../../customXml/item278.xml"/><Relationship Id="rId26" Type="http://schemas.openxmlformats.org/officeDocument/2006/relationships/image" Target="../media/image3.png"/><Relationship Id="rId21" Type="http://schemas.openxmlformats.org/officeDocument/2006/relationships/customXml" Target="../../customXml/item119.xml"/><Relationship Id="rId34" Type="http://schemas.openxmlformats.org/officeDocument/2006/relationships/slide" Target="slide1.xml"/><Relationship Id="rId7" Type="http://schemas.openxmlformats.org/officeDocument/2006/relationships/customXml" Target="../../customXml/item210.xml"/><Relationship Id="rId12" Type="http://schemas.openxmlformats.org/officeDocument/2006/relationships/customXml" Target="../../customXml/item97.xml"/><Relationship Id="rId17" Type="http://schemas.openxmlformats.org/officeDocument/2006/relationships/customXml" Target="../../customXml/item194.xml"/><Relationship Id="rId25" Type="http://schemas.openxmlformats.org/officeDocument/2006/relationships/image" Target="../media/image2.png"/><Relationship Id="rId33" Type="http://schemas.openxmlformats.org/officeDocument/2006/relationships/image" Target="../media/image8.png"/><Relationship Id="rId38" Type="http://schemas.openxmlformats.org/officeDocument/2006/relationships/slide" Target="slide15.xml"/><Relationship Id="rId2" Type="http://schemas.openxmlformats.org/officeDocument/2006/relationships/customXml" Target="../../customXml/item7.xml"/><Relationship Id="rId16" Type="http://schemas.openxmlformats.org/officeDocument/2006/relationships/customXml" Target="../../customXml/item53.xml"/><Relationship Id="rId20" Type="http://schemas.openxmlformats.org/officeDocument/2006/relationships/customXml" Target="../../customXml/item147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449.xml"/><Relationship Id="rId6" Type="http://schemas.openxmlformats.org/officeDocument/2006/relationships/customXml" Target="../../customXml/item39.xml"/><Relationship Id="rId11" Type="http://schemas.openxmlformats.org/officeDocument/2006/relationships/customXml" Target="../../customXml/item361.xml"/><Relationship Id="rId24" Type="http://schemas.openxmlformats.org/officeDocument/2006/relationships/image" Target="../media/image1.png"/><Relationship Id="rId32" Type="http://schemas.openxmlformats.org/officeDocument/2006/relationships/slide" Target="slide10.xml"/><Relationship Id="rId37" Type="http://schemas.openxmlformats.org/officeDocument/2006/relationships/slide" Target="slide3.xml"/><Relationship Id="rId5" Type="http://schemas.openxmlformats.org/officeDocument/2006/relationships/customXml" Target="../../customXml/item25.xml"/><Relationship Id="rId15" Type="http://schemas.openxmlformats.org/officeDocument/2006/relationships/customXml" Target="../../customXml/item181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5.png"/><Relationship Id="rId36" Type="http://schemas.openxmlformats.org/officeDocument/2006/relationships/image" Target="../media/image17.png"/><Relationship Id="rId10" Type="http://schemas.openxmlformats.org/officeDocument/2006/relationships/customXml" Target="../../customXml/item313.xml"/><Relationship Id="rId19" Type="http://schemas.openxmlformats.org/officeDocument/2006/relationships/customXml" Target="../../customXml/item425.xml"/><Relationship Id="rId31" Type="http://schemas.openxmlformats.org/officeDocument/2006/relationships/image" Target="../media/image7.png"/><Relationship Id="rId4" Type="http://schemas.openxmlformats.org/officeDocument/2006/relationships/customXml" Target="../../customXml/item80.xml"/><Relationship Id="rId9" Type="http://schemas.openxmlformats.org/officeDocument/2006/relationships/customXml" Target="../../customXml/item110.xml"/><Relationship Id="rId14" Type="http://schemas.openxmlformats.org/officeDocument/2006/relationships/customXml" Target="../../customXml/item185.xml"/><Relationship Id="rId22" Type="http://schemas.openxmlformats.org/officeDocument/2006/relationships/customXml" Target="../../customXml/item426.xml"/><Relationship Id="rId27" Type="http://schemas.openxmlformats.org/officeDocument/2006/relationships/image" Target="../media/image4.png"/><Relationship Id="rId30" Type="http://schemas.openxmlformats.org/officeDocument/2006/relationships/slide" Target="slide6.xml"/><Relationship Id="rId35" Type="http://schemas.openxmlformats.org/officeDocument/2006/relationships/slide" Target="slide2.xml"/><Relationship Id="rId8" Type="http://schemas.openxmlformats.org/officeDocument/2006/relationships/customXml" Target="../../customXml/item233.xml"/><Relationship Id="rId3" Type="http://schemas.openxmlformats.org/officeDocument/2006/relationships/customXml" Target="../../customXml/item1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5.xml"/><Relationship Id="rId13" Type="http://schemas.openxmlformats.org/officeDocument/2006/relationships/image" Target="../media/image3.png"/><Relationship Id="rId18" Type="http://schemas.openxmlformats.org/officeDocument/2006/relationships/image" Target="../media/image19.svg"/><Relationship Id="rId3" Type="http://schemas.openxmlformats.org/officeDocument/2006/relationships/customXml" Target="../../customXml/item151.xml"/><Relationship Id="rId21" Type="http://schemas.openxmlformats.org/officeDocument/2006/relationships/image" Target="../media/image21.png"/><Relationship Id="rId7" Type="http://schemas.openxmlformats.org/officeDocument/2006/relationships/customXml" Target="../../customXml/item172.xml"/><Relationship Id="rId12" Type="http://schemas.openxmlformats.org/officeDocument/2006/relationships/image" Target="../media/image2.png"/><Relationship Id="rId17" Type="http://schemas.openxmlformats.org/officeDocument/2006/relationships/image" Target="../media/image18.png"/><Relationship Id="rId25" Type="http://schemas.openxmlformats.org/officeDocument/2006/relationships/image" Target="../media/image13.png"/><Relationship Id="rId2" Type="http://schemas.openxmlformats.org/officeDocument/2006/relationships/customXml" Target="../../customXml/item374.xml"/><Relationship Id="rId16" Type="http://schemas.openxmlformats.org/officeDocument/2006/relationships/image" Target="../media/image6.png"/><Relationship Id="rId20" Type="http://schemas.openxmlformats.org/officeDocument/2006/relationships/image" Target="../media/image20.png"/><Relationship Id="rId1" Type="http://schemas.openxmlformats.org/officeDocument/2006/relationships/customXml" Target="../../customXml/item60.xml"/><Relationship Id="rId6" Type="http://schemas.openxmlformats.org/officeDocument/2006/relationships/customXml" Target="../../customXml/item394.xml"/><Relationship Id="rId11" Type="http://schemas.openxmlformats.org/officeDocument/2006/relationships/image" Target="../media/image1.png"/><Relationship Id="rId24" Type="http://schemas.openxmlformats.org/officeDocument/2006/relationships/image" Target="../media/image11.png"/><Relationship Id="rId5" Type="http://schemas.openxmlformats.org/officeDocument/2006/relationships/customXml" Target="../../customXml/item371.xml"/><Relationship Id="rId15" Type="http://schemas.openxmlformats.org/officeDocument/2006/relationships/image" Target="../media/image5.png"/><Relationship Id="rId23" Type="http://schemas.openxmlformats.org/officeDocument/2006/relationships/image" Target="../media/image22.png"/><Relationship Id="rId10" Type="http://schemas.openxmlformats.org/officeDocument/2006/relationships/slideLayout" Target="../slideLayouts/slideLayout2.xml"/><Relationship Id="rId19" Type="http://schemas.openxmlformats.org/officeDocument/2006/relationships/slide" Target="slide7.xml"/><Relationship Id="rId4" Type="http://schemas.openxmlformats.org/officeDocument/2006/relationships/customXml" Target="../../customXml/item43.xml"/><Relationship Id="rId9" Type="http://schemas.openxmlformats.org/officeDocument/2006/relationships/customXml" Target="../../customXml/item155.xml"/><Relationship Id="rId14" Type="http://schemas.openxmlformats.org/officeDocument/2006/relationships/image" Target="../media/image4.png"/><Relationship Id="rId22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5.xml"/><Relationship Id="rId13" Type="http://schemas.openxmlformats.org/officeDocument/2006/relationships/image" Target="../media/image3.png"/><Relationship Id="rId18" Type="http://schemas.openxmlformats.org/officeDocument/2006/relationships/image" Target="../media/image20.png"/><Relationship Id="rId3" Type="http://schemas.openxmlformats.org/officeDocument/2006/relationships/customXml" Target="../../customXml/item247.xml"/><Relationship Id="rId21" Type="http://schemas.openxmlformats.org/officeDocument/2006/relationships/image" Target="../media/image11.png"/><Relationship Id="rId7" Type="http://schemas.openxmlformats.org/officeDocument/2006/relationships/customXml" Target="../../customXml/item95.xml"/><Relationship Id="rId12" Type="http://schemas.openxmlformats.org/officeDocument/2006/relationships/image" Target="../media/image2.png"/><Relationship Id="rId17" Type="http://schemas.openxmlformats.org/officeDocument/2006/relationships/slide" Target="slide8.xml"/><Relationship Id="rId2" Type="http://schemas.openxmlformats.org/officeDocument/2006/relationships/customXml" Target="../../customXml/item94.xml"/><Relationship Id="rId16" Type="http://schemas.openxmlformats.org/officeDocument/2006/relationships/image" Target="../media/image6.png"/><Relationship Id="rId20" Type="http://schemas.openxmlformats.org/officeDocument/2006/relationships/image" Target="../media/image7.png"/><Relationship Id="rId1" Type="http://schemas.openxmlformats.org/officeDocument/2006/relationships/customXml" Target="../../customXml/item222.xml"/><Relationship Id="rId6" Type="http://schemas.openxmlformats.org/officeDocument/2006/relationships/customXml" Target="../../customXml/item40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35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1.png"/><Relationship Id="rId4" Type="http://schemas.openxmlformats.org/officeDocument/2006/relationships/customXml" Target="../../customXml/item135.xml"/><Relationship Id="rId9" Type="http://schemas.openxmlformats.org/officeDocument/2006/relationships/customXml" Target="../../customXml/item20.xml"/><Relationship Id="rId14" Type="http://schemas.openxmlformats.org/officeDocument/2006/relationships/image" Target="../media/image4.png"/><Relationship Id="rId2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4.xml"/><Relationship Id="rId13" Type="http://schemas.openxmlformats.org/officeDocument/2006/relationships/customXml" Target="../../customXml/item176.xml"/><Relationship Id="rId18" Type="http://schemas.openxmlformats.org/officeDocument/2006/relationships/slideLayout" Target="../slideLayouts/slideLayout2.xml"/><Relationship Id="rId26" Type="http://schemas.openxmlformats.org/officeDocument/2006/relationships/slide" Target="slide9.xml"/><Relationship Id="rId3" Type="http://schemas.openxmlformats.org/officeDocument/2006/relationships/customXml" Target="../../customXml/item85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272.xml"/><Relationship Id="rId12" Type="http://schemas.openxmlformats.org/officeDocument/2006/relationships/customXml" Target="../../customXml/item81.xml"/><Relationship Id="rId17" Type="http://schemas.openxmlformats.org/officeDocument/2006/relationships/customXml" Target="../../customXml/item320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266.xml"/><Relationship Id="rId16" Type="http://schemas.openxmlformats.org/officeDocument/2006/relationships/customXml" Target="../../customXml/item63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302.xml"/><Relationship Id="rId11" Type="http://schemas.openxmlformats.org/officeDocument/2006/relationships/customXml" Target="../../customXml/item93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224.xml"/><Relationship Id="rId15" Type="http://schemas.openxmlformats.org/officeDocument/2006/relationships/customXml" Target="../../customXml/item235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195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314.xml"/><Relationship Id="rId9" Type="http://schemas.openxmlformats.org/officeDocument/2006/relationships/customXml" Target="../../customXml/item130.xml"/><Relationship Id="rId14" Type="http://schemas.openxmlformats.org/officeDocument/2006/relationships/customXml" Target="../../customXml/item312.xml"/><Relationship Id="rId22" Type="http://schemas.openxmlformats.org/officeDocument/2006/relationships/image" Target="../media/image4.png"/><Relationship Id="rId27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60.xml"/><Relationship Id="rId18" Type="http://schemas.openxmlformats.org/officeDocument/2006/relationships/image" Target="../media/image4.png"/><Relationship Id="rId26" Type="http://schemas.openxmlformats.org/officeDocument/2006/relationships/slide" Target="slide11.xml"/><Relationship Id="rId21" Type="http://schemas.openxmlformats.org/officeDocument/2006/relationships/slide" Target="slide12.xml"/><Relationship Id="rId34" Type="http://schemas.openxmlformats.org/officeDocument/2006/relationships/image" Target="../media/image28.png"/><Relationship Id="rId7" Type="http://schemas.openxmlformats.org/officeDocument/2006/relationships/customXml" Target="../../customXml/item310.xml"/><Relationship Id="rId12" Type="http://schemas.openxmlformats.org/officeDocument/2006/relationships/customXml" Target="../../customXml/item223.xml"/><Relationship Id="rId17" Type="http://schemas.openxmlformats.org/officeDocument/2006/relationships/image" Target="../media/image3.png"/><Relationship Id="rId25" Type="http://schemas.openxmlformats.org/officeDocument/2006/relationships/image" Target="../media/image20.png"/><Relationship Id="rId33" Type="http://schemas.openxmlformats.org/officeDocument/2006/relationships/image" Target="../media/image27.png"/><Relationship Id="rId2" Type="http://schemas.openxmlformats.org/officeDocument/2006/relationships/customXml" Target="../../customXml/item64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8.png"/><Relationship Id="rId1" Type="http://schemas.openxmlformats.org/officeDocument/2006/relationships/customXml" Target="../../customXml/item163.xml"/><Relationship Id="rId6" Type="http://schemas.openxmlformats.org/officeDocument/2006/relationships/customXml" Target="../../customXml/item433.xml"/><Relationship Id="rId11" Type="http://schemas.openxmlformats.org/officeDocument/2006/relationships/customXml" Target="../../customXml/item445.xml"/><Relationship Id="rId24" Type="http://schemas.openxmlformats.org/officeDocument/2006/relationships/slide" Target="slide14.xml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customXml" Target="../../customXml/item306.xml"/><Relationship Id="rId15" Type="http://schemas.openxmlformats.org/officeDocument/2006/relationships/image" Target="../media/image1.png"/><Relationship Id="rId23" Type="http://schemas.openxmlformats.org/officeDocument/2006/relationships/image" Target="../media/image16.png"/><Relationship Id="rId28" Type="http://schemas.openxmlformats.org/officeDocument/2006/relationships/slide" Target="slide10.xml"/><Relationship Id="rId36" Type="http://schemas.openxmlformats.org/officeDocument/2006/relationships/image" Target="../media/image30.png"/><Relationship Id="rId10" Type="http://schemas.openxmlformats.org/officeDocument/2006/relationships/customXml" Target="../../customXml/item137.xml"/><Relationship Id="rId19" Type="http://schemas.openxmlformats.org/officeDocument/2006/relationships/image" Target="../media/image5.png"/><Relationship Id="rId31" Type="http://schemas.openxmlformats.org/officeDocument/2006/relationships/image" Target="../media/image25.png"/><Relationship Id="rId4" Type="http://schemas.openxmlformats.org/officeDocument/2006/relationships/customXml" Target="../../customXml/item215.xml"/><Relationship Id="rId9" Type="http://schemas.openxmlformats.org/officeDocument/2006/relationships/customXml" Target="../../customXml/item259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7.png"/><Relationship Id="rId27" Type="http://schemas.openxmlformats.org/officeDocument/2006/relationships/image" Target="../media/image23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8" Type="http://schemas.openxmlformats.org/officeDocument/2006/relationships/customXml" Target="../../customXml/item205.xml"/><Relationship Id="rId3" Type="http://schemas.openxmlformats.org/officeDocument/2006/relationships/customXml" Target="../../customXml/item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DC80D71D-BD15-4404-B1CE-FADDE1A93E3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1AB55752-5444-4B74-8E08-E5526A16E7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B3E8B458-1271-487E-8CAD-8602FED908A7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2AC8ACA8-2D37-4C9C-9E80-40B82E68434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AD0FCE9-AACA-4D92-92C5-4D84E52743D2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57939BC-34C3-4760-BFF6-732736257BFB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170CDFF6-7656-40FB-9AF3-943A70709A6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0C0F40E0-770C-4CA6-A820-9B57E5DCCC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0710F2-4E2E-42E5-9E9C-EBF11A0AB9DF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1F404A6F-6AE1-4C19-A723-231EBCD151E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DA008DB5-2108-4DF4-B5DB-F8903DF2804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6D7ECF8C-2A77-42EA-9EAB-437573BA71B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D7647C5A-017E-462C-9CC8-6339AA05C9C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3865BA7B-4029-4711-85EA-01E9D0F0794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E6508EC-C8C7-4EE4-8581-729F0BAF4BD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67850F0B-1470-45A3-B821-8F9B6253A07C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A1074D79-2669-48DC-A1E4-CFC6432A8F12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830231A-0CCB-4BEB-94F6-174C068F8B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022AF2B-13B3-4358-A3CA-6266D5C4E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94D64843-9AE1-4F9F-AA89-682CB6FEC2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1B355AB-5110-4879-992A-41AACB2EE19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6A79182-00CE-4789-AEDF-7230C54DE830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https://www.uv.mx/dgdaie/desarrollo-curricular/seguimiento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8DD5B9F5-55C4-440E-A98E-518617731062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D2DF7FF-6CEE-4A5F-BEAD-4746523C7D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3812E40D-13CC-46D8-8732-3766C82DAC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BBB2852-D0AC-4B05-9DBA-F0BB69D6E3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0200B87-AEB8-487E-B226-2429A99CC73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0829D337-A2CE-4671-9F07-FE02A1860E5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2E99A313-9B91-45FC-A2B5-403C24F2F81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4D46BF2B-FC84-4321-9B46-44B0DA39CDF8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ángulo: esquinas redondeadas 33">
            <a:hlinkClick r:id="rId24" action="ppaction://hlinksldjump"/>
            <a:extLst>
              <a:ext uri="{FF2B5EF4-FFF2-40B4-BE49-F238E27FC236}">
                <a16:creationId xmlns:a16="http://schemas.microsoft.com/office/drawing/2014/main" id="{D3AC0448-F96B-4140-A676-4E3C9F8F1B3E}"/>
              </a:ext>
            </a:extLst>
          </p:cNvPr>
          <p:cNvSpPr/>
          <p:nvPr/>
        </p:nvSpPr>
        <p:spPr>
          <a:xfrm>
            <a:off x="2014774" y="1923230"/>
            <a:ext cx="2433234" cy="11158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aleway" panose="020B0503030101060003" pitchFamily="34" charset="0"/>
            </a:endParaRPr>
          </a:p>
        </p:txBody>
      </p:sp>
      <p:sp>
        <p:nvSpPr>
          <p:cNvPr id="35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B9BF6DE6-EDD2-47D2-9EC8-C70D29291F5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670179" y="2273420"/>
            <a:ext cx="113204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42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54CCA513-7026-4261-80F4-D43BE686F57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862582" y="1923230"/>
            <a:ext cx="405912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Económico</a:t>
            </a:r>
            <a:r>
              <a: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- </a:t>
            </a:r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administrativa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85C8F7E-28E9-4C18-AD58-2B2F6017ACDE}"/>
              </a:ext>
            </a:extLst>
          </p:cNvPr>
          <p:cNvGrpSpPr/>
          <p:nvPr/>
        </p:nvGrpSpPr>
        <p:grpSpPr>
          <a:xfrm>
            <a:off x="4862582" y="2396088"/>
            <a:ext cx="5314644" cy="459000"/>
            <a:chOff x="4862582" y="2396088"/>
            <a:chExt cx="5314644" cy="459000"/>
          </a:xfrm>
        </p:grpSpPr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16946017-EA14-4E1D-B9DE-49F2ED13E63E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28E2A9C2-3880-4F57-8602-2EC13393F1C5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862582" y="2436959"/>
              <a:ext cx="113204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Economía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07786695-212A-49F0-AF69-DB17DFFB6C98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001C5540-D6CB-4832-AE3C-30E756356814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2016000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D03BE2E-FE0B-4428-95E0-30DA18997D65}"/>
              </a:ext>
            </a:extLst>
          </p:cNvPr>
          <p:cNvGrpSpPr/>
          <p:nvPr/>
        </p:nvGrpSpPr>
        <p:grpSpPr>
          <a:xfrm>
            <a:off x="4862582" y="2970801"/>
            <a:ext cx="5314644" cy="459000"/>
            <a:chOff x="4862582" y="2396088"/>
            <a:chExt cx="5314644" cy="459000"/>
          </a:xfrm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7285E2B5-2E2E-4A15-AEE7-F91BE4A0839B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DF881968-E440-4828-80EB-61C9550084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862582" y="2436959"/>
              <a:ext cx="432362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negocios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internacionales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4E37E918-92C0-4D93-83A4-5C3424EE085C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0D52722E-D770-47B6-9F1E-AC2D79EE31B8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428400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57B312F3-6673-4995-A5F8-24FDC61735BA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862582" y="3493071"/>
            <a:ext cx="130516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Técnica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DA418C5B-B051-4CA3-8473-507357FC88B4}"/>
              </a:ext>
            </a:extLst>
          </p:cNvPr>
          <p:cNvGrpSpPr/>
          <p:nvPr/>
        </p:nvGrpSpPr>
        <p:grpSpPr>
          <a:xfrm>
            <a:off x="4862582" y="3971839"/>
            <a:ext cx="5314644" cy="459000"/>
            <a:chOff x="4862582" y="2396088"/>
            <a:chExt cx="5314644" cy="459000"/>
          </a:xfrm>
        </p:grpSpPr>
        <p:sp>
          <p:nvSpPr>
            <p:cNvPr id="56" name="Rectángulo: esquinas redondeadas 55">
              <a:extLst>
                <a:ext uri="{FF2B5EF4-FFF2-40B4-BE49-F238E27FC236}">
                  <a16:creationId xmlns:a16="http://schemas.microsoft.com/office/drawing/2014/main" id="{EC58E3A1-336E-4EE8-868F-B440C108BDDD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57" name="Content">
              <a:extLst>
                <a:ext uri="{FF2B5EF4-FFF2-40B4-BE49-F238E27FC236}">
                  <a16:creationId xmlns:a16="http://schemas.microsoft.com/office/drawing/2014/main" id="{24BBF1D0-8084-4600-BF3A-58C9971B00DA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862582" y="2436959"/>
              <a:ext cx="196880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Ingeniería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quimica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3566F7BD-F8FE-4AA0-B5CA-9396CDE7B57C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90995E58-53E1-4DC8-BCE6-058D8E2EF80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2880000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8D6BB669-3F9E-4A3B-9953-DD1039EFD6DE}"/>
              </a:ext>
            </a:extLst>
          </p:cNvPr>
          <p:cNvGrpSpPr/>
          <p:nvPr/>
        </p:nvGrpSpPr>
        <p:grpSpPr>
          <a:xfrm>
            <a:off x="4862582" y="4546552"/>
            <a:ext cx="5314644" cy="459000"/>
            <a:chOff x="4862582" y="2396088"/>
            <a:chExt cx="5314644" cy="459000"/>
          </a:xfrm>
        </p:grpSpPr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A7AFADC8-CD12-4AD2-AFF8-86FBCC370E56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98AC7EB1-3FA8-4CF5-895C-0A0172C9DD5A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862582" y="2436959"/>
              <a:ext cx="136608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Arquitectura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21CCC5A9-EC6F-42F9-8CB6-DFEAAAF6CE7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22042034-F6F4-4BE1-921B-88C77615D37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1080000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72E9A5E4-B6C6-4934-BF27-D07048109C83}"/>
              </a:ext>
            </a:extLst>
          </p:cNvPr>
          <p:cNvGrpSpPr/>
          <p:nvPr/>
        </p:nvGrpSpPr>
        <p:grpSpPr>
          <a:xfrm>
            <a:off x="4862582" y="5115998"/>
            <a:ext cx="5314644" cy="459000"/>
            <a:chOff x="4862582" y="2396088"/>
            <a:chExt cx="5314644" cy="459000"/>
          </a:xfrm>
        </p:grpSpPr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1A5183D3-847C-479B-B5A3-61A676FBB6AC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7" name="Content">
              <a:extLst>
                <a:ext uri="{FF2B5EF4-FFF2-40B4-BE49-F238E27FC236}">
                  <a16:creationId xmlns:a16="http://schemas.microsoft.com/office/drawing/2014/main" id="{53719169-5AB0-4820-A2F2-E7AC3E0AD39D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862582" y="2436959"/>
              <a:ext cx="218521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alimentarias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814D1EBA-6E2E-46CA-ACBA-3F84EA4431A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70A53F23-7D72-4D8E-B55D-567170A6410C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3960000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ScrollbarVertical">
            <a:extLst>
              <a:ext uri="{FF2B5EF4-FFF2-40B4-BE49-F238E27FC236}">
                <a16:creationId xmlns:a16="http://schemas.microsoft.com/office/drawing/2014/main" id="{83B8ADB9-3437-4323-8783-3A6D8C73B77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294104" y="1923230"/>
            <a:ext cx="147992" cy="3562291"/>
            <a:chOff x="4496659" y="1543109"/>
            <a:chExt cx="147992" cy="3562291"/>
          </a:xfrm>
        </p:grpSpPr>
        <p:sp>
          <p:nvSpPr>
            <p:cNvPr id="71" name="Background">
              <a:extLst>
                <a:ext uri="{FF2B5EF4-FFF2-40B4-BE49-F238E27FC236}">
                  <a16:creationId xmlns:a16="http://schemas.microsoft.com/office/drawing/2014/main" id="{8A97356A-2713-4A75-BB56-DD0AF4907C60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>
              <a:extLst>
                <a:ext uri="{FF2B5EF4-FFF2-40B4-BE49-F238E27FC236}">
                  <a16:creationId xmlns:a16="http://schemas.microsoft.com/office/drawing/2014/main" id="{DE7892DF-AA92-4CE8-9115-4EA51C6378D5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>
              <a:extLst>
                <a:ext uri="{FF2B5EF4-FFF2-40B4-BE49-F238E27FC236}">
                  <a16:creationId xmlns:a16="http://schemas.microsoft.com/office/drawing/2014/main" id="{C09380A7-F286-4BAB-B5AB-A4624B8978F0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>
              <a:extLst>
                <a:ext uri="{FF2B5EF4-FFF2-40B4-BE49-F238E27FC236}">
                  <a16:creationId xmlns:a16="http://schemas.microsoft.com/office/drawing/2014/main" id="{1C82EC15-9380-42C0-8A50-1931DE283275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5" name="Imagen 74">
            <a:hlinkClick r:id="rId25" action="ppaction://hlinksldjump"/>
            <a:extLst>
              <a:ext uri="{FF2B5EF4-FFF2-40B4-BE49-F238E27FC236}">
                <a16:creationId xmlns:a16="http://schemas.microsoft.com/office/drawing/2014/main" id="{6FADAC24-652E-4B7E-8A64-FF3FCAFB95F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pic>
        <p:nvPicPr>
          <p:cNvPr id="76" name="Imagen 75">
            <a:hlinkClick r:id="rId27" action="ppaction://hlinksldjump"/>
            <a:extLst>
              <a:ext uri="{FF2B5EF4-FFF2-40B4-BE49-F238E27FC236}">
                <a16:creationId xmlns:a16="http://schemas.microsoft.com/office/drawing/2014/main" id="{A26E7081-8170-4F76-8DC0-6327C313683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90" y="2448007"/>
            <a:ext cx="234039" cy="234039"/>
          </a:xfrm>
          <a:prstGeom prst="rect">
            <a:avLst/>
          </a:prstGeom>
        </p:spPr>
      </p:pic>
      <p:sp>
        <p:nvSpPr>
          <p:cNvPr id="77" name="Content">
            <a:extLst>
              <a:ext uri="{FF2B5EF4-FFF2-40B4-BE49-F238E27FC236}">
                <a16:creationId xmlns:a16="http://schemas.microsoft.com/office/drawing/2014/main" id="{43C917C2-DE7F-4479-A12B-C570F34C8C0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824596" y="2448998"/>
            <a:ext cx="10070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12/01/2019</a:t>
            </a:r>
          </a:p>
        </p:txBody>
      </p:sp>
      <p:pic>
        <p:nvPicPr>
          <p:cNvPr id="78" name="Imagen 77">
            <a:hlinkClick r:id="rId27" action="ppaction://hlinksldjump"/>
            <a:extLst>
              <a:ext uri="{FF2B5EF4-FFF2-40B4-BE49-F238E27FC236}">
                <a16:creationId xmlns:a16="http://schemas.microsoft.com/office/drawing/2014/main" id="{8B86D9B2-3605-40BE-9BCE-78B1A4D55AC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27" y="4019979"/>
            <a:ext cx="234039" cy="234039"/>
          </a:xfrm>
          <a:prstGeom prst="rect">
            <a:avLst/>
          </a:prstGeom>
        </p:spPr>
      </p:pic>
      <p:sp>
        <p:nvSpPr>
          <p:cNvPr id="79" name="Content">
            <a:extLst>
              <a:ext uri="{FF2B5EF4-FFF2-40B4-BE49-F238E27FC236}">
                <a16:creationId xmlns:a16="http://schemas.microsoft.com/office/drawing/2014/main" id="{B0E0D610-0AF8-4D17-8C92-31BAF235F66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824533" y="4020970"/>
            <a:ext cx="10518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20/03/2019</a:t>
            </a:r>
          </a:p>
        </p:txBody>
      </p:sp>
      <p:pic>
        <p:nvPicPr>
          <p:cNvPr id="80" name="Imagen 79">
            <a:hlinkClick r:id="rId27" action="ppaction://hlinksldjump"/>
            <a:extLst>
              <a:ext uri="{FF2B5EF4-FFF2-40B4-BE49-F238E27FC236}">
                <a16:creationId xmlns:a16="http://schemas.microsoft.com/office/drawing/2014/main" id="{3D8A1455-BA11-434E-B2BB-10C25354AEE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153" y="4587423"/>
            <a:ext cx="234039" cy="234039"/>
          </a:xfrm>
          <a:prstGeom prst="rect">
            <a:avLst/>
          </a:prstGeom>
        </p:spPr>
      </p:pic>
      <p:sp>
        <p:nvSpPr>
          <p:cNvPr id="81" name="Content">
            <a:extLst>
              <a:ext uri="{FF2B5EF4-FFF2-40B4-BE49-F238E27FC236}">
                <a16:creationId xmlns:a16="http://schemas.microsoft.com/office/drawing/2014/main" id="{C38E7C73-3E52-40AE-A088-18779B89276B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8829059" y="458841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05/02/2019</a:t>
            </a:r>
          </a:p>
        </p:txBody>
      </p:sp>
      <p:pic>
        <p:nvPicPr>
          <p:cNvPr id="82" name="Imagen 81">
            <a:hlinkClick r:id="rId27" action="ppaction://hlinksldjump"/>
            <a:extLst>
              <a:ext uri="{FF2B5EF4-FFF2-40B4-BE49-F238E27FC236}">
                <a16:creationId xmlns:a16="http://schemas.microsoft.com/office/drawing/2014/main" id="{F2FF5327-50D9-445C-BC72-5EFFD10A76E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27" y="5159551"/>
            <a:ext cx="234039" cy="234039"/>
          </a:xfrm>
          <a:prstGeom prst="rect">
            <a:avLst/>
          </a:prstGeom>
        </p:spPr>
      </p:pic>
      <p:sp>
        <p:nvSpPr>
          <p:cNvPr id="83" name="Content">
            <a:extLst>
              <a:ext uri="{FF2B5EF4-FFF2-40B4-BE49-F238E27FC236}">
                <a16:creationId xmlns:a16="http://schemas.microsoft.com/office/drawing/2014/main" id="{3BE3C0B3-0C60-4AA5-A3D5-77F027987AB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4533" y="5160542"/>
            <a:ext cx="104227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24/05/2019</a:t>
            </a:r>
          </a:p>
        </p:txBody>
      </p:sp>
      <p:pic>
        <p:nvPicPr>
          <p:cNvPr id="84" name="Imagen 83">
            <a:hlinkClick r:id="rId27" action="ppaction://hlinksldjump"/>
            <a:extLst>
              <a:ext uri="{FF2B5EF4-FFF2-40B4-BE49-F238E27FC236}">
                <a16:creationId xmlns:a16="http://schemas.microsoft.com/office/drawing/2014/main" id="{298D33EF-BD0F-4E7C-9C57-9B961E04B3F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153" y="3023887"/>
            <a:ext cx="234039" cy="234039"/>
          </a:xfrm>
          <a:prstGeom prst="rect">
            <a:avLst/>
          </a:prstGeom>
        </p:spPr>
      </p:pic>
      <p:sp>
        <p:nvSpPr>
          <p:cNvPr id="85" name="Content">
            <a:extLst>
              <a:ext uri="{FF2B5EF4-FFF2-40B4-BE49-F238E27FC236}">
                <a16:creationId xmlns:a16="http://schemas.microsoft.com/office/drawing/2014/main" id="{37E94669-7F35-4D78-A6D9-B5DA2251FC20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986579" y="3024878"/>
            <a:ext cx="88767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…5/2019</a:t>
            </a:r>
          </a:p>
        </p:txBody>
      </p:sp>
    </p:spTree>
    <p:extLst>
      <p:ext uri="{BB962C8B-B14F-4D97-AF65-F5344CB8AC3E}">
        <p14:creationId xmlns:p14="http://schemas.microsoft.com/office/powerpoint/2010/main" val="112424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4050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4522F21C-5459-42A5-8921-F9D371A320D9}"/>
              </a:ext>
            </a:extLst>
          </p:cNvPr>
          <p:cNvGrpSpPr/>
          <p:nvPr/>
        </p:nvGrpSpPr>
        <p:grpSpPr>
          <a:xfrm>
            <a:off x="2014774" y="1793708"/>
            <a:ext cx="3858235" cy="353943"/>
            <a:chOff x="2014774" y="1793708"/>
            <a:chExt cx="3858235" cy="353943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975C7B8B-2158-480D-9BDC-9C96ACCB13EA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F9171BC7-D606-48B3-8D0D-3FA021241630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2037081" y="1820610"/>
              <a:ext cx="328006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2653FA0D-F70E-41B6-870D-E9FA791BC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pic>
        <p:nvPicPr>
          <p:cNvPr id="65" name="Imagen 64" descr="Imagen que contiene texto&#10;&#10;Descripción generada automáticamente">
            <a:hlinkClick r:id="rId28" action="ppaction://hlinksldjump"/>
            <a:extLst>
              <a:ext uri="{FF2B5EF4-FFF2-40B4-BE49-F238E27FC236}">
                <a16:creationId xmlns:a16="http://schemas.microsoft.com/office/drawing/2014/main" id="{72C7C3E5-FEA2-4CE0-9E80-184474FB7C4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75" y="1071535"/>
            <a:ext cx="504503" cy="504503"/>
          </a:xfrm>
          <a:prstGeom prst="rect">
            <a:avLst/>
          </a:prstGeom>
        </p:spPr>
      </p:pic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D3763EA9-C93F-42F2-9D86-6BEA0E70B061}"/>
              </a:ext>
            </a:extLst>
          </p:cNvPr>
          <p:cNvSpPr/>
          <p:nvPr/>
        </p:nvSpPr>
        <p:spPr>
          <a:xfrm>
            <a:off x="2014773" y="2238749"/>
            <a:ext cx="5779398" cy="4400176"/>
          </a:xfrm>
          <a:prstGeom prst="roundRect">
            <a:avLst>
              <a:gd name="adj" fmla="val 4145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80434302-13A4-47B8-8F97-9F755C8C52F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3" y="2645262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81845890-6397-459E-B20A-B0F12B69962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35" y="1793709"/>
            <a:ext cx="368240" cy="36824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968FDA6E-EE28-41A3-927C-A61AC55713A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10" y="1793709"/>
            <a:ext cx="368240" cy="368240"/>
          </a:xfrm>
          <a:prstGeom prst="rect">
            <a:avLst/>
          </a:prstGeom>
        </p:spPr>
      </p:pic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405555B-A201-45A1-8DFC-454BD4D563E6}"/>
              </a:ext>
            </a:extLst>
          </p:cNvPr>
          <p:cNvSpPr/>
          <p:nvPr/>
        </p:nvSpPr>
        <p:spPr>
          <a:xfrm>
            <a:off x="7870371" y="2238749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01F4FAEB-A197-4276-884E-85BCB49B32C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836198" y="2269527"/>
            <a:ext cx="170271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Elias Sánchez Gómez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DB717791-BB29-411B-B9E2-4A710F19428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7836198" y="2425869"/>
            <a:ext cx="228780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7526985A-9A69-462A-A0F4-A2998125031A}"/>
              </a:ext>
            </a:extLst>
          </p:cNvPr>
          <p:cNvSpPr/>
          <p:nvPr/>
        </p:nvSpPr>
        <p:spPr>
          <a:xfrm>
            <a:off x="7870371" y="3185518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74BF15A2-8B13-43E0-A41D-33838D05038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836198" y="3216296"/>
            <a:ext cx="3706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Tú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2D92DCA-20DE-47AC-BE59-E3950443097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836198" y="3372638"/>
            <a:ext cx="225093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Segundo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73D8CDFC-4ACA-4742-8E58-32641045354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434919" y="3892197"/>
            <a:ext cx="10246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21/05/2019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1EE46028-BF1A-4878-9D9D-15CB77853C1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9518175" y="3892197"/>
            <a:ext cx="5517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10:40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5E0C6EC2-CB7C-46E7-B720-957BD5C5F1F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34919" y="292957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20/05/2019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1D4FE19-469B-4CC5-9D0F-4614CDBFB9B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9518175" y="2929574"/>
            <a:ext cx="5341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19:35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7E6B6389-9BF8-4729-A7CE-E106D4CF423E}"/>
              </a:ext>
            </a:extLst>
          </p:cNvPr>
          <p:cNvSpPr/>
          <p:nvPr/>
        </p:nvSpPr>
        <p:spPr>
          <a:xfrm>
            <a:off x="7870371" y="6284982"/>
            <a:ext cx="2181925" cy="353943"/>
          </a:xfrm>
          <a:prstGeom prst="roundRect">
            <a:avLst>
              <a:gd name="adj" fmla="val 1927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E0A14111-C90A-402E-B2D5-8DB574E1E991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7836198" y="6325934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01EDE85-1704-4F54-ADDB-4A2EC6732982}"/>
              </a:ext>
            </a:extLst>
          </p:cNvPr>
          <p:cNvCxnSpPr>
            <a:cxnSpLocks/>
          </p:cNvCxnSpPr>
          <p:nvPr/>
        </p:nvCxnSpPr>
        <p:spPr>
          <a:xfrm>
            <a:off x="2014773" y="2591287"/>
            <a:ext cx="57793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>
            <a:extLst>
              <a:ext uri="{FF2B5EF4-FFF2-40B4-BE49-F238E27FC236}">
                <a16:creationId xmlns:a16="http://schemas.microsoft.com/office/drawing/2014/main" id="{E683F3F7-F63D-4C55-9704-922F991CC65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57" y="2311817"/>
            <a:ext cx="234905" cy="234905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DDEED41B-CCE9-4140-8374-E56EF14408F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1" y="2315254"/>
            <a:ext cx="234905" cy="234905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390E73C5-2DF8-4FE5-90E7-7AB9A493D89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7" y="2311817"/>
            <a:ext cx="234905" cy="234905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6055301D-1D51-4F98-8609-AA0B9196698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35" y="2311817"/>
            <a:ext cx="234905" cy="23490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C96033B4-92C4-46E1-AC9A-58E12EC298F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9" y="2311030"/>
            <a:ext cx="234906" cy="23490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DDF83A33-881B-4D8C-9B4B-1D3D23BC243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85" y="2311030"/>
            <a:ext cx="234906" cy="234906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108E4549-E70D-4E12-ADEC-A589B1F0C3A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94" y="2311031"/>
            <a:ext cx="234906" cy="234906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0FC04AFB-D743-4988-B38F-D80DC49DFF2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43" y="2311030"/>
            <a:ext cx="234906" cy="234906"/>
          </a:xfrm>
          <a:prstGeom prst="rect">
            <a:avLst/>
          </a:prstGeom>
        </p:spPr>
      </p:pic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87B0CBD3-C260-45BB-A7E6-858AC0A7AEB5}"/>
              </a:ext>
            </a:extLst>
          </p:cNvPr>
          <p:cNvSpPr/>
          <p:nvPr/>
        </p:nvSpPr>
        <p:spPr>
          <a:xfrm>
            <a:off x="2887510" y="1825439"/>
            <a:ext cx="6142230" cy="4116963"/>
          </a:xfrm>
          <a:prstGeom prst="roundRect">
            <a:avLst>
              <a:gd name="adj" fmla="val 4145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C16578C3-A98C-4F50-ABEA-243D47785749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914054" y="1882110"/>
            <a:ext cx="259878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2E333473-8603-4528-AB1E-5BF6998F7A27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074561" y="2380114"/>
            <a:ext cx="186461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Texto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descriptivo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141E6232-A262-45A1-8EA7-D9B3E90ED297}"/>
              </a:ext>
            </a:extLst>
          </p:cNvPr>
          <p:cNvGrpSpPr/>
          <p:nvPr/>
        </p:nvGrpSpPr>
        <p:grpSpPr>
          <a:xfrm>
            <a:off x="2914054" y="2850671"/>
            <a:ext cx="5149545" cy="415498"/>
            <a:chOff x="2014774" y="1759055"/>
            <a:chExt cx="5149545" cy="41549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5EF2B428-D6FF-4658-A1C7-157F92EA2B9F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3CEDBFB5-F9E1-4325-801B-825EE1F35DA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037081" y="1759055"/>
              <a:ext cx="4830168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4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24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24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24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8" name="Imagen 87">
              <a:extLst>
                <a:ext uri="{FF2B5EF4-FFF2-40B4-BE49-F238E27FC236}">
                  <a16:creationId xmlns:a16="http://schemas.microsoft.com/office/drawing/2014/main" id="{5FB6646B-A0AB-43B8-8212-5CC9C22FB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900" y="1831718"/>
              <a:ext cx="301419" cy="301419"/>
            </a:xfrm>
            <a:prstGeom prst="rect">
              <a:avLst/>
            </a:prstGeom>
          </p:spPr>
        </p:pic>
      </p:grpSp>
      <p:sp>
        <p:nvSpPr>
          <p:cNvPr id="89" name="Content">
            <a:extLst>
              <a:ext uri="{FF2B5EF4-FFF2-40B4-BE49-F238E27FC236}">
                <a16:creationId xmlns:a16="http://schemas.microsoft.com/office/drawing/2014/main" id="{3DA6966E-6874-44F6-8CA0-7E1FEF389ADD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074561" y="3333135"/>
            <a:ext cx="186461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Texto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descriptivo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91" name="Rectángulo: esquinas redondeadas 90">
            <a:hlinkClick r:id="rId40" action="ppaction://hlinksldjump"/>
            <a:extLst>
              <a:ext uri="{FF2B5EF4-FFF2-40B4-BE49-F238E27FC236}">
                <a16:creationId xmlns:a16="http://schemas.microsoft.com/office/drawing/2014/main" id="{E54D0ADD-12FE-4235-89B1-30AA4F8B19FC}"/>
              </a:ext>
            </a:extLst>
          </p:cNvPr>
          <p:cNvSpPr/>
          <p:nvPr/>
        </p:nvSpPr>
        <p:spPr>
          <a:xfrm>
            <a:off x="7077075" y="5501710"/>
            <a:ext cx="1846242" cy="352800"/>
          </a:xfrm>
          <a:prstGeom prst="roundRect">
            <a:avLst>
              <a:gd name="adj" fmla="val 4356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93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961E3258-C6DA-47F6-9784-175FE5CD56C6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7172325" y="5472190"/>
            <a:ext cx="166114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Entendido</a:t>
            </a:r>
            <a:endParaRPr lang="en-US" sz="24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62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4050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4522F21C-5459-42A5-8921-F9D371A320D9}"/>
              </a:ext>
            </a:extLst>
          </p:cNvPr>
          <p:cNvGrpSpPr/>
          <p:nvPr/>
        </p:nvGrpSpPr>
        <p:grpSpPr>
          <a:xfrm>
            <a:off x="2014774" y="1793708"/>
            <a:ext cx="3858235" cy="353943"/>
            <a:chOff x="2014774" y="1793708"/>
            <a:chExt cx="3858235" cy="353943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975C7B8B-2158-480D-9BDC-9C96ACCB13EA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F9171BC7-D606-48B3-8D0D-3FA021241630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037081" y="1820610"/>
              <a:ext cx="328006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2653FA0D-F70E-41B6-870D-E9FA791BC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pic>
        <p:nvPicPr>
          <p:cNvPr id="65" name="Imagen 64" descr="Imagen que contiene texto&#10;&#10;Descripción generada automáticamente">
            <a:hlinkClick r:id="rId29" action="ppaction://hlinksldjump"/>
            <a:extLst>
              <a:ext uri="{FF2B5EF4-FFF2-40B4-BE49-F238E27FC236}">
                <a16:creationId xmlns:a16="http://schemas.microsoft.com/office/drawing/2014/main" id="{72C7C3E5-FEA2-4CE0-9E80-184474FB7C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75" y="1071535"/>
            <a:ext cx="504503" cy="504503"/>
          </a:xfrm>
          <a:prstGeom prst="rect">
            <a:avLst/>
          </a:prstGeom>
        </p:spPr>
      </p:pic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D3763EA9-C93F-42F2-9D86-6BEA0E70B061}"/>
              </a:ext>
            </a:extLst>
          </p:cNvPr>
          <p:cNvSpPr/>
          <p:nvPr/>
        </p:nvSpPr>
        <p:spPr>
          <a:xfrm>
            <a:off x="2014773" y="2238749"/>
            <a:ext cx="5779398" cy="4400176"/>
          </a:xfrm>
          <a:prstGeom prst="roundRect">
            <a:avLst>
              <a:gd name="adj" fmla="val 4145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80434302-13A4-47B8-8F97-9F755C8C52F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3" y="2645262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81845890-6397-459E-B20A-B0F12B69962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35" y="1793709"/>
            <a:ext cx="368240" cy="36824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968FDA6E-EE28-41A3-927C-A61AC55713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10" y="1793709"/>
            <a:ext cx="368240" cy="368240"/>
          </a:xfrm>
          <a:prstGeom prst="rect">
            <a:avLst/>
          </a:prstGeom>
        </p:spPr>
      </p:pic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405555B-A201-45A1-8DFC-454BD4D563E6}"/>
              </a:ext>
            </a:extLst>
          </p:cNvPr>
          <p:cNvSpPr/>
          <p:nvPr/>
        </p:nvSpPr>
        <p:spPr>
          <a:xfrm>
            <a:off x="7870371" y="2238749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01F4FAEB-A197-4276-884E-85BCB49B32C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836198" y="2269527"/>
            <a:ext cx="170271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Elias Sánchez Gómez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DB717791-BB29-411B-B9E2-4A710F19428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7836198" y="2425869"/>
            <a:ext cx="228780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7526985A-9A69-462A-A0F4-A2998125031A}"/>
              </a:ext>
            </a:extLst>
          </p:cNvPr>
          <p:cNvSpPr/>
          <p:nvPr/>
        </p:nvSpPr>
        <p:spPr>
          <a:xfrm>
            <a:off x="7870371" y="3185518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74BF15A2-8B13-43E0-A41D-33838D05038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836198" y="3216296"/>
            <a:ext cx="3706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Tú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2D92DCA-20DE-47AC-BE59-E3950443097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836198" y="3372638"/>
            <a:ext cx="225093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Segundo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73D8CDFC-4ACA-4742-8E58-32641045354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434919" y="3892197"/>
            <a:ext cx="10246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21/05/2019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1EE46028-BF1A-4878-9D9D-15CB77853C1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9518175" y="3892197"/>
            <a:ext cx="5517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10:40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5E0C6EC2-CB7C-46E7-B720-957BD5C5F1F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34919" y="292957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20/05/2019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1D4FE19-469B-4CC5-9D0F-4614CDBFB9B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9518175" y="2929574"/>
            <a:ext cx="5341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19:35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7E6B6389-9BF8-4729-A7CE-E106D4CF423E}"/>
              </a:ext>
            </a:extLst>
          </p:cNvPr>
          <p:cNvSpPr/>
          <p:nvPr/>
        </p:nvSpPr>
        <p:spPr>
          <a:xfrm>
            <a:off x="7870371" y="6284982"/>
            <a:ext cx="2181925" cy="353943"/>
          </a:xfrm>
          <a:prstGeom prst="roundRect">
            <a:avLst>
              <a:gd name="adj" fmla="val 1927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E0A14111-C90A-402E-B2D5-8DB574E1E991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7836198" y="6325934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01EDE85-1704-4F54-ADDB-4A2EC6732982}"/>
              </a:ext>
            </a:extLst>
          </p:cNvPr>
          <p:cNvCxnSpPr>
            <a:cxnSpLocks/>
          </p:cNvCxnSpPr>
          <p:nvPr/>
        </p:nvCxnSpPr>
        <p:spPr>
          <a:xfrm>
            <a:off x="2014773" y="2591287"/>
            <a:ext cx="57793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>
            <a:extLst>
              <a:ext uri="{FF2B5EF4-FFF2-40B4-BE49-F238E27FC236}">
                <a16:creationId xmlns:a16="http://schemas.microsoft.com/office/drawing/2014/main" id="{E683F3F7-F63D-4C55-9704-922F991CC65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57" y="2311817"/>
            <a:ext cx="234905" cy="234905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DDEED41B-CCE9-4140-8374-E56EF14408F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1" y="2315254"/>
            <a:ext cx="234905" cy="234905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390E73C5-2DF8-4FE5-90E7-7AB9A493D89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7" y="2311817"/>
            <a:ext cx="234905" cy="234905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6055301D-1D51-4F98-8609-AA0B9196698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35" y="2311817"/>
            <a:ext cx="234905" cy="23490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C96033B4-92C4-46E1-AC9A-58E12EC298F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9" y="2311030"/>
            <a:ext cx="234906" cy="23490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DDF83A33-881B-4D8C-9B4B-1D3D23BC243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85" y="2311030"/>
            <a:ext cx="234906" cy="234906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108E4549-E70D-4E12-ADEC-A589B1F0C3A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94" y="2311031"/>
            <a:ext cx="234906" cy="234906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0FC04AFB-D743-4988-B38F-D80DC49DFF2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43" y="2311030"/>
            <a:ext cx="234906" cy="234906"/>
          </a:xfrm>
          <a:prstGeom prst="rect">
            <a:avLst/>
          </a:prstGeom>
        </p:spPr>
      </p:pic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87B0CBD3-C260-45BB-A7E6-858AC0A7AEB5}"/>
              </a:ext>
            </a:extLst>
          </p:cNvPr>
          <p:cNvSpPr/>
          <p:nvPr/>
        </p:nvSpPr>
        <p:spPr>
          <a:xfrm>
            <a:off x="2887510" y="1825439"/>
            <a:ext cx="6142230" cy="4116963"/>
          </a:xfrm>
          <a:prstGeom prst="roundRect">
            <a:avLst>
              <a:gd name="adj" fmla="val 4145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C16578C3-A98C-4F50-ABEA-243D47785749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914054" y="1882110"/>
            <a:ext cx="361829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Documentos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y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formatos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2E333473-8603-4528-AB1E-5BF6998F7A27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2981701" y="2893497"/>
            <a:ext cx="1797287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plan de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estudios.pdf</a:t>
            </a:r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141E6232-A262-45A1-8EA7-D9B3E90ED297}"/>
              </a:ext>
            </a:extLst>
          </p:cNvPr>
          <p:cNvGrpSpPr/>
          <p:nvPr/>
        </p:nvGrpSpPr>
        <p:grpSpPr>
          <a:xfrm>
            <a:off x="2914054" y="3749196"/>
            <a:ext cx="3858235" cy="415498"/>
            <a:chOff x="2014774" y="1759055"/>
            <a:chExt cx="3858235" cy="41549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5EF2B428-D6FF-4658-A1C7-157F92EA2B9F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3CEDBFB5-F9E1-4325-801B-825EE1F35DA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2037081" y="1759055"/>
              <a:ext cx="1335622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4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Rectángulo: esquinas redondeadas 90">
            <a:hlinkClick r:id="rId41" action="ppaction://hlinksldjump"/>
            <a:extLst>
              <a:ext uri="{FF2B5EF4-FFF2-40B4-BE49-F238E27FC236}">
                <a16:creationId xmlns:a16="http://schemas.microsoft.com/office/drawing/2014/main" id="{E54D0ADD-12FE-4235-89B1-30AA4F8B19FC}"/>
              </a:ext>
            </a:extLst>
          </p:cNvPr>
          <p:cNvSpPr/>
          <p:nvPr/>
        </p:nvSpPr>
        <p:spPr>
          <a:xfrm>
            <a:off x="7794171" y="5501710"/>
            <a:ext cx="1129146" cy="352800"/>
          </a:xfrm>
          <a:prstGeom prst="roundRect">
            <a:avLst>
              <a:gd name="adj" fmla="val 4356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93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961E3258-C6DA-47F6-9784-175FE5CD56C6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7870371" y="5472190"/>
            <a:ext cx="963096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Listo</a:t>
            </a:r>
            <a:endParaRPr lang="en-US" sz="24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1B65E51A-E12B-4E2C-A175-5C26B602472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73" y="2335894"/>
            <a:ext cx="546204" cy="546204"/>
          </a:xfrm>
          <a:prstGeom prst="rect">
            <a:avLst/>
          </a:prstGeom>
        </p:spPr>
      </p:pic>
      <p:pic>
        <p:nvPicPr>
          <p:cNvPr id="95" name="Imagen 9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964E6681-7008-45FB-BF80-988FEA9FAFA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90" y="3805743"/>
            <a:ext cx="292388" cy="292388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089C3AA5-0AC1-499E-806D-17D9AFC7875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73" y="4194687"/>
            <a:ext cx="546204" cy="546204"/>
          </a:xfrm>
          <a:prstGeom prst="rect">
            <a:avLst/>
          </a:prstGeom>
        </p:spPr>
      </p:pic>
      <p:sp>
        <p:nvSpPr>
          <p:cNvPr id="97" name="Content">
            <a:extLst>
              <a:ext uri="{FF2B5EF4-FFF2-40B4-BE49-F238E27FC236}">
                <a16:creationId xmlns:a16="http://schemas.microsoft.com/office/drawing/2014/main" id="{73132377-5EB3-4EA2-94BE-628CFCFD34F6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2981700" y="4798186"/>
            <a:ext cx="1797287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plan de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estudios.pdf</a:t>
            </a:r>
          </a:p>
        </p:txBody>
      </p:sp>
      <p:sp>
        <p:nvSpPr>
          <p:cNvPr id="88" name="Content">
            <a:extLst>
              <a:ext uri="{FF2B5EF4-FFF2-40B4-BE49-F238E27FC236}">
                <a16:creationId xmlns:a16="http://schemas.microsoft.com/office/drawing/2014/main" id="{6FDD2D91-BBCF-4B40-98D8-FE9344CDFE17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294290" y="4502874"/>
            <a:ext cx="41870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v0</a:t>
            </a:r>
          </a:p>
        </p:txBody>
      </p:sp>
    </p:spTree>
    <p:extLst>
      <p:ext uri="{BB962C8B-B14F-4D97-AF65-F5344CB8AC3E}">
        <p14:creationId xmlns:p14="http://schemas.microsoft.com/office/powerpoint/2010/main" val="190796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4050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4522F21C-5459-42A5-8921-F9D371A320D9}"/>
              </a:ext>
            </a:extLst>
          </p:cNvPr>
          <p:cNvGrpSpPr/>
          <p:nvPr/>
        </p:nvGrpSpPr>
        <p:grpSpPr>
          <a:xfrm>
            <a:off x="2014774" y="1793708"/>
            <a:ext cx="3858235" cy="353943"/>
            <a:chOff x="2014774" y="1793708"/>
            <a:chExt cx="3858235" cy="353943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975C7B8B-2158-480D-9BDC-9C96ACCB13EA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F9171BC7-D606-48B3-8D0D-3FA021241630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2037081" y="1820610"/>
              <a:ext cx="328006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2653FA0D-F70E-41B6-870D-E9FA791BC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pic>
        <p:nvPicPr>
          <p:cNvPr id="65" name="Imagen 64" descr="Imagen que contiene texto&#10;&#10;Descripción generada automáticamente">
            <a:hlinkClick r:id="rId37" action="ppaction://hlinksldjump"/>
            <a:extLst>
              <a:ext uri="{FF2B5EF4-FFF2-40B4-BE49-F238E27FC236}">
                <a16:creationId xmlns:a16="http://schemas.microsoft.com/office/drawing/2014/main" id="{72C7C3E5-FEA2-4CE0-9E80-184474FB7C47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75" y="1071535"/>
            <a:ext cx="504503" cy="504503"/>
          </a:xfrm>
          <a:prstGeom prst="rect">
            <a:avLst/>
          </a:prstGeom>
        </p:spPr>
      </p:pic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D3763EA9-C93F-42F2-9D86-6BEA0E70B061}"/>
              </a:ext>
            </a:extLst>
          </p:cNvPr>
          <p:cNvSpPr/>
          <p:nvPr/>
        </p:nvSpPr>
        <p:spPr>
          <a:xfrm>
            <a:off x="2014773" y="2238749"/>
            <a:ext cx="5779398" cy="4400176"/>
          </a:xfrm>
          <a:prstGeom prst="roundRect">
            <a:avLst>
              <a:gd name="adj" fmla="val 4145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80434302-13A4-47B8-8F97-9F755C8C52F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3" y="2645262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47" name="Imagen 46">
            <a:hlinkClick r:id="rId39" action="ppaction://hlinksldjump"/>
            <a:extLst>
              <a:ext uri="{FF2B5EF4-FFF2-40B4-BE49-F238E27FC236}">
                <a16:creationId xmlns:a16="http://schemas.microsoft.com/office/drawing/2014/main" id="{81845890-6397-459E-B20A-B0F12B69962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35" y="1793709"/>
            <a:ext cx="368240" cy="368240"/>
          </a:xfrm>
          <a:prstGeom prst="rect">
            <a:avLst/>
          </a:prstGeom>
        </p:spPr>
      </p:pic>
      <p:pic>
        <p:nvPicPr>
          <p:cNvPr id="69" name="Imagen 68">
            <a:hlinkClick r:id="rId41" action="ppaction://hlinksldjump"/>
            <a:extLst>
              <a:ext uri="{FF2B5EF4-FFF2-40B4-BE49-F238E27FC236}">
                <a16:creationId xmlns:a16="http://schemas.microsoft.com/office/drawing/2014/main" id="{968FDA6E-EE28-41A3-927C-A61AC55713A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10" y="1793709"/>
            <a:ext cx="368240" cy="36824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8FB46F09-8D27-456B-8EE6-F6B566B0F21C}"/>
              </a:ext>
            </a:extLst>
          </p:cNvPr>
          <p:cNvGrpSpPr/>
          <p:nvPr/>
        </p:nvGrpSpPr>
        <p:grpSpPr>
          <a:xfrm>
            <a:off x="7836198" y="2238749"/>
            <a:ext cx="2287806" cy="725729"/>
            <a:chOff x="7836198" y="2238749"/>
            <a:chExt cx="2287806" cy="725729"/>
          </a:xfrm>
        </p:grpSpPr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F405555B-A201-45A1-8DFC-454BD4D563E6}"/>
                </a:ext>
              </a:extLst>
            </p:cNvPr>
            <p:cNvSpPr/>
            <p:nvPr/>
          </p:nvSpPr>
          <p:spPr>
            <a:xfrm>
              <a:off x="7870371" y="2238749"/>
              <a:ext cx="2184704" cy="725729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01F4FAEB-A197-4276-884E-85BCB49B32CB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7836198" y="2269527"/>
              <a:ext cx="170271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Elias Sánchez Gómez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DB717791-BB29-411B-B9E2-4A710F19428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836198" y="2425869"/>
              <a:ext cx="2287806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Ejemplo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cometario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el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paso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7526985A-9A69-462A-A0F4-A2998125031A}"/>
              </a:ext>
            </a:extLst>
          </p:cNvPr>
          <p:cNvSpPr/>
          <p:nvPr/>
        </p:nvSpPr>
        <p:spPr>
          <a:xfrm>
            <a:off x="7870371" y="3185518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74BF15A2-8B13-43E0-A41D-33838D05038E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836198" y="3216296"/>
            <a:ext cx="3706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Tú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2D92DCA-20DE-47AC-BE59-E3950443097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7836198" y="3372638"/>
            <a:ext cx="225093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Segundo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73D8CDFC-4ACA-4742-8E58-32641045354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8434919" y="3892197"/>
            <a:ext cx="10246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21/05/2019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1EE46028-BF1A-4878-9D9D-15CB77853C1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9518175" y="3892197"/>
            <a:ext cx="5517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10:40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5E0C6EC2-CB7C-46E7-B720-957BD5C5F1F1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434919" y="292957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20/05/2019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1D4FE19-469B-4CC5-9D0F-4614CDBFB9BC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9518175" y="2929574"/>
            <a:ext cx="5341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19:35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7E6B6389-9BF8-4729-A7CE-E106D4CF423E}"/>
              </a:ext>
            </a:extLst>
          </p:cNvPr>
          <p:cNvSpPr/>
          <p:nvPr/>
        </p:nvSpPr>
        <p:spPr>
          <a:xfrm>
            <a:off x="7870371" y="6284982"/>
            <a:ext cx="2181925" cy="353943"/>
          </a:xfrm>
          <a:prstGeom prst="roundRect">
            <a:avLst>
              <a:gd name="adj" fmla="val 1927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E0A14111-C90A-402E-B2D5-8DB574E1E99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7836198" y="6325934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01EDE85-1704-4F54-ADDB-4A2EC6732982}"/>
              </a:ext>
            </a:extLst>
          </p:cNvPr>
          <p:cNvCxnSpPr>
            <a:cxnSpLocks/>
          </p:cNvCxnSpPr>
          <p:nvPr/>
        </p:nvCxnSpPr>
        <p:spPr>
          <a:xfrm>
            <a:off x="2014773" y="2591287"/>
            <a:ext cx="57793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>
            <a:extLst>
              <a:ext uri="{FF2B5EF4-FFF2-40B4-BE49-F238E27FC236}">
                <a16:creationId xmlns:a16="http://schemas.microsoft.com/office/drawing/2014/main" id="{E683F3F7-F63D-4C55-9704-922F991CC65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57" y="2311817"/>
            <a:ext cx="234905" cy="234905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DDEED41B-CCE9-4140-8374-E56EF14408F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1" y="2315254"/>
            <a:ext cx="234905" cy="234905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390E73C5-2DF8-4FE5-90E7-7AB9A493D89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7" y="2311817"/>
            <a:ext cx="234905" cy="234905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6055301D-1D51-4F98-8609-AA0B9196698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35" y="2311817"/>
            <a:ext cx="234905" cy="23490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C96033B4-92C4-46E1-AC9A-58E12EC298FC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9" y="2311030"/>
            <a:ext cx="234906" cy="23490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DDF83A33-881B-4D8C-9B4B-1D3D23BC243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85" y="2311030"/>
            <a:ext cx="234906" cy="234906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108E4549-E70D-4E12-ADEC-A589B1F0C3A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94" y="2311031"/>
            <a:ext cx="234906" cy="234906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0FC04AFB-D743-4988-B38F-D80DC49DFF22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43" y="2311030"/>
            <a:ext cx="234906" cy="234906"/>
          </a:xfrm>
          <a:prstGeom prst="rect">
            <a:avLst/>
          </a:prstGeom>
        </p:spPr>
      </p:pic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B060711B-9468-440E-961B-7AB05713E7D0}"/>
              </a:ext>
            </a:extLst>
          </p:cNvPr>
          <p:cNvSpPr/>
          <p:nvPr/>
        </p:nvSpPr>
        <p:spPr>
          <a:xfrm>
            <a:off x="1605598" y="1034890"/>
            <a:ext cx="3905783" cy="569928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pic>
        <p:nvPicPr>
          <p:cNvPr id="73" name="Imagen 72">
            <a:hlinkClick r:id="rId51" action="ppaction://hlinksldjump"/>
            <a:extLst>
              <a:ext uri="{FF2B5EF4-FFF2-40B4-BE49-F238E27FC236}">
                <a16:creationId xmlns:a16="http://schemas.microsoft.com/office/drawing/2014/main" id="{4FB6BAFC-04A8-4FD6-8C1A-DDC0FBC7252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96" y="1154054"/>
            <a:ext cx="308438" cy="308438"/>
          </a:xfrm>
          <a:prstGeom prst="rect">
            <a:avLst/>
          </a:prstGeom>
        </p:spPr>
      </p:pic>
      <p:sp>
        <p:nvSpPr>
          <p:cNvPr id="74" name="Content">
            <a:extLst>
              <a:ext uri="{FF2B5EF4-FFF2-40B4-BE49-F238E27FC236}">
                <a16:creationId xmlns:a16="http://schemas.microsoft.com/office/drawing/2014/main" id="{9D1BC2EE-B12F-4F7D-B177-29C6E06CD101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2079245" y="1034890"/>
            <a:ext cx="126829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Menú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DA7E9EEA-7565-452D-8567-7BFA5829115B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2092468" y="1668911"/>
            <a:ext cx="259878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4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30EF3DC0-59D2-4EF0-9595-E4EC474C46FF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1624473" y="2080739"/>
            <a:ext cx="328006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necesidades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sociales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DA6E25E7-582D-41D4-B79A-3DC282A8C8EA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614020" y="2353467"/>
            <a:ext cx="375936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fundamentos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disciplinares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Content">
            <a:extLst>
              <a:ext uri="{FF2B5EF4-FFF2-40B4-BE49-F238E27FC236}">
                <a16:creationId xmlns:a16="http://schemas.microsoft.com/office/drawing/2014/main" id="{8BFABED2-1A95-4E23-8A69-32D275B3C597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611241" y="2633256"/>
            <a:ext cx="308930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campo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profesional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44D52EAC-FFEF-49F7-A363-CC8BFBDD1908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614944" y="2927130"/>
            <a:ext cx="273985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opciones</a:t>
            </a:r>
            <a:r>
              <a:rPr lang="en-US" sz="16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afínes</a:t>
            </a:r>
            <a:endParaRPr lang="en-US" sz="16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CB5EF593-BB12-4BAF-852B-617D462B276D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1613518" y="3223442"/>
            <a:ext cx="28039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los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lineamientos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08DF5D45-E1A2-4C8A-94E7-28B7506F6AF3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2072640" y="3588793"/>
            <a:ext cx="104067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Visión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6AC92D28-1E15-4333-B93B-A2151205CB36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2086582" y="4025864"/>
            <a:ext cx="27414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Intenciones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</a:t>
            </a:r>
          </a:p>
        </p:txBody>
      </p:sp>
      <p:sp>
        <p:nvSpPr>
          <p:cNvPr id="97" name="Content">
            <a:extLst>
              <a:ext uri="{FF2B5EF4-FFF2-40B4-BE49-F238E27FC236}">
                <a16:creationId xmlns:a16="http://schemas.microsoft.com/office/drawing/2014/main" id="{72C13F6F-C3A7-45B3-B914-BE0C9EBCE89D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2085958" y="4461924"/>
            <a:ext cx="223811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Perfíles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PE</a:t>
            </a:r>
          </a:p>
        </p:txBody>
      </p:sp>
      <p:sp>
        <p:nvSpPr>
          <p:cNvPr id="99" name="Content">
            <a:extLst>
              <a:ext uri="{FF2B5EF4-FFF2-40B4-BE49-F238E27FC236}">
                <a16:creationId xmlns:a16="http://schemas.microsoft.com/office/drawing/2014/main" id="{BF37C116-C731-477D-BE9F-10B921A8CC5F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2084318" y="4895323"/>
            <a:ext cx="306686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Estructura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curricular</a:t>
            </a: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id="{5E47E571-9F26-42B1-9EA6-E86D1933C713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2072640" y="5333875"/>
            <a:ext cx="273825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Catálogos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EE’s</a:t>
            </a:r>
          </a:p>
        </p:txBody>
      </p:sp>
      <p:sp>
        <p:nvSpPr>
          <p:cNvPr id="103" name="Content">
            <a:extLst>
              <a:ext uri="{FF2B5EF4-FFF2-40B4-BE49-F238E27FC236}">
                <a16:creationId xmlns:a16="http://schemas.microsoft.com/office/drawing/2014/main" id="{C8CFF041-A877-4718-B2A4-24F5AE3A3120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2086243" y="5764782"/>
            <a:ext cx="231666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ProgramasEE’s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extLst>
              <a:ext uri="{FF2B5EF4-FFF2-40B4-BE49-F238E27FC236}">
                <a16:creationId xmlns:a16="http://schemas.microsoft.com/office/drawing/2014/main" id="{6AE99EDA-31FA-462E-8B34-36A4C7A22282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2087164" y="6208698"/>
            <a:ext cx="288412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Mapas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CA120F-1DD8-46B4-B9E2-CACF9A4A7F72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3682602"/>
            <a:ext cx="216000" cy="216000"/>
          </a:xfrm>
          <a:prstGeom prst="rect">
            <a:avLst/>
          </a:prstGeom>
        </p:spPr>
      </p:pic>
      <p:pic>
        <p:nvPicPr>
          <p:cNvPr id="106" name="Imagen 105">
            <a:extLst>
              <a:ext uri="{FF2B5EF4-FFF2-40B4-BE49-F238E27FC236}">
                <a16:creationId xmlns:a16="http://schemas.microsoft.com/office/drawing/2014/main" id="{1428A280-138F-42DB-831A-2EE59549622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4116293"/>
            <a:ext cx="216000" cy="216000"/>
          </a:xfrm>
          <a:prstGeom prst="rect">
            <a:avLst/>
          </a:prstGeom>
        </p:spPr>
      </p:pic>
      <p:pic>
        <p:nvPicPr>
          <p:cNvPr id="107" name="Imagen 106">
            <a:extLst>
              <a:ext uri="{FF2B5EF4-FFF2-40B4-BE49-F238E27FC236}">
                <a16:creationId xmlns:a16="http://schemas.microsoft.com/office/drawing/2014/main" id="{B8D87603-D277-41DE-BB15-F6521F357ED1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4535490"/>
            <a:ext cx="216000" cy="216000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E84B6619-6002-49BB-9D01-21056D51437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15" y="5001113"/>
            <a:ext cx="216000" cy="216000"/>
          </a:xfrm>
          <a:prstGeom prst="rect">
            <a:avLst/>
          </a:prstGeom>
        </p:spPr>
      </p:pic>
      <p:pic>
        <p:nvPicPr>
          <p:cNvPr id="109" name="Imagen 108">
            <a:extLst>
              <a:ext uri="{FF2B5EF4-FFF2-40B4-BE49-F238E27FC236}">
                <a16:creationId xmlns:a16="http://schemas.microsoft.com/office/drawing/2014/main" id="{E788A20E-DE35-4E26-B1F8-AFEC0722EC4A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42" y="5419258"/>
            <a:ext cx="216000" cy="216000"/>
          </a:xfrm>
          <a:prstGeom prst="rect">
            <a:avLst/>
          </a:prstGeom>
        </p:spPr>
      </p:pic>
      <p:pic>
        <p:nvPicPr>
          <p:cNvPr id="110" name="Imagen 109">
            <a:extLst>
              <a:ext uri="{FF2B5EF4-FFF2-40B4-BE49-F238E27FC236}">
                <a16:creationId xmlns:a16="http://schemas.microsoft.com/office/drawing/2014/main" id="{9FA67E6F-759B-4FA6-A423-680A051FBDB7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15" y="5845800"/>
            <a:ext cx="216000" cy="216000"/>
          </a:xfrm>
          <a:prstGeom prst="rect">
            <a:avLst/>
          </a:prstGeom>
        </p:spPr>
      </p:pic>
      <p:pic>
        <p:nvPicPr>
          <p:cNvPr id="111" name="Imagen 110">
            <a:extLst>
              <a:ext uri="{FF2B5EF4-FFF2-40B4-BE49-F238E27FC236}">
                <a16:creationId xmlns:a16="http://schemas.microsoft.com/office/drawing/2014/main" id="{40A36957-FCBD-4D97-9C6B-58713D7344C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6303026"/>
            <a:ext cx="216000" cy="216000"/>
          </a:xfrm>
          <a:prstGeom prst="rect">
            <a:avLst/>
          </a:prstGeom>
        </p:spPr>
      </p:pic>
      <p:pic>
        <p:nvPicPr>
          <p:cNvPr id="112" name="Imagen 111">
            <a:extLst>
              <a:ext uri="{FF2B5EF4-FFF2-40B4-BE49-F238E27FC236}">
                <a16:creationId xmlns:a16="http://schemas.microsoft.com/office/drawing/2014/main" id="{7EE3ABDF-9AA1-4441-BA00-A3A65DF0868D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756273" y="1750090"/>
            <a:ext cx="216000" cy="216000"/>
          </a:xfrm>
          <a:prstGeom prst="rect">
            <a:avLst/>
          </a:prstGeom>
        </p:spPr>
      </p:pic>
      <p:pic>
        <p:nvPicPr>
          <p:cNvPr id="36" name="Imagen 35">
            <a:hlinkClick r:id="rId53" action="ppaction://hlinksldjump"/>
            <a:extLst>
              <a:ext uri="{FF2B5EF4-FFF2-40B4-BE49-F238E27FC236}">
                <a16:creationId xmlns:a16="http://schemas.microsoft.com/office/drawing/2014/main" id="{33D77342-EE0F-4E4A-AEB4-C93A7DCD0FF7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150" y="1114861"/>
            <a:ext cx="366825" cy="366825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2F3B1C74-A0BA-451F-BAB1-D519D9ED1087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84" y="1693060"/>
            <a:ext cx="367200" cy="3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3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4050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4522F21C-5459-42A5-8921-F9D371A320D9}"/>
              </a:ext>
            </a:extLst>
          </p:cNvPr>
          <p:cNvGrpSpPr/>
          <p:nvPr/>
        </p:nvGrpSpPr>
        <p:grpSpPr>
          <a:xfrm>
            <a:off x="2014774" y="1793708"/>
            <a:ext cx="3858235" cy="353943"/>
            <a:chOff x="2014774" y="1793708"/>
            <a:chExt cx="3858235" cy="353943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975C7B8B-2158-480D-9BDC-9C96ACCB13EA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F9171BC7-D606-48B3-8D0D-3FA021241630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2037081" y="1820610"/>
              <a:ext cx="328006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2653FA0D-F70E-41B6-870D-E9FA791BC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pic>
        <p:nvPicPr>
          <p:cNvPr id="65" name="Imagen 64" descr="Imagen que contiene texto&#10;&#10;Descripción generada automáticamente">
            <a:hlinkClick r:id="rId48" action="ppaction://hlinksldjump"/>
            <a:extLst>
              <a:ext uri="{FF2B5EF4-FFF2-40B4-BE49-F238E27FC236}">
                <a16:creationId xmlns:a16="http://schemas.microsoft.com/office/drawing/2014/main" id="{72C7C3E5-FEA2-4CE0-9E80-184474FB7C47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75" y="1071535"/>
            <a:ext cx="504503" cy="504503"/>
          </a:xfrm>
          <a:prstGeom prst="rect">
            <a:avLst/>
          </a:prstGeom>
        </p:spPr>
      </p:pic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D3763EA9-C93F-42F2-9D86-6BEA0E70B061}"/>
              </a:ext>
            </a:extLst>
          </p:cNvPr>
          <p:cNvSpPr/>
          <p:nvPr/>
        </p:nvSpPr>
        <p:spPr>
          <a:xfrm>
            <a:off x="2014773" y="2238749"/>
            <a:ext cx="5779398" cy="4400176"/>
          </a:xfrm>
          <a:prstGeom prst="roundRect">
            <a:avLst>
              <a:gd name="adj" fmla="val 4145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80434302-13A4-47B8-8F97-9F755C8C52F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3" y="2645262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47" name="Imagen 46">
            <a:hlinkClick r:id="rId50" action="ppaction://hlinksldjump"/>
            <a:extLst>
              <a:ext uri="{FF2B5EF4-FFF2-40B4-BE49-F238E27FC236}">
                <a16:creationId xmlns:a16="http://schemas.microsoft.com/office/drawing/2014/main" id="{81845890-6397-459E-B20A-B0F12B69962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35" y="1793709"/>
            <a:ext cx="368240" cy="368240"/>
          </a:xfrm>
          <a:prstGeom prst="rect">
            <a:avLst/>
          </a:prstGeom>
        </p:spPr>
      </p:pic>
      <p:pic>
        <p:nvPicPr>
          <p:cNvPr id="69" name="Imagen 68">
            <a:hlinkClick r:id="rId52" action="ppaction://hlinksldjump"/>
            <a:extLst>
              <a:ext uri="{FF2B5EF4-FFF2-40B4-BE49-F238E27FC236}">
                <a16:creationId xmlns:a16="http://schemas.microsoft.com/office/drawing/2014/main" id="{968FDA6E-EE28-41A3-927C-A61AC55713A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10" y="1793709"/>
            <a:ext cx="368240" cy="368240"/>
          </a:xfrm>
          <a:prstGeom prst="rect">
            <a:avLst/>
          </a:prstGeom>
        </p:spPr>
      </p:pic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405555B-A201-45A1-8DFC-454BD4D563E6}"/>
              </a:ext>
            </a:extLst>
          </p:cNvPr>
          <p:cNvSpPr/>
          <p:nvPr/>
        </p:nvSpPr>
        <p:spPr>
          <a:xfrm>
            <a:off x="7870371" y="2238749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01F4FAEB-A197-4276-884E-85BCB49B32C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836198" y="2269527"/>
            <a:ext cx="170271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Elias Sánchez Gómez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DB717791-BB29-411B-B9E2-4A710F19428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7836198" y="2425869"/>
            <a:ext cx="228780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7526985A-9A69-462A-A0F4-A2998125031A}"/>
              </a:ext>
            </a:extLst>
          </p:cNvPr>
          <p:cNvSpPr/>
          <p:nvPr/>
        </p:nvSpPr>
        <p:spPr>
          <a:xfrm>
            <a:off x="7870371" y="3185518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74BF15A2-8B13-43E0-A41D-33838D05038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836198" y="3216296"/>
            <a:ext cx="3706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Tú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2D92DCA-20DE-47AC-BE59-E3950443097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836198" y="3372638"/>
            <a:ext cx="225093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Segundo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73D8CDFC-4ACA-4742-8E58-32641045354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434919" y="3892197"/>
            <a:ext cx="10246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21/05/2019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1EE46028-BF1A-4878-9D9D-15CB77853C1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9518175" y="3892197"/>
            <a:ext cx="5517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10:40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5E0C6EC2-CB7C-46E7-B720-957BD5C5F1F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34919" y="292957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20/05/2019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1D4FE19-469B-4CC5-9D0F-4614CDBFB9B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9518175" y="2929574"/>
            <a:ext cx="5341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19:35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7E6B6389-9BF8-4729-A7CE-E106D4CF423E}"/>
              </a:ext>
            </a:extLst>
          </p:cNvPr>
          <p:cNvSpPr/>
          <p:nvPr/>
        </p:nvSpPr>
        <p:spPr>
          <a:xfrm>
            <a:off x="7870371" y="6284982"/>
            <a:ext cx="2181925" cy="353943"/>
          </a:xfrm>
          <a:prstGeom prst="roundRect">
            <a:avLst>
              <a:gd name="adj" fmla="val 1927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E0A14111-C90A-402E-B2D5-8DB574E1E991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7836198" y="6325934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01EDE85-1704-4F54-ADDB-4A2EC6732982}"/>
              </a:ext>
            </a:extLst>
          </p:cNvPr>
          <p:cNvCxnSpPr>
            <a:cxnSpLocks/>
          </p:cNvCxnSpPr>
          <p:nvPr/>
        </p:nvCxnSpPr>
        <p:spPr>
          <a:xfrm>
            <a:off x="2014773" y="2591287"/>
            <a:ext cx="57793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>
            <a:extLst>
              <a:ext uri="{FF2B5EF4-FFF2-40B4-BE49-F238E27FC236}">
                <a16:creationId xmlns:a16="http://schemas.microsoft.com/office/drawing/2014/main" id="{E683F3F7-F63D-4C55-9704-922F991CC65B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57" y="2311817"/>
            <a:ext cx="234905" cy="234905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DDEED41B-CCE9-4140-8374-E56EF14408FD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1" y="2315254"/>
            <a:ext cx="234905" cy="234905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390E73C5-2DF8-4FE5-90E7-7AB9A493D897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7" y="2311817"/>
            <a:ext cx="234905" cy="234905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6055301D-1D51-4F98-8609-AA0B91966987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35" y="2311817"/>
            <a:ext cx="234905" cy="23490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C96033B4-92C4-46E1-AC9A-58E12EC298FC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9" y="2311030"/>
            <a:ext cx="234906" cy="23490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DDF83A33-881B-4D8C-9B4B-1D3D23BC2438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85" y="2311030"/>
            <a:ext cx="234906" cy="234906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108E4549-E70D-4E12-ADEC-A589B1F0C3A8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94" y="2311031"/>
            <a:ext cx="234906" cy="234906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0FC04AFB-D743-4988-B38F-D80DC49DFF22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43" y="2311030"/>
            <a:ext cx="234906" cy="234906"/>
          </a:xfrm>
          <a:prstGeom prst="rect">
            <a:avLst/>
          </a:prstGeom>
        </p:spPr>
      </p:pic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B060711B-9468-440E-961B-7AB05713E7D0}"/>
              </a:ext>
            </a:extLst>
          </p:cNvPr>
          <p:cNvSpPr/>
          <p:nvPr/>
        </p:nvSpPr>
        <p:spPr>
          <a:xfrm>
            <a:off x="1605598" y="1034890"/>
            <a:ext cx="3905783" cy="569928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pic>
        <p:nvPicPr>
          <p:cNvPr id="73" name="Imagen 72">
            <a:hlinkClick r:id="rId62" action="ppaction://hlinksldjump"/>
            <a:extLst>
              <a:ext uri="{FF2B5EF4-FFF2-40B4-BE49-F238E27FC236}">
                <a16:creationId xmlns:a16="http://schemas.microsoft.com/office/drawing/2014/main" id="{4FB6BAFC-04A8-4FD6-8C1A-DDC0FBC7252C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96" y="1154054"/>
            <a:ext cx="308438" cy="308438"/>
          </a:xfrm>
          <a:prstGeom prst="rect">
            <a:avLst/>
          </a:prstGeom>
        </p:spPr>
      </p:pic>
      <p:sp>
        <p:nvSpPr>
          <p:cNvPr id="74" name="Content">
            <a:extLst>
              <a:ext uri="{FF2B5EF4-FFF2-40B4-BE49-F238E27FC236}">
                <a16:creationId xmlns:a16="http://schemas.microsoft.com/office/drawing/2014/main" id="{9D1BC2EE-B12F-4F7D-B177-29C6E06CD101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079245" y="1034890"/>
            <a:ext cx="126829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Menú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DA7E9EEA-7565-452D-8567-7BFA5829115B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2092468" y="1668911"/>
            <a:ext cx="259878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4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30EF3DC0-59D2-4EF0-9595-E4EC474C46FF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624473" y="2080739"/>
            <a:ext cx="328006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necesidades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sociales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DA6E25E7-582D-41D4-B79A-3DC282A8C8EA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614020" y="2353467"/>
            <a:ext cx="375936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fundamentos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disciplinares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Content">
            <a:extLst>
              <a:ext uri="{FF2B5EF4-FFF2-40B4-BE49-F238E27FC236}">
                <a16:creationId xmlns:a16="http://schemas.microsoft.com/office/drawing/2014/main" id="{8BFABED2-1A95-4E23-8A69-32D275B3C597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1611241" y="2633256"/>
            <a:ext cx="308930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campo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profesional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44D52EAC-FFEF-49F7-A363-CC8BFBDD1908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1614944" y="2927130"/>
            <a:ext cx="273985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opciones</a:t>
            </a:r>
            <a:r>
              <a:rPr lang="en-US" sz="16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afínes</a:t>
            </a:r>
            <a:endParaRPr lang="en-US" sz="16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CB5EF593-BB12-4BAF-852B-617D462B276D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1613518" y="3223442"/>
            <a:ext cx="28039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los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lineamientos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08DF5D45-E1A2-4C8A-94E7-28B7506F6AF3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2072640" y="3588793"/>
            <a:ext cx="104067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Visión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6AC92D28-1E15-4333-B93B-A2151205CB36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2086582" y="4025864"/>
            <a:ext cx="27414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Intenciones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</a:t>
            </a:r>
          </a:p>
        </p:txBody>
      </p:sp>
      <p:sp>
        <p:nvSpPr>
          <p:cNvPr id="97" name="Content">
            <a:extLst>
              <a:ext uri="{FF2B5EF4-FFF2-40B4-BE49-F238E27FC236}">
                <a16:creationId xmlns:a16="http://schemas.microsoft.com/office/drawing/2014/main" id="{72C13F6F-C3A7-45B3-B914-BE0C9EBCE89D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2085958" y="4461924"/>
            <a:ext cx="223811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Perfíles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PE</a:t>
            </a:r>
          </a:p>
        </p:txBody>
      </p:sp>
      <p:sp>
        <p:nvSpPr>
          <p:cNvPr id="99" name="Content">
            <a:extLst>
              <a:ext uri="{FF2B5EF4-FFF2-40B4-BE49-F238E27FC236}">
                <a16:creationId xmlns:a16="http://schemas.microsoft.com/office/drawing/2014/main" id="{BF37C116-C731-477D-BE9F-10B921A8CC5F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2084318" y="4895323"/>
            <a:ext cx="306686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Estructura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curricular</a:t>
            </a: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id="{5E47E571-9F26-42B1-9EA6-E86D1933C713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2072640" y="5333875"/>
            <a:ext cx="273825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Catálogos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EE’s</a:t>
            </a:r>
          </a:p>
        </p:txBody>
      </p:sp>
      <p:sp>
        <p:nvSpPr>
          <p:cNvPr id="103" name="Content">
            <a:extLst>
              <a:ext uri="{FF2B5EF4-FFF2-40B4-BE49-F238E27FC236}">
                <a16:creationId xmlns:a16="http://schemas.microsoft.com/office/drawing/2014/main" id="{C8CFF041-A877-4718-B2A4-24F5AE3A3120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2086243" y="5764782"/>
            <a:ext cx="231666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ProgramasEE’s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extLst>
              <a:ext uri="{FF2B5EF4-FFF2-40B4-BE49-F238E27FC236}">
                <a16:creationId xmlns:a16="http://schemas.microsoft.com/office/drawing/2014/main" id="{6AE99EDA-31FA-462E-8B34-36A4C7A22282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2087164" y="6208698"/>
            <a:ext cx="288412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Mapas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CA120F-1DD8-46B4-B9E2-CACF9A4A7F72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3682602"/>
            <a:ext cx="216000" cy="216000"/>
          </a:xfrm>
          <a:prstGeom prst="rect">
            <a:avLst/>
          </a:prstGeom>
        </p:spPr>
      </p:pic>
      <p:pic>
        <p:nvPicPr>
          <p:cNvPr id="106" name="Imagen 105">
            <a:extLst>
              <a:ext uri="{FF2B5EF4-FFF2-40B4-BE49-F238E27FC236}">
                <a16:creationId xmlns:a16="http://schemas.microsoft.com/office/drawing/2014/main" id="{1428A280-138F-42DB-831A-2EE595496228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4116293"/>
            <a:ext cx="216000" cy="216000"/>
          </a:xfrm>
          <a:prstGeom prst="rect">
            <a:avLst/>
          </a:prstGeom>
        </p:spPr>
      </p:pic>
      <p:pic>
        <p:nvPicPr>
          <p:cNvPr id="107" name="Imagen 106">
            <a:extLst>
              <a:ext uri="{FF2B5EF4-FFF2-40B4-BE49-F238E27FC236}">
                <a16:creationId xmlns:a16="http://schemas.microsoft.com/office/drawing/2014/main" id="{B8D87603-D277-41DE-BB15-F6521F357ED1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4535490"/>
            <a:ext cx="216000" cy="216000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E84B6619-6002-49BB-9D01-21056D514378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15" y="5001113"/>
            <a:ext cx="216000" cy="216000"/>
          </a:xfrm>
          <a:prstGeom prst="rect">
            <a:avLst/>
          </a:prstGeom>
        </p:spPr>
      </p:pic>
      <p:pic>
        <p:nvPicPr>
          <p:cNvPr id="109" name="Imagen 108">
            <a:extLst>
              <a:ext uri="{FF2B5EF4-FFF2-40B4-BE49-F238E27FC236}">
                <a16:creationId xmlns:a16="http://schemas.microsoft.com/office/drawing/2014/main" id="{E788A20E-DE35-4E26-B1F8-AFEC0722EC4A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42" y="5419258"/>
            <a:ext cx="216000" cy="216000"/>
          </a:xfrm>
          <a:prstGeom prst="rect">
            <a:avLst/>
          </a:prstGeom>
        </p:spPr>
      </p:pic>
      <p:pic>
        <p:nvPicPr>
          <p:cNvPr id="110" name="Imagen 109">
            <a:extLst>
              <a:ext uri="{FF2B5EF4-FFF2-40B4-BE49-F238E27FC236}">
                <a16:creationId xmlns:a16="http://schemas.microsoft.com/office/drawing/2014/main" id="{9FA67E6F-759B-4FA6-A423-680A051FBDB7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15" y="5845800"/>
            <a:ext cx="216000" cy="216000"/>
          </a:xfrm>
          <a:prstGeom prst="rect">
            <a:avLst/>
          </a:prstGeom>
        </p:spPr>
      </p:pic>
      <p:pic>
        <p:nvPicPr>
          <p:cNvPr id="111" name="Imagen 110">
            <a:extLst>
              <a:ext uri="{FF2B5EF4-FFF2-40B4-BE49-F238E27FC236}">
                <a16:creationId xmlns:a16="http://schemas.microsoft.com/office/drawing/2014/main" id="{40A36957-FCBD-4D97-9C6B-58713D7344C8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6303026"/>
            <a:ext cx="216000" cy="216000"/>
          </a:xfrm>
          <a:prstGeom prst="rect">
            <a:avLst/>
          </a:prstGeom>
        </p:spPr>
      </p:pic>
      <p:pic>
        <p:nvPicPr>
          <p:cNvPr id="112" name="Imagen 111">
            <a:extLst>
              <a:ext uri="{FF2B5EF4-FFF2-40B4-BE49-F238E27FC236}">
                <a16:creationId xmlns:a16="http://schemas.microsoft.com/office/drawing/2014/main" id="{7EE3ABDF-9AA1-4441-BA00-A3A65DF0868D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756273" y="1750090"/>
            <a:ext cx="216000" cy="21600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33D77342-EE0F-4E4A-AEB4-C93A7DCD0FF7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150" y="1114861"/>
            <a:ext cx="366825" cy="366825"/>
          </a:xfrm>
          <a:prstGeom prst="rect">
            <a:avLst/>
          </a:prstGeom>
        </p:spPr>
      </p:pic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1B64DB50-637A-4FBA-99BB-E39FDF45D7EB}"/>
              </a:ext>
            </a:extLst>
          </p:cNvPr>
          <p:cNvSpPr/>
          <p:nvPr/>
        </p:nvSpPr>
        <p:spPr>
          <a:xfrm>
            <a:off x="5659619" y="1034890"/>
            <a:ext cx="4826045" cy="4810910"/>
          </a:xfrm>
          <a:prstGeom prst="roundRect">
            <a:avLst>
              <a:gd name="adj" fmla="val 4145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114" name="Content">
            <a:extLst>
              <a:ext uri="{FF2B5EF4-FFF2-40B4-BE49-F238E27FC236}">
                <a16:creationId xmlns:a16="http://schemas.microsoft.com/office/drawing/2014/main" id="{3C688151-E3CA-494E-9CA3-0CC559094F10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5686163" y="1091561"/>
            <a:ext cx="134844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5" name="Rectángulo: esquinas redondeadas 114">
            <a:hlinkClick r:id="rId62" action="ppaction://hlinksldjump"/>
            <a:extLst>
              <a:ext uri="{FF2B5EF4-FFF2-40B4-BE49-F238E27FC236}">
                <a16:creationId xmlns:a16="http://schemas.microsoft.com/office/drawing/2014/main" id="{50D31167-9FA8-4D4C-BE84-7C30215F45A7}"/>
              </a:ext>
            </a:extLst>
          </p:cNvPr>
          <p:cNvSpPr/>
          <p:nvPr/>
        </p:nvSpPr>
        <p:spPr>
          <a:xfrm>
            <a:off x="8571654" y="5412608"/>
            <a:ext cx="1846242" cy="352800"/>
          </a:xfrm>
          <a:prstGeom prst="roundRect">
            <a:avLst>
              <a:gd name="adj" fmla="val 4356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116" name="Content">
            <a:hlinkClick r:id="rId65" action="ppaction://hlinksldjump"/>
            <a:extLst>
              <a:ext uri="{FF2B5EF4-FFF2-40B4-BE49-F238E27FC236}">
                <a16:creationId xmlns:a16="http://schemas.microsoft.com/office/drawing/2014/main" id="{7CB841B2-1C6B-4FCD-8344-07CDB17CEA4A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8666904" y="5383088"/>
            <a:ext cx="166114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Entendido</a:t>
            </a:r>
            <a:endParaRPr lang="en-US" sz="24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0646DC62-E251-4074-9F9E-A560C6BD7469}"/>
              </a:ext>
            </a:extLst>
          </p:cNvPr>
          <p:cNvSpPr/>
          <p:nvPr/>
        </p:nvSpPr>
        <p:spPr>
          <a:xfrm>
            <a:off x="6068474" y="4857113"/>
            <a:ext cx="720000" cy="72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ontent">
            <a:extLst>
              <a:ext uri="{FF2B5EF4-FFF2-40B4-BE49-F238E27FC236}">
                <a16:creationId xmlns:a16="http://schemas.microsoft.com/office/drawing/2014/main" id="{BD703AF9-F63B-4BA1-B487-F6063340E8B6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6122140" y="5120867"/>
            <a:ext cx="6126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Visión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69A9ECFB-DA74-471F-9F12-7C59928DAF20}"/>
              </a:ext>
            </a:extLst>
          </p:cNvPr>
          <p:cNvSpPr/>
          <p:nvPr/>
        </p:nvSpPr>
        <p:spPr>
          <a:xfrm>
            <a:off x="6152595" y="1622886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id="{E0EF52F6-61DD-47AC-AFF8-CD43A144DFC9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6133788" y="2008477"/>
            <a:ext cx="111761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Necesidades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sociales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F521963A-3A65-4A43-B262-B7973B0BE4AE}"/>
              </a:ext>
            </a:extLst>
          </p:cNvPr>
          <p:cNvSpPr/>
          <p:nvPr/>
        </p:nvSpPr>
        <p:spPr>
          <a:xfrm>
            <a:off x="6132459" y="2792936"/>
            <a:ext cx="720000" cy="72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2" name="Content">
            <a:extLst>
              <a:ext uri="{FF2B5EF4-FFF2-40B4-BE49-F238E27FC236}">
                <a16:creationId xmlns:a16="http://schemas.microsoft.com/office/drawing/2014/main" id="{396DC0E6-3641-4A2E-AF63-AAD9CDA8CA18}"/>
              </a:ext>
            </a:extLst>
          </p:cNvPr>
          <p:cNvSpPr txBox="1"/>
          <p:nvPr>
            <p:custDataLst>
              <p:custData r:id="rId31"/>
            </p:custDataLst>
          </p:nvPr>
        </p:nvSpPr>
        <p:spPr>
          <a:xfrm>
            <a:off x="6062694" y="2972547"/>
            <a:ext cx="85953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Opciones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afínes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015A3F66-927C-429D-A367-75861D0CB063}"/>
              </a:ext>
            </a:extLst>
          </p:cNvPr>
          <p:cNvSpPr/>
          <p:nvPr/>
        </p:nvSpPr>
        <p:spPr>
          <a:xfrm>
            <a:off x="6041744" y="3633847"/>
            <a:ext cx="1008000" cy="1008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4" name="Content">
            <a:extLst>
              <a:ext uri="{FF2B5EF4-FFF2-40B4-BE49-F238E27FC236}">
                <a16:creationId xmlns:a16="http://schemas.microsoft.com/office/drawing/2014/main" id="{893B886D-435E-4F1B-8C48-64CEAFA6497D}"/>
              </a:ext>
            </a:extLst>
          </p:cNvPr>
          <p:cNvSpPr txBox="1"/>
          <p:nvPr>
            <p:custDataLst>
              <p:custData r:id="rId32"/>
            </p:custDataLst>
          </p:nvPr>
        </p:nvSpPr>
        <p:spPr>
          <a:xfrm>
            <a:off x="5974113" y="4041720"/>
            <a:ext cx="11432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Lineamientos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CCA17D57-9516-4058-961C-908B29A2433F}"/>
              </a:ext>
            </a:extLst>
          </p:cNvPr>
          <p:cNvSpPr/>
          <p:nvPr/>
        </p:nvSpPr>
        <p:spPr>
          <a:xfrm>
            <a:off x="8066750" y="2665229"/>
            <a:ext cx="900000" cy="900000"/>
          </a:xfrm>
          <a:prstGeom prst="ellipse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6" name="Content">
            <a:extLst>
              <a:ext uri="{FF2B5EF4-FFF2-40B4-BE49-F238E27FC236}">
                <a16:creationId xmlns:a16="http://schemas.microsoft.com/office/drawing/2014/main" id="{479DD750-8C20-45E3-95C3-AC843870F00D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8012446" y="2934854"/>
            <a:ext cx="100860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Intenciones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PE</a:t>
            </a:r>
          </a:p>
        </p:txBody>
      </p:sp>
      <p:cxnSp>
        <p:nvCxnSpPr>
          <p:cNvPr id="127" name="Conector recto de flecha 36">
            <a:extLst>
              <a:ext uri="{FF2B5EF4-FFF2-40B4-BE49-F238E27FC236}">
                <a16:creationId xmlns:a16="http://schemas.microsoft.com/office/drawing/2014/main" id="{F9345E87-1B2C-4190-AB7F-FB51495434B0}"/>
              </a:ext>
            </a:extLst>
          </p:cNvPr>
          <p:cNvCxnSpPr>
            <a:cxnSpLocks/>
            <a:stCxn id="119" idx="5"/>
            <a:endCxn id="125" idx="1"/>
          </p:cNvCxnSpPr>
          <p:nvPr/>
        </p:nvCxnSpPr>
        <p:spPr>
          <a:xfrm rot="16200000" flipH="1">
            <a:off x="7510339" y="2108817"/>
            <a:ext cx="252307" cy="1124119"/>
          </a:xfrm>
          <a:prstGeom prst="curvedConnector5">
            <a:avLst>
              <a:gd name="adj1" fmla="val 90604"/>
              <a:gd name="adj2" fmla="val 51172"/>
              <a:gd name="adj3" fmla="val 939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36">
            <a:extLst>
              <a:ext uri="{FF2B5EF4-FFF2-40B4-BE49-F238E27FC236}">
                <a16:creationId xmlns:a16="http://schemas.microsoft.com/office/drawing/2014/main" id="{7CBA76DB-085F-44E4-8D1C-787C14ED1B80}"/>
              </a:ext>
            </a:extLst>
          </p:cNvPr>
          <p:cNvCxnSpPr>
            <a:cxnSpLocks/>
            <a:stCxn id="122" idx="3"/>
            <a:endCxn id="126" idx="1"/>
          </p:cNvCxnSpPr>
          <p:nvPr/>
        </p:nvCxnSpPr>
        <p:spPr>
          <a:xfrm flipV="1">
            <a:off x="6922225" y="3142603"/>
            <a:ext cx="1090221" cy="37693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36">
            <a:extLst>
              <a:ext uri="{FF2B5EF4-FFF2-40B4-BE49-F238E27FC236}">
                <a16:creationId xmlns:a16="http://schemas.microsoft.com/office/drawing/2014/main" id="{AA4F1EF7-3EE6-4337-A797-7F0B74F6226C}"/>
              </a:ext>
            </a:extLst>
          </p:cNvPr>
          <p:cNvCxnSpPr>
            <a:cxnSpLocks/>
            <a:stCxn id="124" idx="3"/>
            <a:endCxn id="125" idx="3"/>
          </p:cNvCxnSpPr>
          <p:nvPr/>
        </p:nvCxnSpPr>
        <p:spPr>
          <a:xfrm flipV="1">
            <a:off x="7117375" y="3433427"/>
            <a:ext cx="1081177" cy="72370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lipse 129">
            <a:extLst>
              <a:ext uri="{FF2B5EF4-FFF2-40B4-BE49-F238E27FC236}">
                <a16:creationId xmlns:a16="http://schemas.microsoft.com/office/drawing/2014/main" id="{FBEF650D-626F-47F7-9253-0C1AA105040D}"/>
              </a:ext>
            </a:extLst>
          </p:cNvPr>
          <p:cNvSpPr/>
          <p:nvPr/>
        </p:nvSpPr>
        <p:spPr>
          <a:xfrm>
            <a:off x="9271760" y="2168042"/>
            <a:ext cx="540000" cy="540000"/>
          </a:xfrm>
          <a:prstGeom prst="ellipse">
            <a:avLst/>
          </a:prstGeom>
          <a:solidFill>
            <a:srgbClr val="C0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1" name="Content">
            <a:extLst>
              <a:ext uri="{FF2B5EF4-FFF2-40B4-BE49-F238E27FC236}">
                <a16:creationId xmlns:a16="http://schemas.microsoft.com/office/drawing/2014/main" id="{AB2B68DB-7D7C-4A4E-9F96-075FC22668AB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9205770" y="2322626"/>
            <a:ext cx="67198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Ideario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B56FE542-CD48-45AF-AFF6-345BB21E1AC0}"/>
              </a:ext>
            </a:extLst>
          </p:cNvPr>
          <p:cNvSpPr/>
          <p:nvPr/>
        </p:nvSpPr>
        <p:spPr>
          <a:xfrm>
            <a:off x="9429959" y="3230383"/>
            <a:ext cx="468000" cy="468000"/>
          </a:xfrm>
          <a:prstGeom prst="ellipse">
            <a:avLst/>
          </a:prstGeom>
          <a:solidFill>
            <a:srgbClr val="C0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3" name="Content">
            <a:extLst>
              <a:ext uri="{FF2B5EF4-FFF2-40B4-BE49-F238E27FC236}">
                <a16:creationId xmlns:a16="http://schemas.microsoft.com/office/drawing/2014/main" id="{0AEDED1D-103F-4055-9413-34B29306953B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9343077" y="3347903"/>
            <a:ext cx="6431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Misión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BB8F1B1B-BA2A-4845-A95B-7E674BD911EC}"/>
              </a:ext>
            </a:extLst>
          </p:cNvPr>
          <p:cNvSpPr/>
          <p:nvPr/>
        </p:nvSpPr>
        <p:spPr>
          <a:xfrm>
            <a:off x="8284428" y="1540756"/>
            <a:ext cx="648000" cy="648000"/>
          </a:xfrm>
          <a:prstGeom prst="ellipse">
            <a:avLst/>
          </a:prstGeom>
          <a:solidFill>
            <a:srgbClr val="C0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5" name="Content">
            <a:extLst>
              <a:ext uri="{FF2B5EF4-FFF2-40B4-BE49-F238E27FC236}">
                <a16:creationId xmlns:a16="http://schemas.microsoft.com/office/drawing/2014/main" id="{32CB53F4-4FAD-4874-B34B-1539DCAB1C2B}"/>
              </a:ext>
            </a:extLst>
          </p:cNvPr>
          <p:cNvSpPr txBox="1"/>
          <p:nvPr>
            <p:custDataLst>
              <p:custData r:id="rId36"/>
            </p:custDataLst>
          </p:nvPr>
        </p:nvSpPr>
        <p:spPr>
          <a:xfrm>
            <a:off x="8185513" y="1742418"/>
            <a:ext cx="8531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Objetivos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36" name="Conector recto de flecha 36">
            <a:extLst>
              <a:ext uri="{FF2B5EF4-FFF2-40B4-BE49-F238E27FC236}">
                <a16:creationId xmlns:a16="http://schemas.microsoft.com/office/drawing/2014/main" id="{B7413877-29E8-4A67-BAA9-EB9F1F45A68B}"/>
              </a:ext>
            </a:extLst>
          </p:cNvPr>
          <p:cNvCxnSpPr>
            <a:cxnSpLocks/>
            <a:stCxn id="125" idx="0"/>
            <a:endCxn id="134" idx="4"/>
          </p:cNvCxnSpPr>
          <p:nvPr/>
        </p:nvCxnSpPr>
        <p:spPr>
          <a:xfrm rot="5400000" flipH="1" flipV="1">
            <a:off x="8324353" y="2381154"/>
            <a:ext cx="476473" cy="91678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36">
            <a:extLst>
              <a:ext uri="{FF2B5EF4-FFF2-40B4-BE49-F238E27FC236}">
                <a16:creationId xmlns:a16="http://schemas.microsoft.com/office/drawing/2014/main" id="{B370FCD7-C2BE-4DC9-B0C3-D069A14FC8BD}"/>
              </a:ext>
            </a:extLst>
          </p:cNvPr>
          <p:cNvCxnSpPr>
            <a:cxnSpLocks/>
            <a:stCxn id="125" idx="7"/>
            <a:endCxn id="130" idx="3"/>
          </p:cNvCxnSpPr>
          <p:nvPr/>
        </p:nvCxnSpPr>
        <p:spPr>
          <a:xfrm rot="5400000" flipH="1" flipV="1">
            <a:off x="9008859" y="2455050"/>
            <a:ext cx="168070" cy="515893"/>
          </a:xfrm>
          <a:prstGeom prst="curvedConnector5">
            <a:avLst>
              <a:gd name="adj1" fmla="val 136015"/>
              <a:gd name="adj2" fmla="val 55110"/>
              <a:gd name="adj3" fmla="val -3601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36">
            <a:extLst>
              <a:ext uri="{FF2B5EF4-FFF2-40B4-BE49-F238E27FC236}">
                <a16:creationId xmlns:a16="http://schemas.microsoft.com/office/drawing/2014/main" id="{8EB25731-D933-422A-8355-7FDA563D5E93}"/>
              </a:ext>
            </a:extLst>
          </p:cNvPr>
          <p:cNvCxnSpPr>
            <a:cxnSpLocks/>
            <a:stCxn id="125" idx="5"/>
            <a:endCxn id="133" idx="1"/>
          </p:cNvCxnSpPr>
          <p:nvPr/>
        </p:nvCxnSpPr>
        <p:spPr>
          <a:xfrm rot="16200000" flipH="1">
            <a:off x="9074066" y="3194308"/>
            <a:ext cx="29892" cy="508129"/>
          </a:xfrm>
          <a:prstGeom prst="curvedConnector4">
            <a:avLst>
              <a:gd name="adj1" fmla="val 764753"/>
              <a:gd name="adj2" fmla="val 6296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ipse 138">
            <a:extLst>
              <a:ext uri="{FF2B5EF4-FFF2-40B4-BE49-F238E27FC236}">
                <a16:creationId xmlns:a16="http://schemas.microsoft.com/office/drawing/2014/main" id="{8F275864-14FA-490C-BC2F-1E49B1D20697}"/>
              </a:ext>
            </a:extLst>
          </p:cNvPr>
          <p:cNvSpPr/>
          <p:nvPr/>
        </p:nvSpPr>
        <p:spPr>
          <a:xfrm>
            <a:off x="9268274" y="4387426"/>
            <a:ext cx="576000" cy="576000"/>
          </a:xfrm>
          <a:prstGeom prst="ellipse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0" name="Content">
            <a:extLst>
              <a:ext uri="{FF2B5EF4-FFF2-40B4-BE49-F238E27FC236}">
                <a16:creationId xmlns:a16="http://schemas.microsoft.com/office/drawing/2014/main" id="{C39E6A93-D85C-4390-A218-2C5323F97C54}"/>
              </a:ext>
            </a:extLst>
          </p:cNvPr>
          <p:cNvSpPr txBox="1"/>
          <p:nvPr>
            <p:custDataLst>
              <p:custData r:id="rId37"/>
            </p:custDataLst>
          </p:nvPr>
        </p:nvSpPr>
        <p:spPr>
          <a:xfrm>
            <a:off x="9197842" y="4501843"/>
            <a:ext cx="71686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Perfiles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PE</a:t>
            </a:r>
          </a:p>
        </p:txBody>
      </p:sp>
      <p:cxnSp>
        <p:nvCxnSpPr>
          <p:cNvPr id="141" name="Conector recto de flecha 36">
            <a:extLst>
              <a:ext uri="{FF2B5EF4-FFF2-40B4-BE49-F238E27FC236}">
                <a16:creationId xmlns:a16="http://schemas.microsoft.com/office/drawing/2014/main" id="{64B32D9A-D081-4A90-B2EA-F8C266C3A796}"/>
              </a:ext>
            </a:extLst>
          </p:cNvPr>
          <p:cNvCxnSpPr>
            <a:cxnSpLocks/>
            <a:stCxn id="125" idx="4"/>
            <a:endCxn id="139" idx="1"/>
          </p:cNvCxnSpPr>
          <p:nvPr/>
        </p:nvCxnSpPr>
        <p:spPr>
          <a:xfrm rot="16200000" flipH="1">
            <a:off x="8481413" y="3600565"/>
            <a:ext cx="906550" cy="83587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36">
            <a:extLst>
              <a:ext uri="{FF2B5EF4-FFF2-40B4-BE49-F238E27FC236}">
                <a16:creationId xmlns:a16="http://schemas.microsoft.com/office/drawing/2014/main" id="{0481041F-5D54-4288-928C-9BDABF5F96E7}"/>
              </a:ext>
            </a:extLst>
          </p:cNvPr>
          <p:cNvCxnSpPr>
            <a:cxnSpLocks/>
            <a:stCxn id="117" idx="6"/>
            <a:endCxn id="139" idx="3"/>
          </p:cNvCxnSpPr>
          <p:nvPr/>
        </p:nvCxnSpPr>
        <p:spPr>
          <a:xfrm flipV="1">
            <a:off x="6788474" y="4879073"/>
            <a:ext cx="2564153" cy="33804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Imagen 145">
            <a:extLst>
              <a:ext uri="{FF2B5EF4-FFF2-40B4-BE49-F238E27FC236}">
                <a16:creationId xmlns:a16="http://schemas.microsoft.com/office/drawing/2014/main" id="{24459039-425F-4CFA-82F7-C9878BCA87AC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20" y="1622780"/>
            <a:ext cx="183321" cy="183321"/>
          </a:xfrm>
          <a:prstGeom prst="rect">
            <a:avLst/>
          </a:prstGeom>
        </p:spPr>
      </p:pic>
      <p:pic>
        <p:nvPicPr>
          <p:cNvPr id="147" name="Imagen 146">
            <a:extLst>
              <a:ext uri="{FF2B5EF4-FFF2-40B4-BE49-F238E27FC236}">
                <a16:creationId xmlns:a16="http://schemas.microsoft.com/office/drawing/2014/main" id="{76F7A521-4E5A-4ED7-97FD-6CFA588BFC99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54" y="4863484"/>
            <a:ext cx="183321" cy="18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8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4050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sp>
        <p:nvSpPr>
          <p:cNvPr id="68" name="Content">
            <a:extLst>
              <a:ext uri="{FF2B5EF4-FFF2-40B4-BE49-F238E27FC236}">
                <a16:creationId xmlns:a16="http://schemas.microsoft.com/office/drawing/2014/main" id="{C8A19B34-9148-4D28-85E0-2B89B98BBB22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7499" y="2050908"/>
            <a:ext cx="1843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Actividades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AB08DBA8-F138-41AE-9521-64B662AE8AF6}"/>
              </a:ext>
            </a:extLst>
          </p:cNvPr>
          <p:cNvGrpSpPr/>
          <p:nvPr/>
        </p:nvGrpSpPr>
        <p:grpSpPr>
          <a:xfrm>
            <a:off x="2085975" y="2602802"/>
            <a:ext cx="4279900" cy="353943"/>
            <a:chOff x="2286000" y="2602802"/>
            <a:chExt cx="4279900" cy="353943"/>
          </a:xfrm>
        </p:grpSpPr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7EEEEF5E-4E49-4628-B951-BCAA09AB4AB4}"/>
                </a:ext>
              </a:extLst>
            </p:cNvPr>
            <p:cNvSpPr/>
            <p:nvPr/>
          </p:nvSpPr>
          <p:spPr>
            <a:xfrm>
              <a:off x="2286000" y="2602802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A5DA01D4-207F-4C34-8FC1-57CE98268F12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2286000" y="2643673"/>
              <a:ext cx="328006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B09121EF-530C-46AA-A352-312412CB577C}"/>
              </a:ext>
            </a:extLst>
          </p:cNvPr>
          <p:cNvGrpSpPr/>
          <p:nvPr/>
        </p:nvGrpSpPr>
        <p:grpSpPr>
          <a:xfrm>
            <a:off x="2085975" y="3024044"/>
            <a:ext cx="4279900" cy="353943"/>
            <a:chOff x="2286000" y="2998644"/>
            <a:chExt cx="4279900" cy="353943"/>
          </a:xfrm>
        </p:grpSpPr>
        <p:sp>
          <p:nvSpPr>
            <p:cNvPr id="86" name="Rectángulo: esquinas redondeadas 85">
              <a:extLst>
                <a:ext uri="{FF2B5EF4-FFF2-40B4-BE49-F238E27FC236}">
                  <a16:creationId xmlns:a16="http://schemas.microsoft.com/office/drawing/2014/main" id="{19380680-40A6-4890-B84C-A3F299438475}"/>
                </a:ext>
              </a:extLst>
            </p:cNvPr>
            <p:cNvSpPr/>
            <p:nvPr/>
          </p:nvSpPr>
          <p:spPr>
            <a:xfrm>
              <a:off x="2286000" y="2998644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F4AA7809-5A8B-477C-8F8D-9FF62D85FF79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2286000" y="3029422"/>
              <a:ext cx="375936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disciplinares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08EEE317-ED8E-41E0-AC97-56FB478DCB4D}"/>
              </a:ext>
            </a:extLst>
          </p:cNvPr>
          <p:cNvGrpSpPr/>
          <p:nvPr/>
        </p:nvGrpSpPr>
        <p:grpSpPr>
          <a:xfrm>
            <a:off x="2085975" y="3444466"/>
            <a:ext cx="4291611" cy="353943"/>
            <a:chOff x="2286000" y="3419066"/>
            <a:chExt cx="4291611" cy="353943"/>
          </a:xfrm>
        </p:grpSpPr>
        <p:sp>
          <p:nvSpPr>
            <p:cNvPr id="91" name="Rectángulo: esquinas redondeadas 90">
              <a:extLst>
                <a:ext uri="{FF2B5EF4-FFF2-40B4-BE49-F238E27FC236}">
                  <a16:creationId xmlns:a16="http://schemas.microsoft.com/office/drawing/2014/main" id="{37E692F9-5E23-4A10-8DFA-274B9D689DE3}"/>
                </a:ext>
              </a:extLst>
            </p:cNvPr>
            <p:cNvSpPr/>
            <p:nvPr/>
          </p:nvSpPr>
          <p:spPr>
            <a:xfrm>
              <a:off x="2297711" y="341906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181755E5-6858-4395-86ED-CA1585230AC5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286000" y="3446865"/>
              <a:ext cx="308930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campo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profesional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2C30F8D6-E5D9-4675-83AB-EEBD7BE7DA09}"/>
              </a:ext>
            </a:extLst>
          </p:cNvPr>
          <p:cNvGrpSpPr/>
          <p:nvPr/>
        </p:nvGrpSpPr>
        <p:grpSpPr>
          <a:xfrm>
            <a:off x="2085975" y="3864056"/>
            <a:ext cx="4293422" cy="353943"/>
            <a:chOff x="2286000" y="3825956"/>
            <a:chExt cx="4293422" cy="353943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EAAA206F-BD78-4B36-8DA3-7E0735B5CAD9}"/>
                </a:ext>
              </a:extLst>
            </p:cNvPr>
            <p:cNvSpPr/>
            <p:nvPr/>
          </p:nvSpPr>
          <p:spPr>
            <a:xfrm>
              <a:off x="2299522" y="382595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812B5ADF-B54F-4E0D-9C2B-D7139BCC1468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2286000" y="3864308"/>
              <a:ext cx="2739853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opciones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afínes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453EA033-02F8-4669-81D2-53B8E58C3031}"/>
              </a:ext>
            </a:extLst>
          </p:cNvPr>
          <p:cNvGrpSpPr/>
          <p:nvPr/>
        </p:nvGrpSpPr>
        <p:grpSpPr>
          <a:xfrm>
            <a:off x="2072453" y="4283646"/>
            <a:ext cx="4293422" cy="353943"/>
            <a:chOff x="2286000" y="3825956"/>
            <a:chExt cx="4293422" cy="353943"/>
          </a:xfrm>
        </p:grpSpPr>
        <p:sp>
          <p:nvSpPr>
            <p:cNvPr id="103" name="Rectángulo: esquinas redondeadas 102">
              <a:extLst>
                <a:ext uri="{FF2B5EF4-FFF2-40B4-BE49-F238E27FC236}">
                  <a16:creationId xmlns:a16="http://schemas.microsoft.com/office/drawing/2014/main" id="{0F03D966-9C90-46F9-A65E-03A53014097B}"/>
                </a:ext>
              </a:extLst>
            </p:cNvPr>
            <p:cNvSpPr/>
            <p:nvPr/>
          </p:nvSpPr>
          <p:spPr>
            <a:xfrm>
              <a:off x="2299522" y="382595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1EC751EE-3DE1-468D-8751-CF26E0A33EFD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286000" y="3864308"/>
              <a:ext cx="2803973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los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lineamientos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6" name="Imagen 105">
            <a:extLst>
              <a:ext uri="{FF2B5EF4-FFF2-40B4-BE49-F238E27FC236}">
                <a16:creationId xmlns:a16="http://schemas.microsoft.com/office/drawing/2014/main" id="{C80A561C-F00E-4F20-B576-7F880A7FB8E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371" y="4310271"/>
            <a:ext cx="300691" cy="300691"/>
          </a:xfrm>
          <a:prstGeom prst="rect">
            <a:avLst/>
          </a:prstGeom>
        </p:spPr>
      </p:pic>
      <p:pic>
        <p:nvPicPr>
          <p:cNvPr id="107" name="Imagen 106">
            <a:extLst>
              <a:ext uri="{FF2B5EF4-FFF2-40B4-BE49-F238E27FC236}">
                <a16:creationId xmlns:a16="http://schemas.microsoft.com/office/drawing/2014/main" id="{5972EF1A-F0B8-4905-9B5E-E14A48D20BA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65" y="3890681"/>
            <a:ext cx="300691" cy="300691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DB677D9F-6B9A-477C-9A4E-AA43B2C16C5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65" y="3472428"/>
            <a:ext cx="300691" cy="300691"/>
          </a:xfrm>
          <a:prstGeom prst="rect">
            <a:avLst/>
          </a:prstGeom>
        </p:spPr>
      </p:pic>
      <p:pic>
        <p:nvPicPr>
          <p:cNvPr id="41" name="Imagen 40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0A738F45-03E4-4D9E-B762-DDCD111B880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58" y="3046356"/>
            <a:ext cx="300854" cy="300854"/>
          </a:xfrm>
          <a:prstGeom prst="rect">
            <a:avLst/>
          </a:prstGeom>
        </p:spPr>
      </p:pic>
      <p:pic>
        <p:nvPicPr>
          <p:cNvPr id="109" name="Imagen 108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587C12A9-9AEA-4619-B132-D513F7FF3FF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55" y="2633588"/>
            <a:ext cx="300854" cy="300854"/>
          </a:xfrm>
          <a:prstGeom prst="rect">
            <a:avLst/>
          </a:prstGeom>
        </p:spPr>
      </p:pic>
      <p:pic>
        <p:nvPicPr>
          <p:cNvPr id="110" name="Imagen 109" descr="Imagen que contiene texto&#10;&#10;Descripción generada automáticamente">
            <a:hlinkClick r:id="rId26" action="ppaction://hlinksldjump"/>
            <a:extLst>
              <a:ext uri="{FF2B5EF4-FFF2-40B4-BE49-F238E27FC236}">
                <a16:creationId xmlns:a16="http://schemas.microsoft.com/office/drawing/2014/main" id="{0C13CD8C-1C41-429A-82A6-A865367CE07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52" y="3466307"/>
            <a:ext cx="504503" cy="504503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4DDC6D99-7E2F-4346-9B1C-F6B53B3BFEF5}"/>
              </a:ext>
            </a:extLst>
          </p:cNvPr>
          <p:cNvGrpSpPr/>
          <p:nvPr/>
        </p:nvGrpSpPr>
        <p:grpSpPr>
          <a:xfrm>
            <a:off x="2085975" y="5191059"/>
            <a:ext cx="4279900" cy="0"/>
            <a:chOff x="2085975" y="5191059"/>
            <a:chExt cx="4279900" cy="0"/>
          </a:xfrm>
        </p:grpSpPr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EBEA09B6-1017-468F-BB2C-89D179E2A662}"/>
                </a:ext>
              </a:extLst>
            </p:cNvPr>
            <p:cNvCxnSpPr>
              <a:cxnSpLocks/>
            </p:cNvCxnSpPr>
            <p:nvPr/>
          </p:nvCxnSpPr>
          <p:spPr>
            <a:xfrm>
              <a:off x="2085975" y="5191059"/>
              <a:ext cx="4279900" cy="0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D5FB3619-5D8C-40F2-9138-C228453C54F4}"/>
                </a:ext>
              </a:extLst>
            </p:cNvPr>
            <p:cNvCxnSpPr>
              <a:cxnSpLocks/>
            </p:cNvCxnSpPr>
            <p:nvPr/>
          </p:nvCxnSpPr>
          <p:spPr>
            <a:xfrm>
              <a:off x="2085975" y="5191059"/>
              <a:ext cx="428400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8D8AAD7-E938-4731-9C05-8F3709901670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014774" y="5267675"/>
            <a:ext cx="72487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10%</a:t>
            </a: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4BCA396E-0E87-4A97-88A9-959026DAF957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353789" y="5267675"/>
            <a:ext cx="211628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3 </a:t>
            </a:r>
            <a:r>
              <a:rPr lang="en-US" sz="2400" i="1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r>
              <a:rPr lang="en-US" sz="24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7 horas</a:t>
            </a: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0E596E02-9009-4351-BB6D-F94F8835669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478388" y="2643673"/>
            <a:ext cx="61106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i="1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</a:t>
            </a:r>
            <a:endParaRPr lang="en-US" sz="1600" i="1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2C9D9C46-F2FA-40D9-883F-70623E61A3F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6478388" y="3054822"/>
            <a:ext cx="86594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4 horas</a:t>
            </a: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D7A4183C-0B4B-4E80-93BC-A8A85A924BFF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478388" y="3469129"/>
            <a:ext cx="87556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8 horas</a:t>
            </a: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B9B231FE-8345-4A01-B72D-7963F9C1701E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478388" y="3902157"/>
            <a:ext cx="133882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i="1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</a:t>
            </a:r>
            <a:r>
              <a:rPr lang="en-US" sz="16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3 horas</a:t>
            </a: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589B548D-8B8F-4E8D-8D88-3C1B63F34AF5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6478388" y="4323058"/>
            <a:ext cx="87556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9 horas</a:t>
            </a:r>
          </a:p>
        </p:txBody>
      </p:sp>
    </p:spTree>
    <p:extLst>
      <p:ext uri="{BB962C8B-B14F-4D97-AF65-F5344CB8AC3E}">
        <p14:creationId xmlns:p14="http://schemas.microsoft.com/office/powerpoint/2010/main" val="293193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1938351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42C4CCB9-9E53-4919-BA27-DE5086B48E10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7500" y="1786070"/>
            <a:ext cx="113204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pic>
        <p:nvPicPr>
          <p:cNvPr id="34" name="Imagen 33">
            <a:hlinkClick r:id="rId34" action="ppaction://hlinksldjump"/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pic>
        <p:nvPicPr>
          <p:cNvPr id="97" name="Imagen 96" descr="Imagen que contiene objeto, reloj&#10;&#10;Descripción generada automáticamente">
            <a:hlinkClick r:id="rId36" action="ppaction://hlinksldjump"/>
            <a:extLst>
              <a:ext uri="{FF2B5EF4-FFF2-40B4-BE49-F238E27FC236}">
                <a16:creationId xmlns:a16="http://schemas.microsoft.com/office/drawing/2014/main" id="{8EBAAD4F-4E38-442B-937F-3116CFE95EE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41" y="1848473"/>
            <a:ext cx="292388" cy="292388"/>
          </a:xfrm>
          <a:prstGeom prst="rect">
            <a:avLst/>
          </a:prstGeom>
        </p:spPr>
      </p:pic>
      <p:grpSp>
        <p:nvGrpSpPr>
          <p:cNvPr id="100" name="Grupo 99">
            <a:extLst>
              <a:ext uri="{FF2B5EF4-FFF2-40B4-BE49-F238E27FC236}">
                <a16:creationId xmlns:a16="http://schemas.microsoft.com/office/drawing/2014/main" id="{D2984353-A249-4D5A-B04F-F98FBEB27355}"/>
              </a:ext>
            </a:extLst>
          </p:cNvPr>
          <p:cNvGrpSpPr/>
          <p:nvPr/>
        </p:nvGrpSpPr>
        <p:grpSpPr>
          <a:xfrm>
            <a:off x="2014776" y="2327108"/>
            <a:ext cx="3399710" cy="353943"/>
            <a:chOff x="2014774" y="1793708"/>
            <a:chExt cx="3858235" cy="353943"/>
          </a:xfrm>
        </p:grpSpPr>
        <p:sp>
          <p:nvSpPr>
            <p:cNvPr id="111" name="Rectángulo: esquinas redondeadas 110">
              <a:extLst>
                <a:ext uri="{FF2B5EF4-FFF2-40B4-BE49-F238E27FC236}">
                  <a16:creationId xmlns:a16="http://schemas.microsoft.com/office/drawing/2014/main" id="{F72241D4-DC25-465F-A39B-FA619492A097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D6339314-B4AA-4691-B280-5402FA117410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2037081" y="1820610"/>
              <a:ext cx="194796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Intenciones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PE</a:t>
              </a:r>
            </a:p>
          </p:txBody>
        </p:sp>
        <p:pic>
          <p:nvPicPr>
            <p:cNvPr id="118" name="Imagen 117">
              <a:extLst>
                <a:ext uri="{FF2B5EF4-FFF2-40B4-BE49-F238E27FC236}">
                  <a16:creationId xmlns:a16="http://schemas.microsoft.com/office/drawing/2014/main" id="{13FF21CD-1088-40C7-8CD4-3352A774E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sp>
        <p:nvSpPr>
          <p:cNvPr id="119" name="Content">
            <a:extLst>
              <a:ext uri="{FF2B5EF4-FFF2-40B4-BE49-F238E27FC236}">
                <a16:creationId xmlns:a16="http://schemas.microsoft.com/office/drawing/2014/main" id="{91F5B6AC-8F77-4DA5-A75D-1520D53C5C9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037081" y="2748276"/>
            <a:ext cx="252986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Descripción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id="{09B831F5-E165-4C9A-A418-88E483A528D4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037081" y="3282806"/>
            <a:ext cx="325281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Duración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estímada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121" name="Content">
            <a:extLst>
              <a:ext uri="{FF2B5EF4-FFF2-40B4-BE49-F238E27FC236}">
                <a16:creationId xmlns:a16="http://schemas.microsoft.com/office/drawing/2014/main" id="{7F387930-C5AC-4E56-B97D-13070BD0E46A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037081" y="3636616"/>
            <a:ext cx="239360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Documentos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apoyo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22" name="Content">
            <a:extLst>
              <a:ext uri="{FF2B5EF4-FFF2-40B4-BE49-F238E27FC236}">
                <a16:creationId xmlns:a16="http://schemas.microsoft.com/office/drawing/2014/main" id="{FE8BF500-F68C-4B80-A2C1-B3F5BD7E8716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570066" y="4022064"/>
            <a:ext cx="1391727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1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plan de</a:t>
            </a:r>
          </a:p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estudios.pdf</a:t>
            </a:r>
          </a:p>
        </p:txBody>
      </p:sp>
      <p:pic>
        <p:nvPicPr>
          <p:cNvPr id="123" name="Imagen 122">
            <a:extLst>
              <a:ext uri="{FF2B5EF4-FFF2-40B4-BE49-F238E27FC236}">
                <a16:creationId xmlns:a16="http://schemas.microsoft.com/office/drawing/2014/main" id="{D585FB9E-1272-4F7C-9D0E-75F273455BF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4026142"/>
            <a:ext cx="546204" cy="546204"/>
          </a:xfrm>
          <a:prstGeom prst="rect">
            <a:avLst/>
          </a:prstGeom>
        </p:spPr>
      </p:pic>
      <p:sp>
        <p:nvSpPr>
          <p:cNvPr id="125" name="Content">
            <a:extLst>
              <a:ext uri="{FF2B5EF4-FFF2-40B4-BE49-F238E27FC236}">
                <a16:creationId xmlns:a16="http://schemas.microsoft.com/office/drawing/2014/main" id="{7D0367CD-0D64-4CE8-866B-610808199EDC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2014774" y="4656962"/>
            <a:ext cx="133081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Actividades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pic>
        <p:nvPicPr>
          <p:cNvPr id="126" name="Imagen 125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F248A283-7E52-48AC-B4E7-846B38B94DC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91" y="4989482"/>
            <a:ext cx="234000" cy="234000"/>
          </a:xfrm>
          <a:prstGeom prst="rect">
            <a:avLst/>
          </a:prstGeom>
        </p:spPr>
      </p:pic>
      <p:sp>
        <p:nvSpPr>
          <p:cNvPr id="127" name="Content">
            <a:extLst>
              <a:ext uri="{FF2B5EF4-FFF2-40B4-BE49-F238E27FC236}">
                <a16:creationId xmlns:a16="http://schemas.microsoft.com/office/drawing/2014/main" id="{92BCABD4-DC17-4E6A-8341-661B3EDCFD93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2262660" y="4995763"/>
            <a:ext cx="315182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necesidades</a:t>
            </a:r>
            <a:endParaRPr lang="en-US" sz="1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sociales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128" name="Imagen 127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7F7F18D5-6B29-4CD3-B725-F6B95D20E48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91" y="5401331"/>
            <a:ext cx="234000" cy="234000"/>
          </a:xfrm>
          <a:prstGeom prst="rect">
            <a:avLst/>
          </a:prstGeom>
        </p:spPr>
      </p:pic>
      <p:sp>
        <p:nvSpPr>
          <p:cNvPr id="129" name="Content">
            <a:extLst>
              <a:ext uri="{FF2B5EF4-FFF2-40B4-BE49-F238E27FC236}">
                <a16:creationId xmlns:a16="http://schemas.microsoft.com/office/drawing/2014/main" id="{6BB6C40C-9463-4CB6-A6C6-E65A8E7E0CA3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2262660" y="5407612"/>
            <a:ext cx="288893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opciones</a:t>
            </a:r>
            <a:endParaRPr lang="en-US" sz="1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afínes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130" name="Imagen 129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09C66A81-44D9-4886-BEF9-95654F3ABA7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91" y="5810621"/>
            <a:ext cx="234000" cy="234000"/>
          </a:xfrm>
          <a:prstGeom prst="rect">
            <a:avLst/>
          </a:prstGeom>
        </p:spPr>
      </p:pic>
      <p:sp>
        <p:nvSpPr>
          <p:cNvPr id="131" name="Content">
            <a:extLst>
              <a:ext uri="{FF2B5EF4-FFF2-40B4-BE49-F238E27FC236}">
                <a16:creationId xmlns:a16="http://schemas.microsoft.com/office/drawing/2014/main" id="{9E464A57-5463-46A5-9806-4B0DA0216498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2262660" y="5813627"/>
            <a:ext cx="33954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los </a:t>
            </a:r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lineamientos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3A43BC8F-6345-4DAA-8C17-0741436F800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91" y="6117959"/>
            <a:ext cx="234000" cy="234000"/>
          </a:xfrm>
          <a:prstGeom prst="rect">
            <a:avLst/>
          </a:prstGeom>
        </p:spPr>
      </p:pic>
      <p:sp>
        <p:nvSpPr>
          <p:cNvPr id="132" name="Content">
            <a:extLst>
              <a:ext uri="{FF2B5EF4-FFF2-40B4-BE49-F238E27FC236}">
                <a16:creationId xmlns:a16="http://schemas.microsoft.com/office/drawing/2014/main" id="{1D06F9C9-E4AA-4A31-B116-65DC23086DB4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2262660" y="6117797"/>
            <a:ext cx="123944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Perfiles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PE.</a:t>
            </a:r>
          </a:p>
        </p:txBody>
      </p:sp>
      <p:grpSp>
        <p:nvGrpSpPr>
          <p:cNvPr id="139" name="ScrollbarVertical">
            <a:extLst>
              <a:ext uri="{FF2B5EF4-FFF2-40B4-BE49-F238E27FC236}">
                <a16:creationId xmlns:a16="http://schemas.microsoft.com/office/drawing/2014/main" id="{46770D86-0E12-403E-9F5C-E471C2430F9E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10038059" y="2327108"/>
            <a:ext cx="147992" cy="4314992"/>
            <a:chOff x="4496659" y="1543109"/>
            <a:chExt cx="147992" cy="3562291"/>
          </a:xfrm>
        </p:grpSpPr>
        <p:sp>
          <p:nvSpPr>
            <p:cNvPr id="140" name="Background">
              <a:extLst>
                <a:ext uri="{FF2B5EF4-FFF2-40B4-BE49-F238E27FC236}">
                  <a16:creationId xmlns:a16="http://schemas.microsoft.com/office/drawing/2014/main" id="{228E4A0E-F683-46ED-B317-EEB1B3227453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41" name="Slider">
              <a:extLst>
                <a:ext uri="{FF2B5EF4-FFF2-40B4-BE49-F238E27FC236}">
                  <a16:creationId xmlns:a16="http://schemas.microsoft.com/office/drawing/2014/main" id="{6CBFA267-51FA-476E-AD9B-349293C38D8A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42" name="UpArrow">
              <a:extLst>
                <a:ext uri="{FF2B5EF4-FFF2-40B4-BE49-F238E27FC236}">
                  <a16:creationId xmlns:a16="http://schemas.microsoft.com/office/drawing/2014/main" id="{C5589069-C9A0-44A8-AD24-B58542FFE026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43" name="DownArrow">
              <a:extLst>
                <a:ext uri="{FF2B5EF4-FFF2-40B4-BE49-F238E27FC236}">
                  <a16:creationId xmlns:a16="http://schemas.microsoft.com/office/drawing/2014/main" id="{D46D1F02-1490-447C-AD94-A913D6B43E03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AF50FD9-6636-4849-A5A8-D701F18E62F9}"/>
              </a:ext>
            </a:extLst>
          </p:cNvPr>
          <p:cNvGrpSpPr/>
          <p:nvPr/>
        </p:nvGrpSpPr>
        <p:grpSpPr>
          <a:xfrm>
            <a:off x="5954301" y="2301137"/>
            <a:ext cx="3985333" cy="2842363"/>
            <a:chOff x="5997165" y="2301137"/>
            <a:chExt cx="3985333" cy="2842363"/>
          </a:xfrm>
        </p:grpSpPr>
        <p:sp>
          <p:nvSpPr>
            <p:cNvPr id="134" name="Rectángulo: esquinas redondeadas 133">
              <a:extLst>
                <a:ext uri="{FF2B5EF4-FFF2-40B4-BE49-F238E27FC236}">
                  <a16:creationId xmlns:a16="http://schemas.microsoft.com/office/drawing/2014/main" id="{8311E396-338A-4553-8CF2-A89E0F294072}"/>
                </a:ext>
              </a:extLst>
            </p:cNvPr>
            <p:cNvSpPr/>
            <p:nvPr/>
          </p:nvSpPr>
          <p:spPr>
            <a:xfrm>
              <a:off x="5997165" y="2301137"/>
              <a:ext cx="3985333" cy="2842363"/>
            </a:xfrm>
            <a:prstGeom prst="roundRect">
              <a:avLst>
                <a:gd name="adj" fmla="val 93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51965A66-B33F-452F-8C59-F42B412AA56B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033651" y="2354131"/>
              <a:ext cx="87556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b="1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Ideario</a:t>
              </a:r>
              <a:endParaRPr lang="en-US" sz="1600" b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E4120949-542D-44A3-86A8-18CE9B07FA1F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034928" y="2628578"/>
              <a:ext cx="22156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Descripción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paso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146" name="Content">
              <a:extLst>
                <a:ext uri="{FF2B5EF4-FFF2-40B4-BE49-F238E27FC236}">
                  <a16:creationId xmlns:a16="http://schemas.microsoft.com/office/drawing/2014/main" id="{B5FA9F4E-EF13-4CAE-A17C-0EEB4FD57C82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779420" y="2354010"/>
              <a:ext cx="72968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i="1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 </a:t>
              </a:r>
              <a:r>
                <a:rPr lang="en-US" sz="1600" i="1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días</a:t>
              </a:r>
              <a:endParaRPr lang="en-US" sz="16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7" name="Content">
              <a:extLst>
                <a:ext uri="{FF2B5EF4-FFF2-40B4-BE49-F238E27FC236}">
                  <a16:creationId xmlns:a16="http://schemas.microsoft.com/office/drawing/2014/main" id="{51CBA5E3-7B37-491D-952A-4FBE9D1AEABE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033651" y="3024778"/>
              <a:ext cx="23936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apoyo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:</a:t>
              </a:r>
            </a:p>
          </p:txBody>
        </p:sp>
        <p:pic>
          <p:nvPicPr>
            <p:cNvPr id="148" name="Imagen 147">
              <a:extLst>
                <a:ext uri="{FF2B5EF4-FFF2-40B4-BE49-F238E27FC236}">
                  <a16:creationId xmlns:a16="http://schemas.microsoft.com/office/drawing/2014/main" id="{E48C2205-4398-493F-91EA-2FA660D45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1816" y="3317166"/>
              <a:ext cx="546204" cy="546204"/>
            </a:xfrm>
            <a:prstGeom prst="rect">
              <a:avLst/>
            </a:prstGeom>
          </p:spPr>
        </p:pic>
        <p:sp>
          <p:nvSpPr>
            <p:cNvPr id="149" name="Content">
              <a:extLst>
                <a:ext uri="{FF2B5EF4-FFF2-40B4-BE49-F238E27FC236}">
                  <a16:creationId xmlns:a16="http://schemas.microsoft.com/office/drawing/2014/main" id="{305C950F-84A5-41C6-A251-F4F595E637D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565245" y="3665098"/>
              <a:ext cx="7938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Ninguno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0" name="Content">
              <a:extLst>
                <a:ext uri="{FF2B5EF4-FFF2-40B4-BE49-F238E27FC236}">
                  <a16:creationId xmlns:a16="http://schemas.microsoft.com/office/drawing/2014/main" id="{E6E28A5B-9AF0-4606-BDD8-7604ED8956D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039532" y="3924789"/>
              <a:ext cx="133081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:</a:t>
              </a:r>
            </a:p>
          </p:txBody>
        </p:sp>
        <p:pic>
          <p:nvPicPr>
            <p:cNvPr id="151" name="Imagen 150" descr="Imagen que contiene objeto, reloj&#10;&#10;Descripción generada automáticamente">
              <a:extLst>
                <a:ext uri="{FF2B5EF4-FFF2-40B4-BE49-F238E27FC236}">
                  <a16:creationId xmlns:a16="http://schemas.microsoft.com/office/drawing/2014/main" id="{41ED5280-E3D5-4F8F-99F8-C90BF62C3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918" y="4236088"/>
              <a:ext cx="234000" cy="234000"/>
            </a:xfrm>
            <a:prstGeom prst="rect">
              <a:avLst/>
            </a:prstGeom>
          </p:spPr>
        </p:pic>
        <p:sp>
          <p:nvSpPr>
            <p:cNvPr id="152" name="Content">
              <a:extLst>
                <a:ext uri="{FF2B5EF4-FFF2-40B4-BE49-F238E27FC236}">
                  <a16:creationId xmlns:a16="http://schemas.microsoft.com/office/drawing/2014/main" id="{3CDB5475-47A9-48FC-9540-F003CE7DABEC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298087" y="4242369"/>
              <a:ext cx="3151825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: </a:t>
              </a:r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endPara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pic>
          <p:nvPicPr>
            <p:cNvPr id="153" name="Imagen 152" descr="Imagen que contiene objeto, reloj&#10;&#10;Descripción generada automáticamente">
              <a:extLst>
                <a:ext uri="{FF2B5EF4-FFF2-40B4-BE49-F238E27FC236}">
                  <a16:creationId xmlns:a16="http://schemas.microsoft.com/office/drawing/2014/main" id="{05372B43-89F1-43F0-9086-0D38223FF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918" y="4647937"/>
              <a:ext cx="234000" cy="234000"/>
            </a:xfrm>
            <a:prstGeom prst="rect">
              <a:avLst/>
            </a:prstGeom>
          </p:spPr>
        </p:pic>
        <p:sp>
          <p:nvSpPr>
            <p:cNvPr id="154" name="Content">
              <a:extLst>
                <a:ext uri="{FF2B5EF4-FFF2-40B4-BE49-F238E27FC236}">
                  <a16:creationId xmlns:a16="http://schemas.microsoft.com/office/drawing/2014/main" id="{D4CF3EFE-50C6-4D1C-A24C-DCDA3E6F504A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298087" y="4654218"/>
              <a:ext cx="2888932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: </a:t>
              </a:r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opciones</a:t>
              </a:r>
              <a:endPara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afínes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C5A3C012-454F-4906-80F5-B277257F1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216" y="2401140"/>
              <a:ext cx="234000" cy="234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56643189-2512-407B-A508-933270226F81}"/>
              </a:ext>
            </a:extLst>
          </p:cNvPr>
          <p:cNvGrpSpPr/>
          <p:nvPr/>
        </p:nvGrpSpPr>
        <p:grpSpPr>
          <a:xfrm>
            <a:off x="5945637" y="5237332"/>
            <a:ext cx="3985334" cy="1514628"/>
            <a:chOff x="5988501" y="5237332"/>
            <a:chExt cx="3985334" cy="1514628"/>
          </a:xfrm>
        </p:grpSpPr>
        <p:sp>
          <p:nvSpPr>
            <p:cNvPr id="169" name="Rectángulo: esquinas redondeadas 168">
              <a:extLst>
                <a:ext uri="{FF2B5EF4-FFF2-40B4-BE49-F238E27FC236}">
                  <a16:creationId xmlns:a16="http://schemas.microsoft.com/office/drawing/2014/main" id="{B2375B73-A2D4-4E56-AD55-AC6DFD43F5C5}"/>
                </a:ext>
              </a:extLst>
            </p:cNvPr>
            <p:cNvSpPr/>
            <p:nvPr/>
          </p:nvSpPr>
          <p:spPr>
            <a:xfrm>
              <a:off x="5988502" y="5237332"/>
              <a:ext cx="3985333" cy="1361768"/>
            </a:xfrm>
            <a:prstGeom prst="roundRect">
              <a:avLst>
                <a:gd name="adj" fmla="val 93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70" name="Content">
              <a:extLst>
                <a:ext uri="{FF2B5EF4-FFF2-40B4-BE49-F238E27FC236}">
                  <a16:creationId xmlns:a16="http://schemas.microsoft.com/office/drawing/2014/main" id="{80C4BDC5-06EA-4D1B-9B3B-68374DF199A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024988" y="5290325"/>
              <a:ext cx="81945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b="1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Misión</a:t>
              </a:r>
              <a:endParaRPr lang="en-US" sz="1600" b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1" name="Content">
              <a:extLst>
                <a:ext uri="{FF2B5EF4-FFF2-40B4-BE49-F238E27FC236}">
                  <a16:creationId xmlns:a16="http://schemas.microsoft.com/office/drawing/2014/main" id="{22C4E19E-8551-4C95-8294-9B49E38F11F5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026265" y="5564772"/>
              <a:ext cx="22156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Descripción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paso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172" name="Content">
              <a:extLst>
                <a:ext uri="{FF2B5EF4-FFF2-40B4-BE49-F238E27FC236}">
                  <a16:creationId xmlns:a16="http://schemas.microsoft.com/office/drawing/2014/main" id="{E503B801-A324-4B2F-9A30-D6439A4E2549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770757" y="5290204"/>
              <a:ext cx="72968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i="1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 </a:t>
              </a:r>
              <a:r>
                <a:rPr lang="en-US" sz="1600" i="1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días</a:t>
              </a:r>
              <a:endParaRPr lang="en-US" sz="16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3" name="Content">
              <a:extLst>
                <a:ext uri="{FF2B5EF4-FFF2-40B4-BE49-F238E27FC236}">
                  <a16:creationId xmlns:a16="http://schemas.microsoft.com/office/drawing/2014/main" id="{CB4556BB-023E-4852-AA59-4C6B53707E6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024988" y="5960972"/>
              <a:ext cx="23936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apoyo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:</a:t>
              </a:r>
            </a:p>
          </p:txBody>
        </p:sp>
        <p:sp>
          <p:nvSpPr>
            <p:cNvPr id="181" name="Rectángulo: esquinas redondeadas 180">
              <a:extLst>
                <a:ext uri="{FF2B5EF4-FFF2-40B4-BE49-F238E27FC236}">
                  <a16:creationId xmlns:a16="http://schemas.microsoft.com/office/drawing/2014/main" id="{A79D6639-CE01-4EAA-A046-2C1E628C6599}"/>
                </a:ext>
              </a:extLst>
            </p:cNvPr>
            <p:cNvSpPr/>
            <p:nvPr/>
          </p:nvSpPr>
          <p:spPr>
            <a:xfrm>
              <a:off x="5988501" y="6328964"/>
              <a:ext cx="3985333" cy="422996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05CB08CF-262E-47E4-820E-A767735B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216" y="5315283"/>
              <a:ext cx="234000" cy="234000"/>
            </a:xfrm>
            <a:prstGeom prst="rect">
              <a:avLst/>
            </a:prstGeom>
          </p:spPr>
        </p:pic>
      </p:grpSp>
      <p:pic>
        <p:nvPicPr>
          <p:cNvPr id="184" name="Imagen 183">
            <a:extLst>
              <a:ext uri="{FF2B5EF4-FFF2-40B4-BE49-F238E27FC236}">
                <a16:creationId xmlns:a16="http://schemas.microsoft.com/office/drawing/2014/main" id="{E5BAC44D-6308-407C-A882-EEF5E40429B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357" y="2370027"/>
            <a:ext cx="2916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81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33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103735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Imagen 2" descr="Imagen que contiene texto&#10;&#10;Descripción generada automáticamente">
            <a:hlinkClick r:id="rId16" action="ppaction://hlinksldjump"/>
            <a:extLst>
              <a:ext uri="{FF2B5EF4-FFF2-40B4-BE49-F238E27FC236}">
                <a16:creationId xmlns:a16="http://schemas.microsoft.com/office/drawing/2014/main" id="{8A0C27E1-9E33-4CA7-805B-71A3834D98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52" y="3466307"/>
            <a:ext cx="504503" cy="504503"/>
          </a:xfrm>
          <a:prstGeom prst="rect">
            <a:avLst/>
          </a:prstGeom>
        </p:spPr>
      </p:pic>
      <p:grpSp>
        <p:nvGrpSpPr>
          <p:cNvPr id="59" name="Grupo 58">
            <a:extLst>
              <a:ext uri="{FF2B5EF4-FFF2-40B4-BE49-F238E27FC236}">
                <a16:creationId xmlns:a16="http://schemas.microsoft.com/office/drawing/2014/main" id="{35EEEBB7-D126-43D6-A2C0-ECE4DC2A818D}"/>
              </a:ext>
            </a:extLst>
          </p:cNvPr>
          <p:cNvGrpSpPr/>
          <p:nvPr/>
        </p:nvGrpSpPr>
        <p:grpSpPr>
          <a:xfrm>
            <a:off x="2082120" y="1792980"/>
            <a:ext cx="4669200" cy="353943"/>
            <a:chOff x="6052099" y="1923230"/>
            <a:chExt cx="4669200" cy="353943"/>
          </a:xfrm>
        </p:grpSpPr>
        <p:sp>
          <p:nvSpPr>
            <p:cNvPr id="63" name="Rectángulo: esquinas redondeadas 62">
              <a:extLst>
                <a:ext uri="{FF2B5EF4-FFF2-40B4-BE49-F238E27FC236}">
                  <a16:creationId xmlns:a16="http://schemas.microsoft.com/office/drawing/2014/main" id="{203477B2-63A4-4109-BC5D-DCE5F498E3D2}"/>
                </a:ext>
              </a:extLst>
            </p:cNvPr>
            <p:cNvSpPr/>
            <p:nvPr/>
          </p:nvSpPr>
          <p:spPr>
            <a:xfrm>
              <a:off x="6052099" y="1923230"/>
              <a:ext cx="4669200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6CFAFF82-2BC7-4BC4-8F0A-B7ADCCFA83C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6074407" y="1950132"/>
              <a:ext cx="973343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65" name="Imagen 64" descr="Imagen que contiene objeto&#10;&#10;Descripción generada automáticamente">
            <a:hlinkClick r:id="rId18" action="ppaction://hlinksldjump"/>
            <a:extLst>
              <a:ext uri="{FF2B5EF4-FFF2-40B4-BE49-F238E27FC236}">
                <a16:creationId xmlns:a16="http://schemas.microsoft.com/office/drawing/2014/main" id="{23298F87-E753-4051-B59E-B9BEEC048B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96" y="1126855"/>
            <a:ext cx="333678" cy="333678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0F126A3D-F72F-40B4-A2F2-4FA5995AB9A0}"/>
              </a:ext>
            </a:extLst>
          </p:cNvPr>
          <p:cNvGrpSpPr/>
          <p:nvPr/>
        </p:nvGrpSpPr>
        <p:grpSpPr>
          <a:xfrm>
            <a:off x="2082120" y="2274687"/>
            <a:ext cx="4669200" cy="980057"/>
            <a:chOff x="2082120" y="2274687"/>
            <a:chExt cx="4669200" cy="980057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CE67F50-5A96-47BB-A167-5C300906BD88}"/>
                </a:ext>
              </a:extLst>
            </p:cNvPr>
            <p:cNvSpPr/>
            <p:nvPr/>
          </p:nvSpPr>
          <p:spPr>
            <a:xfrm>
              <a:off x="2082120" y="2274687"/>
              <a:ext cx="4669200" cy="980057"/>
            </a:xfrm>
            <a:prstGeom prst="roundRect">
              <a:avLst>
                <a:gd name="adj" fmla="val 7608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7D0DC66A-7566-42A3-87BC-461412252502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104428" y="2301589"/>
              <a:ext cx="1306768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Descripción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3" name="Content">
            <a:extLst>
              <a:ext uri="{FF2B5EF4-FFF2-40B4-BE49-F238E27FC236}">
                <a16:creationId xmlns:a16="http://schemas.microsoft.com/office/drawing/2014/main" id="{CE1CB23B-D6F8-4273-B678-3825BD96E33F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90795" y="3347855"/>
            <a:ext cx="151836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Duración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BAA1A07C-B04B-4437-8EA4-64F17E127060}"/>
              </a:ext>
            </a:extLst>
          </p:cNvPr>
          <p:cNvGrpSpPr/>
          <p:nvPr/>
        </p:nvGrpSpPr>
        <p:grpSpPr>
          <a:xfrm>
            <a:off x="3509158" y="3382508"/>
            <a:ext cx="3242161" cy="353943"/>
            <a:chOff x="2014774" y="1793708"/>
            <a:chExt cx="3858235" cy="353943"/>
          </a:xfrm>
        </p:grpSpPr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5DFB76D3-57BB-44A3-A526-D2EFA274F4FC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F0D6107C-45C3-4E8C-8E4F-94D4A5E2223E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037081" y="1820610"/>
              <a:ext cx="69348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día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7" name="Imagen 76">
              <a:extLst>
                <a:ext uri="{FF2B5EF4-FFF2-40B4-BE49-F238E27FC236}">
                  <a16:creationId xmlns:a16="http://schemas.microsoft.com/office/drawing/2014/main" id="{BFE5EAAC-8587-4542-87D6-87A4E1E63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sp>
        <p:nvSpPr>
          <p:cNvPr id="80" name="Content">
            <a:extLst>
              <a:ext uri="{FF2B5EF4-FFF2-40B4-BE49-F238E27FC236}">
                <a16:creationId xmlns:a16="http://schemas.microsoft.com/office/drawing/2014/main" id="{43AC01F7-BACC-4BDD-8053-C76B610F0A2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990795" y="3893999"/>
            <a:ext cx="349326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Documentos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apoyo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pic>
        <p:nvPicPr>
          <p:cNvPr id="81" name="Imagen 80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F12535E6-FA1E-4283-A1AB-4E146FD4FA3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59" y="3970810"/>
            <a:ext cx="292388" cy="292388"/>
          </a:xfrm>
          <a:prstGeom prst="rect">
            <a:avLst/>
          </a:prstGeom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66BBBBA6-2C93-4B14-BF56-0B213D261E6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28" y="4318654"/>
            <a:ext cx="546204" cy="546204"/>
          </a:xfrm>
          <a:prstGeom prst="rect">
            <a:avLst/>
          </a:prstGeom>
        </p:spPr>
      </p:pic>
      <p:sp>
        <p:nvSpPr>
          <p:cNvPr id="83" name="Content">
            <a:extLst>
              <a:ext uri="{FF2B5EF4-FFF2-40B4-BE49-F238E27FC236}">
                <a16:creationId xmlns:a16="http://schemas.microsoft.com/office/drawing/2014/main" id="{DAB05E0E-86FF-436E-A627-CF245C322231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567857" y="4666586"/>
            <a:ext cx="7938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Ninguno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334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33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103735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Imagen 2" descr="Imagen que contiene texto&#10;&#10;Descripción generada automáticamente">
            <a:hlinkClick r:id="rId19" action="ppaction://hlinksldjump"/>
            <a:extLst>
              <a:ext uri="{FF2B5EF4-FFF2-40B4-BE49-F238E27FC236}">
                <a16:creationId xmlns:a16="http://schemas.microsoft.com/office/drawing/2014/main" id="{8A0C27E1-9E33-4CA7-805B-71A3834D982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52" y="3466307"/>
            <a:ext cx="504503" cy="504503"/>
          </a:xfrm>
          <a:prstGeom prst="rect">
            <a:avLst/>
          </a:prstGeom>
        </p:spPr>
      </p:pic>
      <p:sp>
        <p:nvSpPr>
          <p:cNvPr id="49" name="Content">
            <a:extLst>
              <a:ext uri="{FF2B5EF4-FFF2-40B4-BE49-F238E27FC236}">
                <a16:creationId xmlns:a16="http://schemas.microsoft.com/office/drawing/2014/main" id="{478B5A5C-2E44-4A25-90CB-C1195AB6B213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4" y="1758327"/>
            <a:ext cx="1843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Actividades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8AE66979-720D-4473-AF70-8878C31DF176}"/>
              </a:ext>
            </a:extLst>
          </p:cNvPr>
          <p:cNvGrpSpPr/>
          <p:nvPr/>
        </p:nvGrpSpPr>
        <p:grpSpPr>
          <a:xfrm>
            <a:off x="2014776" y="2327108"/>
            <a:ext cx="3399710" cy="353943"/>
            <a:chOff x="2014776" y="2327108"/>
            <a:chExt cx="3399710" cy="353943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4BD1B5ED-3673-41BF-B16C-0E934BBB62BE}"/>
                </a:ext>
              </a:extLst>
            </p:cNvPr>
            <p:cNvSpPr/>
            <p:nvPr/>
          </p:nvSpPr>
          <p:spPr>
            <a:xfrm>
              <a:off x="2014776" y="2327108"/>
              <a:ext cx="3399710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F82E576A-23C2-44C5-AA14-CB3D87B92CB0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034432" y="2354010"/>
              <a:ext cx="179728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4" name="Imagen 53">
              <a:extLst>
                <a:ext uri="{FF2B5EF4-FFF2-40B4-BE49-F238E27FC236}">
                  <a16:creationId xmlns:a16="http://schemas.microsoft.com/office/drawing/2014/main" id="{92292E46-855F-4651-95FD-7799225A3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713" y="2365118"/>
              <a:ext cx="265597" cy="301419"/>
            </a:xfrm>
            <a:prstGeom prst="rect">
              <a:avLst/>
            </a:prstGeom>
          </p:spPr>
        </p:pic>
      </p:grp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3E08E113-A3CD-4966-BA44-5E5D37C441A0}"/>
              </a:ext>
            </a:extLst>
          </p:cNvPr>
          <p:cNvSpPr/>
          <p:nvPr/>
        </p:nvSpPr>
        <p:spPr>
          <a:xfrm>
            <a:off x="2014776" y="2756674"/>
            <a:ext cx="3399710" cy="353943"/>
          </a:xfrm>
          <a:prstGeom prst="roundRect">
            <a:avLst>
              <a:gd name="adj" fmla="val 1927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B5B1B264-2863-4C66-8068-FB75F13C382F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034432" y="2783576"/>
            <a:ext cx="127791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- </a:t>
            </a:r>
            <a:r>
              <a:rPr lang="en-US" sz="16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Ninguno</a:t>
            </a:r>
            <a:r>
              <a: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-</a:t>
            </a: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4B520585-E4FB-4545-B7DA-257771C0955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13" y="2794684"/>
            <a:ext cx="265597" cy="301419"/>
          </a:xfrm>
          <a:prstGeom prst="rect">
            <a:avLst/>
          </a:prstGeom>
        </p:spPr>
      </p:pic>
      <p:pic>
        <p:nvPicPr>
          <p:cNvPr id="62" name="Imagen 61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98823B9E-2E58-4CD1-A959-899DC386F26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86" y="2783576"/>
            <a:ext cx="292388" cy="292388"/>
          </a:xfrm>
          <a:prstGeom prst="rect">
            <a:avLst/>
          </a:prstGeom>
        </p:spPr>
      </p:pic>
      <p:grpSp>
        <p:nvGrpSpPr>
          <p:cNvPr id="69" name="Grupo 68">
            <a:extLst>
              <a:ext uri="{FF2B5EF4-FFF2-40B4-BE49-F238E27FC236}">
                <a16:creationId xmlns:a16="http://schemas.microsoft.com/office/drawing/2014/main" id="{5AE79A2D-6B19-4DEB-8E6C-9445BA75CCD3}"/>
              </a:ext>
            </a:extLst>
          </p:cNvPr>
          <p:cNvGrpSpPr/>
          <p:nvPr/>
        </p:nvGrpSpPr>
        <p:grpSpPr>
          <a:xfrm>
            <a:off x="2014773" y="3400964"/>
            <a:ext cx="5481401" cy="353943"/>
            <a:chOff x="2286000" y="3825956"/>
            <a:chExt cx="4293422" cy="353943"/>
          </a:xfrm>
        </p:grpSpPr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57BEFEB0-82A6-4C8E-AE2D-6E764691E8E8}"/>
                </a:ext>
              </a:extLst>
            </p:cNvPr>
            <p:cNvSpPr/>
            <p:nvPr/>
          </p:nvSpPr>
          <p:spPr>
            <a:xfrm>
              <a:off x="2299522" y="382595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5F6EB3A7-8483-4AF0-8E50-AEFDA517D6B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286000" y="3864308"/>
              <a:ext cx="75533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Visión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79" name="Imagen 78">
            <a:extLst>
              <a:ext uri="{FF2B5EF4-FFF2-40B4-BE49-F238E27FC236}">
                <a16:creationId xmlns:a16="http://schemas.microsoft.com/office/drawing/2014/main" id="{71A6F7C5-B7F0-4D52-946F-08C55F13D70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24" y="3427374"/>
            <a:ext cx="304330" cy="304330"/>
          </a:xfrm>
          <a:prstGeom prst="rect">
            <a:avLst/>
          </a:prstGeom>
        </p:spPr>
      </p:pic>
      <p:grpSp>
        <p:nvGrpSpPr>
          <p:cNvPr id="84" name="Grupo 83">
            <a:extLst>
              <a:ext uri="{FF2B5EF4-FFF2-40B4-BE49-F238E27FC236}">
                <a16:creationId xmlns:a16="http://schemas.microsoft.com/office/drawing/2014/main" id="{528F2D3A-43FE-4F47-B3A4-2010601DAB7E}"/>
              </a:ext>
            </a:extLst>
          </p:cNvPr>
          <p:cNvGrpSpPr/>
          <p:nvPr/>
        </p:nvGrpSpPr>
        <p:grpSpPr>
          <a:xfrm>
            <a:off x="2014774" y="3830530"/>
            <a:ext cx="5481400" cy="353943"/>
            <a:chOff x="2286000" y="3825956"/>
            <a:chExt cx="4293422" cy="353943"/>
          </a:xfrm>
        </p:grpSpPr>
        <p:sp>
          <p:nvSpPr>
            <p:cNvPr id="85" name="Rectángulo: esquinas redondeadas 84">
              <a:extLst>
                <a:ext uri="{FF2B5EF4-FFF2-40B4-BE49-F238E27FC236}">
                  <a16:creationId xmlns:a16="http://schemas.microsoft.com/office/drawing/2014/main" id="{E437DE67-9FE9-4101-B311-D44650021090}"/>
                </a:ext>
              </a:extLst>
            </p:cNvPr>
            <p:cNvSpPr/>
            <p:nvPr/>
          </p:nvSpPr>
          <p:spPr>
            <a:xfrm>
              <a:off x="2299522" y="382595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1EAD6904-4DF7-4475-A68C-48AAD06931CE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2286000" y="3864308"/>
              <a:ext cx="347883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 -&gt;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campo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profesional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87" name="Imagen 86">
            <a:extLst>
              <a:ext uri="{FF2B5EF4-FFF2-40B4-BE49-F238E27FC236}">
                <a16:creationId xmlns:a16="http://schemas.microsoft.com/office/drawing/2014/main" id="{EA617B86-3AEC-49CE-A9C5-E2C99A717A9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24" y="3856940"/>
            <a:ext cx="304330" cy="304330"/>
          </a:xfrm>
          <a:prstGeom prst="rect">
            <a:avLst/>
          </a:prstGeom>
        </p:spPr>
      </p:pic>
      <p:sp>
        <p:nvSpPr>
          <p:cNvPr id="88" name="Content">
            <a:extLst>
              <a:ext uri="{FF2B5EF4-FFF2-40B4-BE49-F238E27FC236}">
                <a16:creationId xmlns:a16="http://schemas.microsoft.com/office/drawing/2014/main" id="{A965F50B-38BB-40FA-BBB8-2C74796E2B18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414486" y="3434660"/>
            <a:ext cx="50526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Pre</a:t>
            </a:r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432FF785-25CE-4D7C-AC49-655215C356B6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108319" y="3431741"/>
            <a:ext cx="60305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Post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D35FB08F-8B76-494B-9B57-92373D570B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22" y="3496509"/>
            <a:ext cx="180000" cy="180000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0610DC83-75EA-4811-94BB-3379B1C6B85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06" y="3489539"/>
            <a:ext cx="180000" cy="180000"/>
          </a:xfrm>
          <a:prstGeom prst="rect">
            <a:avLst/>
          </a:prstGeom>
        </p:spPr>
      </p:pic>
      <p:sp>
        <p:nvSpPr>
          <p:cNvPr id="37" name="Elipse 36">
            <a:extLst>
              <a:ext uri="{FF2B5EF4-FFF2-40B4-BE49-F238E27FC236}">
                <a16:creationId xmlns:a16="http://schemas.microsoft.com/office/drawing/2014/main" id="{A169E188-E73C-4B29-997B-0E7D6EF0EE2D}"/>
              </a:ext>
            </a:extLst>
          </p:cNvPr>
          <p:cNvSpPr/>
          <p:nvPr/>
        </p:nvSpPr>
        <p:spPr>
          <a:xfrm>
            <a:off x="6711972" y="3529227"/>
            <a:ext cx="104775" cy="10589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4EBF8D63-31BA-4776-A7B0-6570540124C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414486" y="3866646"/>
            <a:ext cx="50526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Pre</a:t>
            </a:r>
          </a:p>
        </p:txBody>
      </p:sp>
      <p:sp>
        <p:nvSpPr>
          <p:cNvPr id="92" name="Content">
            <a:extLst>
              <a:ext uri="{FF2B5EF4-FFF2-40B4-BE49-F238E27FC236}">
                <a16:creationId xmlns:a16="http://schemas.microsoft.com/office/drawing/2014/main" id="{475858E2-F356-4454-A079-41D6E50E9D8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108319" y="3863727"/>
            <a:ext cx="60305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Post</a:t>
            </a:r>
          </a:p>
        </p:txBody>
      </p:sp>
      <p:pic>
        <p:nvPicPr>
          <p:cNvPr id="93" name="Imagen 92">
            <a:extLst>
              <a:ext uri="{FF2B5EF4-FFF2-40B4-BE49-F238E27FC236}">
                <a16:creationId xmlns:a16="http://schemas.microsoft.com/office/drawing/2014/main" id="{C609C534-F939-4636-A907-497DFD9393D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22" y="3928495"/>
            <a:ext cx="180000" cy="180000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3F26BB00-1634-4AB5-A989-3407FC25FEA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06" y="3921525"/>
            <a:ext cx="180000" cy="180000"/>
          </a:xfrm>
          <a:prstGeom prst="rect">
            <a:avLst/>
          </a:prstGeom>
        </p:spPr>
      </p:pic>
      <p:sp>
        <p:nvSpPr>
          <p:cNvPr id="95" name="Elipse 94">
            <a:extLst>
              <a:ext uri="{FF2B5EF4-FFF2-40B4-BE49-F238E27FC236}">
                <a16:creationId xmlns:a16="http://schemas.microsoft.com/office/drawing/2014/main" id="{540969E7-79DA-4B4B-8D50-7D0843B342E4}"/>
              </a:ext>
            </a:extLst>
          </p:cNvPr>
          <p:cNvSpPr/>
          <p:nvPr/>
        </p:nvSpPr>
        <p:spPr>
          <a:xfrm>
            <a:off x="5924572" y="3961213"/>
            <a:ext cx="104775" cy="10589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1" name="Imagen 60">
            <a:hlinkClick r:id="rId25" action="ppaction://hlinksldjump"/>
            <a:extLst>
              <a:ext uri="{FF2B5EF4-FFF2-40B4-BE49-F238E27FC236}">
                <a16:creationId xmlns:a16="http://schemas.microsoft.com/office/drawing/2014/main" id="{8C8CE557-4B9C-4B9E-9EB6-E169CB20160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19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33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103735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Imagen 2" descr="Imagen que contiene texto&#10;&#10;Descripción generada automáticamente">
            <a:hlinkClick r:id="rId23" action="ppaction://hlinksldjump"/>
            <a:extLst>
              <a:ext uri="{FF2B5EF4-FFF2-40B4-BE49-F238E27FC236}">
                <a16:creationId xmlns:a16="http://schemas.microsoft.com/office/drawing/2014/main" id="{8A0C27E1-9E33-4CA7-805B-71A3834D982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52" y="3466307"/>
            <a:ext cx="504503" cy="504503"/>
          </a:xfrm>
          <a:prstGeom prst="rect">
            <a:avLst/>
          </a:prstGeom>
        </p:spPr>
      </p:pic>
      <p:sp>
        <p:nvSpPr>
          <p:cNvPr id="49" name="Content">
            <a:extLst>
              <a:ext uri="{FF2B5EF4-FFF2-40B4-BE49-F238E27FC236}">
                <a16:creationId xmlns:a16="http://schemas.microsoft.com/office/drawing/2014/main" id="{478B5A5C-2E44-4A25-90CB-C1195AB6B213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4" y="1758327"/>
            <a:ext cx="102784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1" name="Imagen 60">
            <a:hlinkClick r:id="rId25" action="ppaction://hlinksldjump"/>
            <a:extLst>
              <a:ext uri="{FF2B5EF4-FFF2-40B4-BE49-F238E27FC236}">
                <a16:creationId xmlns:a16="http://schemas.microsoft.com/office/drawing/2014/main" id="{8C8CE557-4B9C-4B9E-9EB6-E169CB20160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pic>
        <p:nvPicPr>
          <p:cNvPr id="63" name="Imagen 62" descr="Imagen que contiene objeto, reloj&#10;&#10;Descripción generada automáticamente">
            <a:hlinkClick r:id="rId27" action="ppaction://hlinksldjump"/>
            <a:extLst>
              <a:ext uri="{FF2B5EF4-FFF2-40B4-BE49-F238E27FC236}">
                <a16:creationId xmlns:a16="http://schemas.microsoft.com/office/drawing/2014/main" id="{90D78630-7A80-49A7-BE77-1F35EF93DBE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41" y="1848473"/>
            <a:ext cx="292388" cy="292388"/>
          </a:xfrm>
          <a:prstGeom prst="rect">
            <a:avLst/>
          </a:prstGeom>
        </p:spPr>
      </p:pic>
      <p:sp>
        <p:nvSpPr>
          <p:cNvPr id="64" name="Content">
            <a:extLst>
              <a:ext uri="{FF2B5EF4-FFF2-40B4-BE49-F238E27FC236}">
                <a16:creationId xmlns:a16="http://schemas.microsoft.com/office/drawing/2014/main" id="{D3179045-9FCC-4569-9472-ED11509FBA7C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478129" y="1848473"/>
            <a:ext cx="7873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 1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1F2F232B-1CE0-4CE7-8D67-F7D110E24A5C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265524" y="1842937"/>
            <a:ext cx="8066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 2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401EDF85-465B-4681-AF94-AA5123F11F9D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5048063" y="1848473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 3</a:t>
            </a:r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732CB15B-3E03-4191-B39D-B4C657F29255}"/>
              </a:ext>
            </a:extLst>
          </p:cNvPr>
          <p:cNvGrpSpPr/>
          <p:nvPr/>
        </p:nvGrpSpPr>
        <p:grpSpPr>
          <a:xfrm>
            <a:off x="2082120" y="2335910"/>
            <a:ext cx="4669200" cy="353943"/>
            <a:chOff x="6052099" y="1923230"/>
            <a:chExt cx="4669200" cy="353943"/>
          </a:xfrm>
        </p:grpSpPr>
        <p:sp>
          <p:nvSpPr>
            <p:cNvPr id="68" name="Rectángulo: esquinas redondeadas 67">
              <a:extLst>
                <a:ext uri="{FF2B5EF4-FFF2-40B4-BE49-F238E27FC236}">
                  <a16:creationId xmlns:a16="http://schemas.microsoft.com/office/drawing/2014/main" id="{8ADEF84C-89AC-4205-AE5E-DF25F74A685C}"/>
                </a:ext>
              </a:extLst>
            </p:cNvPr>
            <p:cNvSpPr/>
            <p:nvPr/>
          </p:nvSpPr>
          <p:spPr>
            <a:xfrm>
              <a:off x="6052099" y="1923230"/>
              <a:ext cx="4669200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AB8EA590-CF7F-4610-8AC9-797DA69D09C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074407" y="1950132"/>
              <a:ext cx="973343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5F4D1D2B-76F3-4ABD-B110-69E17EFD0707}"/>
              </a:ext>
            </a:extLst>
          </p:cNvPr>
          <p:cNvGrpSpPr/>
          <p:nvPr/>
        </p:nvGrpSpPr>
        <p:grpSpPr>
          <a:xfrm>
            <a:off x="2082120" y="2817617"/>
            <a:ext cx="4669200" cy="980057"/>
            <a:chOff x="2082120" y="2274687"/>
            <a:chExt cx="4669200" cy="980057"/>
          </a:xfrm>
        </p:grpSpPr>
        <p:sp>
          <p:nvSpPr>
            <p:cNvPr id="73" name="Rectángulo: esquinas redondeadas 72">
              <a:extLst>
                <a:ext uri="{FF2B5EF4-FFF2-40B4-BE49-F238E27FC236}">
                  <a16:creationId xmlns:a16="http://schemas.microsoft.com/office/drawing/2014/main" id="{2FFA9664-72F6-40B4-BFDD-6B293ACA41DD}"/>
                </a:ext>
              </a:extLst>
            </p:cNvPr>
            <p:cNvSpPr/>
            <p:nvPr/>
          </p:nvSpPr>
          <p:spPr>
            <a:xfrm>
              <a:off x="2082120" y="2274687"/>
              <a:ext cx="4669200" cy="980057"/>
            </a:xfrm>
            <a:prstGeom prst="roundRect">
              <a:avLst>
                <a:gd name="adj" fmla="val 7608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09288561-69C5-460A-8A3D-D5B188B06F0B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2104428" y="2301589"/>
              <a:ext cx="1306768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Descripción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5" name="Content">
            <a:extLst>
              <a:ext uri="{FF2B5EF4-FFF2-40B4-BE49-F238E27FC236}">
                <a16:creationId xmlns:a16="http://schemas.microsoft.com/office/drawing/2014/main" id="{0580F9F2-DE56-4FFC-89C7-6FF839C4501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90795" y="3890785"/>
            <a:ext cx="151836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Duración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95844B6D-9F66-4255-A1FE-48FA39D1D458}"/>
              </a:ext>
            </a:extLst>
          </p:cNvPr>
          <p:cNvGrpSpPr/>
          <p:nvPr/>
        </p:nvGrpSpPr>
        <p:grpSpPr>
          <a:xfrm>
            <a:off x="3509158" y="3925438"/>
            <a:ext cx="3242161" cy="353943"/>
            <a:chOff x="2014774" y="1793708"/>
            <a:chExt cx="3858235" cy="353943"/>
          </a:xfrm>
        </p:grpSpPr>
        <p:sp>
          <p:nvSpPr>
            <p:cNvPr id="77" name="Rectángulo: esquinas redondeadas 76">
              <a:extLst>
                <a:ext uri="{FF2B5EF4-FFF2-40B4-BE49-F238E27FC236}">
                  <a16:creationId xmlns:a16="http://schemas.microsoft.com/office/drawing/2014/main" id="{931607ED-C567-4547-B2B8-3642214D093C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00D3D7D4-88D5-4EF6-BB94-2031043DB34D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037081" y="1820610"/>
              <a:ext cx="69348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día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1" name="Imagen 80">
              <a:extLst>
                <a:ext uri="{FF2B5EF4-FFF2-40B4-BE49-F238E27FC236}">
                  <a16:creationId xmlns:a16="http://schemas.microsoft.com/office/drawing/2014/main" id="{3047E827-863C-4F50-B6B3-EC9B804F5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sp>
        <p:nvSpPr>
          <p:cNvPr id="82" name="Content">
            <a:extLst>
              <a:ext uri="{FF2B5EF4-FFF2-40B4-BE49-F238E27FC236}">
                <a16:creationId xmlns:a16="http://schemas.microsoft.com/office/drawing/2014/main" id="{44A5D6C9-9BEB-42D5-AA75-ED69443DAB79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990795" y="4436929"/>
            <a:ext cx="349326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Documentos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apoyo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pic>
        <p:nvPicPr>
          <p:cNvPr id="83" name="Imagen 82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E1556132-2E5E-416A-9624-E177566E69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59" y="4513740"/>
            <a:ext cx="292388" cy="292388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617CD4C6-3FDC-4FF4-A86A-917BBB19E29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28" y="4861584"/>
            <a:ext cx="546204" cy="546204"/>
          </a:xfrm>
          <a:prstGeom prst="rect">
            <a:avLst/>
          </a:prstGeom>
        </p:spPr>
      </p:pic>
      <p:sp>
        <p:nvSpPr>
          <p:cNvPr id="97" name="Content">
            <a:extLst>
              <a:ext uri="{FF2B5EF4-FFF2-40B4-BE49-F238E27FC236}">
                <a16:creationId xmlns:a16="http://schemas.microsoft.com/office/drawing/2014/main" id="{98271C80-B7B6-42B2-8CEB-BFCBC08D50B3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2567857" y="5209516"/>
            <a:ext cx="7938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Ninguno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8" name="ScrollbarVertical">
            <a:extLst>
              <a:ext uri="{FF2B5EF4-FFF2-40B4-BE49-F238E27FC236}">
                <a16:creationId xmlns:a16="http://schemas.microsoft.com/office/drawing/2014/main" id="{3A0EAA01-BF9A-4FE7-B427-990FEBCF9EC6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990072" y="1842936"/>
            <a:ext cx="147992" cy="4812657"/>
            <a:chOff x="4496659" y="1543109"/>
            <a:chExt cx="147992" cy="3562291"/>
          </a:xfrm>
        </p:grpSpPr>
        <p:sp>
          <p:nvSpPr>
            <p:cNvPr id="99" name="Background">
              <a:extLst>
                <a:ext uri="{FF2B5EF4-FFF2-40B4-BE49-F238E27FC236}">
                  <a16:creationId xmlns:a16="http://schemas.microsoft.com/office/drawing/2014/main" id="{BBABF28D-0C68-4513-8154-CC3C6AB31956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00" name="Slider">
              <a:extLst>
                <a:ext uri="{FF2B5EF4-FFF2-40B4-BE49-F238E27FC236}">
                  <a16:creationId xmlns:a16="http://schemas.microsoft.com/office/drawing/2014/main" id="{D49E9157-1DD7-41BE-9FD7-8C466F910DD9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1" name="UpArrow">
              <a:extLst>
                <a:ext uri="{FF2B5EF4-FFF2-40B4-BE49-F238E27FC236}">
                  <a16:creationId xmlns:a16="http://schemas.microsoft.com/office/drawing/2014/main" id="{11640423-4BE7-44EC-A2B0-7985584C7A1F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2" name="DownArrow">
              <a:extLst>
                <a:ext uri="{FF2B5EF4-FFF2-40B4-BE49-F238E27FC236}">
                  <a16:creationId xmlns:a16="http://schemas.microsoft.com/office/drawing/2014/main" id="{4DB88505-2641-422B-853B-AC6C38692AB2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" name="Content">
            <a:extLst>
              <a:ext uri="{FF2B5EF4-FFF2-40B4-BE49-F238E27FC236}">
                <a16:creationId xmlns:a16="http://schemas.microsoft.com/office/drawing/2014/main" id="{B6D42F3A-26B7-48DF-B0F2-755D3AF9A8C5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2014774" y="5561070"/>
            <a:ext cx="1843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Actividades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72DA8000-4DE3-4313-9C24-F64E68A5D933}"/>
              </a:ext>
            </a:extLst>
          </p:cNvPr>
          <p:cNvGrpSpPr/>
          <p:nvPr/>
        </p:nvGrpSpPr>
        <p:grpSpPr>
          <a:xfrm>
            <a:off x="2014776" y="6129851"/>
            <a:ext cx="3399710" cy="353943"/>
            <a:chOff x="2014776" y="2327108"/>
            <a:chExt cx="3399710" cy="353943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0FE602C6-0A84-4D56-8586-81CED6AF4794}"/>
                </a:ext>
              </a:extLst>
            </p:cNvPr>
            <p:cNvSpPr/>
            <p:nvPr/>
          </p:nvSpPr>
          <p:spPr>
            <a:xfrm>
              <a:off x="2014776" y="2327108"/>
              <a:ext cx="3399710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6336F4F7-8C6E-4C52-9060-409939FFCB2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2034432" y="2354010"/>
              <a:ext cx="179728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B38114CB-C115-4AF2-B431-0BC0D8500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713" y="2365118"/>
              <a:ext cx="265597" cy="301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303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DC80D71D-BD15-4404-B1CE-FADDE1A93E3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1AB55752-5444-4B74-8E08-E5526A16E7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B3E8B458-1271-487E-8CAD-8602FED908A7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2AC8ACA8-2D37-4C9C-9E80-40B82E68434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AD0FCE9-AACA-4D92-92C5-4D84E52743D2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57939BC-34C3-4760-BFF6-732736257BFB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170CDFF6-7656-40FB-9AF3-943A70709A6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0C0F40E0-770C-4CA6-A820-9B57E5DCCC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0710F2-4E2E-42E5-9E9C-EBF11A0AB9DF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1F404A6F-6AE1-4C19-A723-231EBCD151E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DA008DB5-2108-4DF4-B5DB-F8903DF2804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6D7ECF8C-2A77-42EA-9EAB-437573BA71B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D7647C5A-017E-462C-9CC8-6339AA05C9C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3865BA7B-4029-4711-85EA-01E9D0F0794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E6508EC-C8C7-4EE4-8581-729F0BAF4BD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67850F0B-1470-45A3-B821-8F9B6253A07C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A1074D79-2669-48DC-A1E4-CFC6432A8F12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830231A-0CCB-4BEB-94F6-174C068F8B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022AF2B-13B3-4358-A3CA-6266D5C4E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94D64843-9AE1-4F9F-AA89-682CB6FEC2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1B355AB-5110-4879-992A-41AACB2EE19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6A79182-00CE-4789-AEDF-7230C54DE830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https://www.uv.mx/dgdaie/desarrollo-curricular/seguimiento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8DD5B9F5-55C4-440E-A98E-518617731062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D2DF7FF-6CEE-4A5F-BEAD-4746523C7D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3812E40D-13CC-46D8-8732-3766C82DAC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BBB2852-D0AC-4B05-9DBA-F0BB69D6E3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0200B87-AEB8-487E-B226-2429A99CC73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0829D337-A2CE-4671-9F07-FE02A1860E5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2E99A313-9B91-45FC-A2B5-403C24F2F81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4D46BF2B-FC84-4321-9B46-44B0DA39CDF8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242085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Estadísticas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hlinkClick r:id="rId54" action="ppaction://hlinksldjump"/>
            <a:extLst>
              <a:ext uri="{FF2B5EF4-FFF2-40B4-BE49-F238E27FC236}">
                <a16:creationId xmlns:a16="http://schemas.microsoft.com/office/drawing/2014/main" id="{B9BF6DE6-EDD2-47D2-9EC8-C70D29291F5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670179" y="2273420"/>
            <a:ext cx="113204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42" name="Content">
            <a:hlinkClick r:id="rId54" action="ppaction://hlinksldjump"/>
            <a:extLst>
              <a:ext uri="{FF2B5EF4-FFF2-40B4-BE49-F238E27FC236}">
                <a16:creationId xmlns:a16="http://schemas.microsoft.com/office/drawing/2014/main" id="{54CCA513-7026-4261-80F4-D43BE686F57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014774" y="1922734"/>
            <a:ext cx="27927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Nuevos</a:t>
            </a:r>
            <a:r>
              <a: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5" name="Imagen 74">
            <a:hlinkClick r:id="rId55" action="ppaction://hlinksldjump"/>
            <a:extLst>
              <a:ext uri="{FF2B5EF4-FFF2-40B4-BE49-F238E27FC236}">
                <a16:creationId xmlns:a16="http://schemas.microsoft.com/office/drawing/2014/main" id="{6FADAC24-652E-4B7E-8A64-FF3FCAFB95FF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sp>
        <p:nvSpPr>
          <p:cNvPr id="86" name="Content">
            <a:hlinkClick r:id="rId54" action="ppaction://hlinksldjump"/>
            <a:extLst>
              <a:ext uri="{FF2B5EF4-FFF2-40B4-BE49-F238E27FC236}">
                <a16:creationId xmlns:a16="http://schemas.microsoft.com/office/drawing/2014/main" id="{ECE75B7E-A73E-4B4E-894E-A25DA2A8E36B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014774" y="2399117"/>
            <a:ext cx="166904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Rediseños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Content">
            <a:extLst>
              <a:ext uri="{FF2B5EF4-FFF2-40B4-BE49-F238E27FC236}">
                <a16:creationId xmlns:a16="http://schemas.microsoft.com/office/drawing/2014/main" id="{0F2F986D-4614-481A-936A-D5E16E6F0C2F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5108229" y="1984289"/>
            <a:ext cx="9877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8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Content">
            <a:extLst>
              <a:ext uri="{FF2B5EF4-FFF2-40B4-BE49-F238E27FC236}">
                <a16:creationId xmlns:a16="http://schemas.microsoft.com/office/drawing/2014/main" id="{A3301365-B624-4F4F-AB3E-C79E6309778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663496" y="1981032"/>
            <a:ext cx="106311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13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D941AB5E-74A5-4772-BE6C-9567DA7F605E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348192" y="1981032"/>
            <a:ext cx="10791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>
            <a:extLst>
              <a:ext uri="{FF2B5EF4-FFF2-40B4-BE49-F238E27FC236}">
                <a16:creationId xmlns:a16="http://schemas.microsoft.com/office/drawing/2014/main" id="{D1C191BA-4864-45D4-BFE4-84A7F72C6451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5108229" y="2482944"/>
            <a:ext cx="9893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6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0E1FB19D-75A2-40DF-B402-32287BD15828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7663496" y="2479687"/>
            <a:ext cx="10422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Content">
            <a:extLst>
              <a:ext uri="{FF2B5EF4-FFF2-40B4-BE49-F238E27FC236}">
                <a16:creationId xmlns:a16="http://schemas.microsoft.com/office/drawing/2014/main" id="{CE9403AE-8927-4AD2-AD8B-9FE72288B80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6348192" y="2479687"/>
            <a:ext cx="9877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8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>
            <a:hlinkClick r:id="rId54" action="ppaction://hlinksldjump"/>
            <a:extLst>
              <a:ext uri="{FF2B5EF4-FFF2-40B4-BE49-F238E27FC236}">
                <a16:creationId xmlns:a16="http://schemas.microsoft.com/office/drawing/2014/main" id="{560B7B72-0AFE-4546-A456-6C33CF51E330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2014774" y="3189522"/>
            <a:ext cx="134844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E95463AF-52F1-4DF6-8D2F-44823689BE69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370374" y="3639141"/>
            <a:ext cx="259878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75E74E2C-A8FF-4AE5-9A22-E242DD1EA5BB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5260629" y="3693198"/>
            <a:ext cx="73449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7CCA843E-46B9-4E34-ABCB-9DC525915A4F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8387396" y="3689941"/>
            <a:ext cx="97334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Content">
            <a:extLst>
              <a:ext uri="{FF2B5EF4-FFF2-40B4-BE49-F238E27FC236}">
                <a16:creationId xmlns:a16="http://schemas.microsoft.com/office/drawing/2014/main" id="{22387DDE-B34C-4FBA-A59A-5FF0E0A6A273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6303742" y="3689941"/>
            <a:ext cx="180049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2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9" name="Imagen 98">
            <a:extLst>
              <a:ext uri="{FF2B5EF4-FFF2-40B4-BE49-F238E27FC236}">
                <a16:creationId xmlns:a16="http://schemas.microsoft.com/office/drawing/2014/main" id="{5B7A7BBD-8D76-471D-90CB-05A668E61737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137691" y="3718559"/>
            <a:ext cx="216000" cy="216000"/>
          </a:xfrm>
          <a:prstGeom prst="rect">
            <a:avLst/>
          </a:prstGeom>
        </p:spPr>
      </p:pic>
      <p:sp>
        <p:nvSpPr>
          <p:cNvPr id="100" name="Content">
            <a:extLst>
              <a:ext uri="{FF2B5EF4-FFF2-40B4-BE49-F238E27FC236}">
                <a16:creationId xmlns:a16="http://schemas.microsoft.com/office/drawing/2014/main" id="{8CD85F7D-282F-4258-AA9C-70A00928BEF6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2025729" y="4113210"/>
            <a:ext cx="285046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necesidades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so…</a:t>
            </a: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id="{41039665-718D-47DE-82FE-7B66414B9350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2015276" y="4385938"/>
            <a:ext cx="282160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fundamentos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di…</a:t>
            </a:r>
          </a:p>
        </p:txBody>
      </p:sp>
      <p:sp>
        <p:nvSpPr>
          <p:cNvPr id="102" name="Content">
            <a:extLst>
              <a:ext uri="{FF2B5EF4-FFF2-40B4-BE49-F238E27FC236}">
                <a16:creationId xmlns:a16="http://schemas.microsoft.com/office/drawing/2014/main" id="{201CC1F4-CF36-4072-8695-A7F54C463713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2012497" y="4665727"/>
            <a:ext cx="289374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campo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profesio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sp>
        <p:nvSpPr>
          <p:cNvPr id="103" name="Content">
            <a:extLst>
              <a:ext uri="{FF2B5EF4-FFF2-40B4-BE49-F238E27FC236}">
                <a16:creationId xmlns:a16="http://schemas.microsoft.com/office/drawing/2014/main" id="{328A06F1-E58F-4ED4-81A8-9A707229DA28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2016200" y="4959601"/>
            <a:ext cx="273985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opciones</a:t>
            </a:r>
            <a:r>
              <a: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afínes</a:t>
            </a:r>
            <a:endParaRPr lang="en-US" sz="16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Content">
            <a:extLst>
              <a:ext uri="{FF2B5EF4-FFF2-40B4-BE49-F238E27FC236}">
                <a16:creationId xmlns:a16="http://schemas.microsoft.com/office/drawing/2014/main" id="{9D61E2C1-2862-4958-B161-8289C25DFA7E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2014774" y="5255913"/>
            <a:ext cx="28039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los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lineamientos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extLst>
              <a:ext uri="{FF2B5EF4-FFF2-40B4-BE49-F238E27FC236}">
                <a16:creationId xmlns:a16="http://schemas.microsoft.com/office/drawing/2014/main" id="{7F879293-A2CA-4226-82BA-E7D94E917B2E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5260629" y="4111854"/>
            <a:ext cx="73449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4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Content">
            <a:extLst>
              <a:ext uri="{FF2B5EF4-FFF2-40B4-BE49-F238E27FC236}">
                <a16:creationId xmlns:a16="http://schemas.microsoft.com/office/drawing/2014/main" id="{9D8E7308-4CBF-4BEC-9C44-F3A3723752E4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8358821" y="4108597"/>
            <a:ext cx="10791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7" name="Content">
            <a:extLst>
              <a:ext uri="{FF2B5EF4-FFF2-40B4-BE49-F238E27FC236}">
                <a16:creationId xmlns:a16="http://schemas.microsoft.com/office/drawing/2014/main" id="{692B8357-F203-4215-B0B9-F75DE4584847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6789517" y="4108597"/>
            <a:ext cx="74571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6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8" name="Content">
            <a:extLst>
              <a:ext uri="{FF2B5EF4-FFF2-40B4-BE49-F238E27FC236}">
                <a16:creationId xmlns:a16="http://schemas.microsoft.com/office/drawing/2014/main" id="{39ECD9BD-8167-4F4C-A1D3-24249F0711B8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5251104" y="4387395"/>
            <a:ext cx="74571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6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">
            <a:extLst>
              <a:ext uri="{FF2B5EF4-FFF2-40B4-BE49-F238E27FC236}">
                <a16:creationId xmlns:a16="http://schemas.microsoft.com/office/drawing/2014/main" id="{F93C9D7D-3E16-4686-8524-349631626C28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8511221" y="4384138"/>
            <a:ext cx="74411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8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0" name="Content">
            <a:extLst>
              <a:ext uri="{FF2B5EF4-FFF2-40B4-BE49-F238E27FC236}">
                <a16:creationId xmlns:a16="http://schemas.microsoft.com/office/drawing/2014/main" id="{348DD25A-5B52-486A-8CAE-3D8BCD1C2C90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6637117" y="4384138"/>
            <a:ext cx="10791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1" name="Content">
            <a:extLst>
              <a:ext uri="{FF2B5EF4-FFF2-40B4-BE49-F238E27FC236}">
                <a16:creationId xmlns:a16="http://schemas.microsoft.com/office/drawing/2014/main" id="{57809F14-2441-4194-97F5-CD717D372968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5108229" y="4672780"/>
            <a:ext cx="10791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>
            <a:extLst>
              <a:ext uri="{FF2B5EF4-FFF2-40B4-BE49-F238E27FC236}">
                <a16:creationId xmlns:a16="http://schemas.microsoft.com/office/drawing/2014/main" id="{6B530735-4827-4B18-8603-E5BFB3A98D12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8330246" y="4669523"/>
            <a:ext cx="119776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3" name="Content">
            <a:extLst>
              <a:ext uri="{FF2B5EF4-FFF2-40B4-BE49-F238E27FC236}">
                <a16:creationId xmlns:a16="http://schemas.microsoft.com/office/drawing/2014/main" id="{8DC9388F-C185-4794-8A23-C7FE3D33AAE5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6789517" y="4669523"/>
            <a:ext cx="74251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9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>
            <a:extLst>
              <a:ext uri="{FF2B5EF4-FFF2-40B4-BE49-F238E27FC236}">
                <a16:creationId xmlns:a16="http://schemas.microsoft.com/office/drawing/2014/main" id="{A7C59100-D740-4DD3-94B2-82429DE8AE4A}"/>
              </a:ext>
            </a:extLst>
          </p:cNvPr>
          <p:cNvSpPr txBox="1"/>
          <p:nvPr>
            <p:custDataLst>
              <p:custData r:id="rId31"/>
            </p:custDataLst>
          </p:nvPr>
        </p:nvSpPr>
        <p:spPr>
          <a:xfrm>
            <a:off x="5270154" y="4968832"/>
            <a:ext cx="74251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9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5" name="Content">
            <a:extLst>
              <a:ext uri="{FF2B5EF4-FFF2-40B4-BE49-F238E27FC236}">
                <a16:creationId xmlns:a16="http://schemas.microsoft.com/office/drawing/2014/main" id="{4F93B6E6-13DC-4FE1-AB4E-27ACF5B679EA}"/>
              </a:ext>
            </a:extLst>
          </p:cNvPr>
          <p:cNvSpPr txBox="1"/>
          <p:nvPr>
            <p:custDataLst>
              <p:custData r:id="rId32"/>
            </p:custDataLst>
          </p:nvPr>
        </p:nvSpPr>
        <p:spPr>
          <a:xfrm>
            <a:off x="8473121" y="4965575"/>
            <a:ext cx="81945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17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6" name="Content">
            <a:extLst>
              <a:ext uri="{FF2B5EF4-FFF2-40B4-BE49-F238E27FC236}">
                <a16:creationId xmlns:a16="http://schemas.microsoft.com/office/drawing/2014/main" id="{B6CD2E07-28E1-47E0-BDF9-A0141D7F2EE2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6618067" y="4965575"/>
            <a:ext cx="119776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Content">
            <a:extLst>
              <a:ext uri="{FF2B5EF4-FFF2-40B4-BE49-F238E27FC236}">
                <a16:creationId xmlns:a16="http://schemas.microsoft.com/office/drawing/2014/main" id="{C93C3FFD-228F-415F-A829-D3BBC727F9C1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5279383" y="5250960"/>
            <a:ext cx="7312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3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Content">
            <a:extLst>
              <a:ext uri="{FF2B5EF4-FFF2-40B4-BE49-F238E27FC236}">
                <a16:creationId xmlns:a16="http://schemas.microsoft.com/office/drawing/2014/main" id="{31170B3A-DA02-476C-A370-3A52F5A6844F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8358525" y="5247703"/>
            <a:ext cx="10791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Content">
            <a:extLst>
              <a:ext uri="{FF2B5EF4-FFF2-40B4-BE49-F238E27FC236}">
                <a16:creationId xmlns:a16="http://schemas.microsoft.com/office/drawing/2014/main" id="{592B8FD9-1D13-4F4D-B2B2-260272A5656E}"/>
              </a:ext>
            </a:extLst>
          </p:cNvPr>
          <p:cNvSpPr txBox="1"/>
          <p:nvPr>
            <p:custDataLst>
              <p:custData r:id="rId36"/>
            </p:custDataLst>
          </p:nvPr>
        </p:nvSpPr>
        <p:spPr>
          <a:xfrm>
            <a:off x="6789221" y="5247703"/>
            <a:ext cx="73449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4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id="{1877280B-5E22-4C0B-9CE2-5476FE9B7169}"/>
              </a:ext>
            </a:extLst>
          </p:cNvPr>
          <p:cNvSpPr txBox="1"/>
          <p:nvPr>
            <p:custDataLst>
              <p:custData r:id="rId37"/>
            </p:custDataLst>
          </p:nvPr>
        </p:nvSpPr>
        <p:spPr>
          <a:xfrm>
            <a:off x="2370374" y="5683975"/>
            <a:ext cx="104067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Visión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2" name="Content">
            <a:extLst>
              <a:ext uri="{FF2B5EF4-FFF2-40B4-BE49-F238E27FC236}">
                <a16:creationId xmlns:a16="http://schemas.microsoft.com/office/drawing/2014/main" id="{03350A79-9980-47AD-9F22-A7E298198975}"/>
              </a:ext>
            </a:extLst>
          </p:cNvPr>
          <p:cNvSpPr txBox="1"/>
          <p:nvPr>
            <p:custDataLst>
              <p:custData r:id="rId38"/>
            </p:custDataLst>
          </p:nvPr>
        </p:nvSpPr>
        <p:spPr>
          <a:xfrm>
            <a:off x="2370374" y="6095106"/>
            <a:ext cx="272702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Intenciones</a:t>
            </a:r>
            <a:r>
              <a: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P…</a:t>
            </a:r>
          </a:p>
        </p:txBody>
      </p:sp>
      <p:pic>
        <p:nvPicPr>
          <p:cNvPr id="124" name="Imagen 123">
            <a:extLst>
              <a:ext uri="{FF2B5EF4-FFF2-40B4-BE49-F238E27FC236}">
                <a16:creationId xmlns:a16="http://schemas.microsoft.com/office/drawing/2014/main" id="{FC9FD846-67AB-409F-81E8-F3EF50C4C7B5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91" y="5783724"/>
            <a:ext cx="216000" cy="216000"/>
          </a:xfrm>
          <a:prstGeom prst="rect">
            <a:avLst/>
          </a:prstGeom>
        </p:spPr>
      </p:pic>
      <p:pic>
        <p:nvPicPr>
          <p:cNvPr id="125" name="Imagen 124">
            <a:extLst>
              <a:ext uri="{FF2B5EF4-FFF2-40B4-BE49-F238E27FC236}">
                <a16:creationId xmlns:a16="http://schemas.microsoft.com/office/drawing/2014/main" id="{B9E380B2-2AF2-4238-81A2-492EC6DB6390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91" y="6230065"/>
            <a:ext cx="216000" cy="216000"/>
          </a:xfrm>
          <a:prstGeom prst="rect">
            <a:avLst/>
          </a:prstGeom>
        </p:spPr>
      </p:pic>
      <p:sp>
        <p:nvSpPr>
          <p:cNvPr id="126" name="Content">
            <a:extLst>
              <a:ext uri="{FF2B5EF4-FFF2-40B4-BE49-F238E27FC236}">
                <a16:creationId xmlns:a16="http://schemas.microsoft.com/office/drawing/2014/main" id="{E070DED8-61F1-4E2C-B79F-DFE433EE83EE}"/>
              </a:ext>
            </a:extLst>
          </p:cNvPr>
          <p:cNvSpPr txBox="1"/>
          <p:nvPr>
            <p:custDataLst>
              <p:custData r:id="rId39"/>
            </p:custDataLst>
          </p:nvPr>
        </p:nvSpPr>
        <p:spPr>
          <a:xfrm>
            <a:off x="5279383" y="5723917"/>
            <a:ext cx="73449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4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" name="Content">
            <a:extLst>
              <a:ext uri="{FF2B5EF4-FFF2-40B4-BE49-F238E27FC236}">
                <a16:creationId xmlns:a16="http://schemas.microsoft.com/office/drawing/2014/main" id="{4DF316B1-991D-45B2-B2FD-EB354DEF105B}"/>
              </a:ext>
            </a:extLst>
          </p:cNvPr>
          <p:cNvSpPr txBox="1"/>
          <p:nvPr>
            <p:custDataLst>
              <p:custData r:id="rId40"/>
            </p:custDataLst>
          </p:nvPr>
        </p:nvSpPr>
        <p:spPr>
          <a:xfrm>
            <a:off x="8512830" y="5720660"/>
            <a:ext cx="74251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9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Content">
            <a:extLst>
              <a:ext uri="{FF2B5EF4-FFF2-40B4-BE49-F238E27FC236}">
                <a16:creationId xmlns:a16="http://schemas.microsoft.com/office/drawing/2014/main" id="{0E158AA0-6AFD-4B28-A3C1-79CC41EA5AA6}"/>
              </a:ext>
            </a:extLst>
          </p:cNvPr>
          <p:cNvSpPr txBox="1"/>
          <p:nvPr>
            <p:custDataLst>
              <p:custData r:id="rId41"/>
            </p:custDataLst>
          </p:nvPr>
        </p:nvSpPr>
        <p:spPr>
          <a:xfrm>
            <a:off x="6657776" y="5720660"/>
            <a:ext cx="10791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9" name="Content">
            <a:extLst>
              <a:ext uri="{FF2B5EF4-FFF2-40B4-BE49-F238E27FC236}">
                <a16:creationId xmlns:a16="http://schemas.microsoft.com/office/drawing/2014/main" id="{8C744B2F-8018-4C64-8F62-772D6B53F04C}"/>
              </a:ext>
            </a:extLst>
          </p:cNvPr>
          <p:cNvSpPr txBox="1"/>
          <p:nvPr>
            <p:custDataLst>
              <p:custData r:id="rId42"/>
            </p:custDataLst>
          </p:nvPr>
        </p:nvSpPr>
        <p:spPr>
          <a:xfrm>
            <a:off x="5146027" y="6155496"/>
            <a:ext cx="10791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Content">
            <a:extLst>
              <a:ext uri="{FF2B5EF4-FFF2-40B4-BE49-F238E27FC236}">
                <a16:creationId xmlns:a16="http://schemas.microsoft.com/office/drawing/2014/main" id="{F2E87039-CFB9-4C6C-963E-EFE7DCE59852}"/>
              </a:ext>
            </a:extLst>
          </p:cNvPr>
          <p:cNvSpPr txBox="1"/>
          <p:nvPr>
            <p:custDataLst>
              <p:custData r:id="rId43"/>
            </p:custDataLst>
          </p:nvPr>
        </p:nvSpPr>
        <p:spPr>
          <a:xfrm>
            <a:off x="8484249" y="6152239"/>
            <a:ext cx="83548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Content">
            <a:extLst>
              <a:ext uri="{FF2B5EF4-FFF2-40B4-BE49-F238E27FC236}">
                <a16:creationId xmlns:a16="http://schemas.microsoft.com/office/drawing/2014/main" id="{7090CDCF-B4E3-4955-A10C-206B6A32C2BC}"/>
              </a:ext>
            </a:extLst>
          </p:cNvPr>
          <p:cNvSpPr txBox="1"/>
          <p:nvPr>
            <p:custDataLst>
              <p:custData r:id="rId44"/>
            </p:custDataLst>
          </p:nvPr>
        </p:nvSpPr>
        <p:spPr>
          <a:xfrm>
            <a:off x="6829220" y="6152239"/>
            <a:ext cx="74411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8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2" name="ScrollbarVertical">
            <a:extLst>
              <a:ext uri="{FF2B5EF4-FFF2-40B4-BE49-F238E27FC236}">
                <a16:creationId xmlns:a16="http://schemas.microsoft.com/office/drawing/2014/main" id="{9B4B6534-2F54-4D93-BE24-5A74A13B4B36}"/>
              </a:ext>
            </a:extLst>
          </p:cNvPr>
          <p:cNvGrpSpPr/>
          <p:nvPr>
            <p:custDataLst>
              <p:custData r:id="rId45"/>
            </p:custDataLst>
          </p:nvPr>
        </p:nvGrpSpPr>
        <p:grpSpPr>
          <a:xfrm>
            <a:off x="9715526" y="3550444"/>
            <a:ext cx="147992" cy="3081337"/>
            <a:chOff x="4496659" y="1543109"/>
            <a:chExt cx="147992" cy="3562291"/>
          </a:xfrm>
        </p:grpSpPr>
        <p:sp>
          <p:nvSpPr>
            <p:cNvPr id="133" name="Background">
              <a:extLst>
                <a:ext uri="{FF2B5EF4-FFF2-40B4-BE49-F238E27FC236}">
                  <a16:creationId xmlns:a16="http://schemas.microsoft.com/office/drawing/2014/main" id="{15B6E248-6594-46C8-8E84-E166A471CA5A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34" name="Slider">
              <a:extLst>
                <a:ext uri="{FF2B5EF4-FFF2-40B4-BE49-F238E27FC236}">
                  <a16:creationId xmlns:a16="http://schemas.microsoft.com/office/drawing/2014/main" id="{7DB364EC-1091-40C8-9201-91C45C4F222F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35" name="UpArrow">
              <a:extLst>
                <a:ext uri="{FF2B5EF4-FFF2-40B4-BE49-F238E27FC236}">
                  <a16:creationId xmlns:a16="http://schemas.microsoft.com/office/drawing/2014/main" id="{B4BAD45C-B0E7-4745-8849-EC5475A9B8EA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36" name="DownArrow">
              <a:extLst>
                <a:ext uri="{FF2B5EF4-FFF2-40B4-BE49-F238E27FC236}">
                  <a16:creationId xmlns:a16="http://schemas.microsoft.com/office/drawing/2014/main" id="{DACFCD15-C1EA-45CD-B888-0BE00DFB2F3D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8" name="Imagen 37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9BBED16D-41D4-46BD-A007-D26A278D9BE6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09" y="3309952"/>
            <a:ext cx="234000" cy="234000"/>
          </a:xfrm>
          <a:prstGeom prst="rect">
            <a:avLst/>
          </a:prstGeom>
        </p:spPr>
      </p:pic>
      <p:pic>
        <p:nvPicPr>
          <p:cNvPr id="43" name="Imagen 42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03DB19C2-5A13-4ADB-8498-F917CB6D0BAF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46" y="3304403"/>
            <a:ext cx="234000" cy="234000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3F13DBDB-5C96-4A54-8D19-2E7607AC9D3E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867" y="3311417"/>
            <a:ext cx="234000" cy="234000"/>
          </a:xfrm>
          <a:prstGeom prst="rect">
            <a:avLst/>
          </a:prstGeom>
        </p:spPr>
      </p:pic>
      <p:pic>
        <p:nvPicPr>
          <p:cNvPr id="137" name="Imagen 136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8409CF11-E680-4DF6-AF81-C56453C4E8E9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422" y="1587203"/>
            <a:ext cx="234000" cy="234000"/>
          </a:xfrm>
          <a:prstGeom prst="rect">
            <a:avLst/>
          </a:prstGeom>
        </p:spPr>
      </p:pic>
      <p:pic>
        <p:nvPicPr>
          <p:cNvPr id="138" name="Imagen 137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EA6A6FB7-13F2-4E39-A831-77E54175DE36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319" y="1581654"/>
            <a:ext cx="234000" cy="234000"/>
          </a:xfrm>
          <a:prstGeom prst="rect">
            <a:avLst/>
          </a:prstGeom>
        </p:spPr>
      </p:pic>
      <p:pic>
        <p:nvPicPr>
          <p:cNvPr id="139" name="Imagen 138">
            <a:extLst>
              <a:ext uri="{FF2B5EF4-FFF2-40B4-BE49-F238E27FC236}">
                <a16:creationId xmlns:a16="http://schemas.microsoft.com/office/drawing/2014/main" id="{1A601680-60AD-4D7B-B93A-9575115DFBAA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20" y="1588668"/>
            <a:ext cx="234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4054315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Personal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42C4CCB9-9E53-4919-BA27-DE5086B48E10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7500" y="1923230"/>
            <a:ext cx="113204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pic>
        <p:nvPicPr>
          <p:cNvPr id="34" name="Imagen 33">
            <a:hlinkClick r:id="rId30" action="ppaction://hlinksldjump"/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FEF7D795-4C99-46AE-8C6B-0C76A7299EDA}"/>
              </a:ext>
            </a:extLst>
          </p:cNvPr>
          <p:cNvGrpSpPr/>
          <p:nvPr/>
        </p:nvGrpSpPr>
        <p:grpSpPr>
          <a:xfrm>
            <a:off x="2097687" y="2597787"/>
            <a:ext cx="3180322" cy="353943"/>
            <a:chOff x="2097686" y="4397560"/>
            <a:chExt cx="3858235" cy="353943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FBD1FA32-8F38-42D0-9D7D-5AFECFBBAE9F}"/>
                </a:ext>
              </a:extLst>
            </p:cNvPr>
            <p:cNvSpPr/>
            <p:nvPr/>
          </p:nvSpPr>
          <p:spPr>
            <a:xfrm>
              <a:off x="2097686" y="4397560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794660A7-5DBD-4556-AD63-84D7756EBF13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2119993" y="4424462"/>
              <a:ext cx="215155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Número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personal</a:t>
              </a:r>
            </a:p>
          </p:txBody>
        </p:sp>
      </p:grpSp>
      <p:sp>
        <p:nvSpPr>
          <p:cNvPr id="66" name="Content">
            <a:extLst>
              <a:ext uri="{FF2B5EF4-FFF2-40B4-BE49-F238E27FC236}">
                <a16:creationId xmlns:a16="http://schemas.microsoft.com/office/drawing/2014/main" id="{79E46792-DCA3-4420-9E6B-05C182EC118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5546038" y="1923230"/>
            <a:ext cx="147508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Catálogo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91E4CD60-2B04-41E3-948B-9EA8B8B94076}"/>
              </a:ext>
            </a:extLst>
          </p:cNvPr>
          <p:cNvGrpSpPr/>
          <p:nvPr/>
        </p:nvGrpSpPr>
        <p:grpSpPr>
          <a:xfrm>
            <a:off x="2097389" y="3042675"/>
            <a:ext cx="3180322" cy="353943"/>
            <a:chOff x="2097686" y="4397560"/>
            <a:chExt cx="3858235" cy="353943"/>
          </a:xfrm>
        </p:grpSpPr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0DE5433F-A085-487A-9433-27511D5390D2}"/>
                </a:ext>
              </a:extLst>
            </p:cNvPr>
            <p:cNvSpPr/>
            <p:nvPr/>
          </p:nvSpPr>
          <p:spPr>
            <a:xfrm>
              <a:off x="2097686" y="4397560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757C282C-7C7B-469A-A1B6-80661DBF606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119993" y="4424462"/>
              <a:ext cx="194316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completo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3BA6F715-9CC5-4F4D-820F-E342840D2E71}"/>
              </a:ext>
            </a:extLst>
          </p:cNvPr>
          <p:cNvGrpSpPr/>
          <p:nvPr/>
        </p:nvGrpSpPr>
        <p:grpSpPr>
          <a:xfrm>
            <a:off x="2097388" y="3492008"/>
            <a:ext cx="3180321" cy="353943"/>
            <a:chOff x="2097686" y="4397560"/>
            <a:chExt cx="3858235" cy="353943"/>
          </a:xfrm>
        </p:grpSpPr>
        <p:sp>
          <p:nvSpPr>
            <p:cNvPr id="73" name="Rectángulo: esquinas redondeadas 72">
              <a:extLst>
                <a:ext uri="{FF2B5EF4-FFF2-40B4-BE49-F238E27FC236}">
                  <a16:creationId xmlns:a16="http://schemas.microsoft.com/office/drawing/2014/main" id="{2EC80422-6D05-472E-BB06-3FC1F38B1C2B}"/>
                </a:ext>
              </a:extLst>
            </p:cNvPr>
            <p:cNvSpPr/>
            <p:nvPr/>
          </p:nvSpPr>
          <p:spPr>
            <a:xfrm>
              <a:off x="2097686" y="4397560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8ECABD03-A10F-45CE-BED2-4936631E9877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119993" y="4424462"/>
              <a:ext cx="195758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Correo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electrónico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034E7B97-555C-4E47-92B8-CC4484757A9F}"/>
              </a:ext>
            </a:extLst>
          </p:cNvPr>
          <p:cNvSpPr/>
          <p:nvPr/>
        </p:nvSpPr>
        <p:spPr>
          <a:xfrm>
            <a:off x="3758069" y="4035674"/>
            <a:ext cx="1526498" cy="352800"/>
          </a:xfrm>
          <a:prstGeom prst="roundRect">
            <a:avLst>
              <a:gd name="adj" fmla="val 4356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65DCC495-9A7A-4404-BE39-06C7133E4A29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799343" y="4006154"/>
            <a:ext cx="1395373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Agregar</a:t>
            </a:r>
            <a:endParaRPr lang="en-US" sz="24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AA9BF7CB-757B-4E3A-9AAF-A61E22F5FDF8}"/>
              </a:ext>
            </a:extLst>
          </p:cNvPr>
          <p:cNvGrpSpPr/>
          <p:nvPr/>
        </p:nvGrpSpPr>
        <p:grpSpPr>
          <a:xfrm>
            <a:off x="5546038" y="3038833"/>
            <a:ext cx="3545552" cy="679726"/>
            <a:chOff x="7836197" y="2238750"/>
            <a:chExt cx="2548784" cy="679726"/>
          </a:xfrm>
        </p:grpSpPr>
        <p:sp>
          <p:nvSpPr>
            <p:cNvPr id="78" name="Rectángulo: esquinas redondeadas 77">
              <a:extLst>
                <a:ext uri="{FF2B5EF4-FFF2-40B4-BE49-F238E27FC236}">
                  <a16:creationId xmlns:a16="http://schemas.microsoft.com/office/drawing/2014/main" id="{E2B3A9A0-E617-41EA-BB97-79763F2EADE2}"/>
                </a:ext>
              </a:extLst>
            </p:cNvPr>
            <p:cNvSpPr/>
            <p:nvPr/>
          </p:nvSpPr>
          <p:spPr>
            <a:xfrm>
              <a:off x="7870370" y="2238750"/>
              <a:ext cx="2514611" cy="678328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2A012E57-7B4F-4F77-BBE3-D9DB23F0A70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7836198" y="2490507"/>
              <a:ext cx="85953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S1628392</a:t>
              </a:r>
            </a:p>
          </p:txBody>
        </p:sp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7E746F80-696D-4201-9CE4-46C831A8D2B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836198" y="2251799"/>
              <a:ext cx="230704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Fernanda López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FD545694-F865-4301-85F4-A25A15F4C7B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7836197" y="2687644"/>
              <a:ext cx="183095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mafer_23lz@gmail.com</a:t>
              </a: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5A387DC1-7A0F-4E6E-BB67-7DA9F20225B1}"/>
              </a:ext>
            </a:extLst>
          </p:cNvPr>
          <p:cNvGrpSpPr/>
          <p:nvPr/>
        </p:nvGrpSpPr>
        <p:grpSpPr>
          <a:xfrm>
            <a:off x="5546038" y="3811907"/>
            <a:ext cx="3545552" cy="679726"/>
            <a:chOff x="7836197" y="2238750"/>
            <a:chExt cx="2548784" cy="679726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F6C9C3DE-2FCD-43C2-869B-51852AA17090}"/>
                </a:ext>
              </a:extLst>
            </p:cNvPr>
            <p:cNvSpPr/>
            <p:nvPr/>
          </p:nvSpPr>
          <p:spPr>
            <a:xfrm>
              <a:off x="7870370" y="2238750"/>
              <a:ext cx="2514611" cy="678328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9ECF4D9-9DC7-4178-9E1E-5356B2E31BFA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7836198" y="2490507"/>
              <a:ext cx="67327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S1625392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F8739BDA-1985-4E5F-8430-CDD2FDAEDB01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7836198" y="2251799"/>
              <a:ext cx="182286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Pedro Manuel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Alarcón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C6064F51-C31A-4ACA-AD20-B8C45D96734D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836197" y="2687644"/>
              <a:ext cx="149965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pm_alarcon@gmail.com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19C25C42-C304-4819-B409-96A9D0667435}"/>
              </a:ext>
            </a:extLst>
          </p:cNvPr>
          <p:cNvGrpSpPr/>
          <p:nvPr/>
        </p:nvGrpSpPr>
        <p:grpSpPr>
          <a:xfrm>
            <a:off x="5546038" y="4592947"/>
            <a:ext cx="3545552" cy="679726"/>
            <a:chOff x="7836197" y="2238750"/>
            <a:chExt cx="2548784" cy="679726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C246CE69-7066-490C-86D1-64C53BD386E8}"/>
                </a:ext>
              </a:extLst>
            </p:cNvPr>
            <p:cNvSpPr/>
            <p:nvPr/>
          </p:nvSpPr>
          <p:spPr>
            <a:xfrm>
              <a:off x="7870370" y="2238750"/>
              <a:ext cx="2514611" cy="678328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9BE9C505-88A3-49EC-94C0-ADBDF7BE3098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7836198" y="2490507"/>
              <a:ext cx="6745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S1628342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50F7F831-D7E2-472F-824D-61080E76FBC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7836198" y="2251799"/>
              <a:ext cx="2282948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Diana Laura Martínez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Figue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C64C0BD7-243F-43B4-863E-B6E85FCFD72D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7836197" y="2687644"/>
              <a:ext cx="127531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dial_MF@gmail.com</a:t>
              </a: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619979E6-2105-4C01-93A2-6A39F8A9DC3A}"/>
              </a:ext>
            </a:extLst>
          </p:cNvPr>
          <p:cNvGrpSpPr/>
          <p:nvPr/>
        </p:nvGrpSpPr>
        <p:grpSpPr>
          <a:xfrm>
            <a:off x="5546038" y="5372589"/>
            <a:ext cx="3545552" cy="679726"/>
            <a:chOff x="7836197" y="2238750"/>
            <a:chExt cx="2548784" cy="679726"/>
          </a:xfrm>
        </p:grpSpPr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7414FCE5-74F7-4B48-BB0D-34F0D4022279}"/>
                </a:ext>
              </a:extLst>
            </p:cNvPr>
            <p:cNvSpPr/>
            <p:nvPr/>
          </p:nvSpPr>
          <p:spPr>
            <a:xfrm>
              <a:off x="7870370" y="2238750"/>
              <a:ext cx="2514611" cy="678328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5A96C012-7E50-49E2-ADB6-ADEB60241CD6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836198" y="2490507"/>
              <a:ext cx="69355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S4628392</a:t>
              </a:r>
            </a:p>
          </p:txBody>
        </p:sp>
        <p:sp>
          <p:nvSpPr>
            <p:cNvPr id="95" name="Content">
              <a:extLst>
                <a:ext uri="{FF2B5EF4-FFF2-40B4-BE49-F238E27FC236}">
                  <a16:creationId xmlns:a16="http://schemas.microsoft.com/office/drawing/2014/main" id="{786130F4-F9CC-40DF-B9A0-494947D38261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7836198" y="2251799"/>
              <a:ext cx="172906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Eduardo García Trejo</a:t>
              </a:r>
            </a:p>
          </p:txBody>
        </p:sp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341A7398-412D-49A5-8986-F2845AE579C9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7836197" y="2687644"/>
              <a:ext cx="144262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trejoEG_45@gmail.com</a:t>
              </a:r>
            </a:p>
          </p:txBody>
        </p: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13232EE7-13C1-4B53-B001-95E50DC54B39}"/>
              </a:ext>
            </a:extLst>
          </p:cNvPr>
          <p:cNvGrpSpPr/>
          <p:nvPr/>
        </p:nvGrpSpPr>
        <p:grpSpPr>
          <a:xfrm>
            <a:off x="5583694" y="2592417"/>
            <a:ext cx="3761729" cy="353943"/>
            <a:chOff x="5583694" y="2592417"/>
            <a:chExt cx="3761729" cy="353943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8BBBEC5F-C751-405E-9A70-B51B46D13E62}"/>
                </a:ext>
              </a:extLst>
            </p:cNvPr>
            <p:cNvSpPr/>
            <p:nvPr/>
          </p:nvSpPr>
          <p:spPr>
            <a:xfrm>
              <a:off x="5583694" y="2592417"/>
              <a:ext cx="3761729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BFEADE9E-26CE-488D-9F5B-579617EB806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5602082" y="2619319"/>
              <a:ext cx="103103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Correo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1" name="Imagen 100">
              <a:extLst>
                <a:ext uri="{FF2B5EF4-FFF2-40B4-BE49-F238E27FC236}">
                  <a16:creationId xmlns:a16="http://schemas.microsoft.com/office/drawing/2014/main" id="{69A9C4BC-7765-403B-91DB-9530E8F79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9690" y="2612513"/>
              <a:ext cx="306000" cy="306000"/>
            </a:xfrm>
            <a:prstGeom prst="rect">
              <a:avLst/>
            </a:prstGeom>
          </p:spPr>
        </p:pic>
      </p:grpSp>
      <p:pic>
        <p:nvPicPr>
          <p:cNvPr id="102" name="Imagen 101">
            <a:extLst>
              <a:ext uri="{FF2B5EF4-FFF2-40B4-BE49-F238E27FC236}">
                <a16:creationId xmlns:a16="http://schemas.microsoft.com/office/drawing/2014/main" id="{1E7C5974-62DD-4FC8-9965-B3F0B089F30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40" y="3088629"/>
            <a:ext cx="234000" cy="234000"/>
          </a:xfrm>
          <a:prstGeom prst="rect">
            <a:avLst/>
          </a:prstGeom>
        </p:spPr>
      </p:pic>
      <p:pic>
        <p:nvPicPr>
          <p:cNvPr id="103" name="Imagen 102">
            <a:extLst>
              <a:ext uri="{FF2B5EF4-FFF2-40B4-BE49-F238E27FC236}">
                <a16:creationId xmlns:a16="http://schemas.microsoft.com/office/drawing/2014/main" id="{DBBE85A8-C673-4829-832C-2EAD20CBBC8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40" y="3865003"/>
            <a:ext cx="234000" cy="234000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D36D1AD2-A41F-4ACA-8F16-CC50D2066EC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82" y="4638670"/>
            <a:ext cx="234000" cy="234000"/>
          </a:xfrm>
          <a:prstGeom prst="rect">
            <a:avLst/>
          </a:prstGeom>
        </p:spPr>
      </p:pic>
      <p:pic>
        <p:nvPicPr>
          <p:cNvPr id="105" name="Imagen 104">
            <a:extLst>
              <a:ext uri="{FF2B5EF4-FFF2-40B4-BE49-F238E27FC236}">
                <a16:creationId xmlns:a16="http://schemas.microsoft.com/office/drawing/2014/main" id="{065A0793-14A4-4C13-BF11-3525A74767B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768" y="5410319"/>
            <a:ext cx="234000" cy="234000"/>
          </a:xfrm>
          <a:prstGeom prst="rect">
            <a:avLst/>
          </a:prstGeom>
        </p:spPr>
      </p:pic>
      <p:grpSp>
        <p:nvGrpSpPr>
          <p:cNvPr id="106" name="ScrollbarVertical">
            <a:extLst>
              <a:ext uri="{FF2B5EF4-FFF2-40B4-BE49-F238E27FC236}">
                <a16:creationId xmlns:a16="http://schemas.microsoft.com/office/drawing/2014/main" id="{42C6C5C8-EC66-47AC-818E-30C054756797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9197431" y="3019554"/>
            <a:ext cx="147992" cy="3081337"/>
            <a:chOff x="4496659" y="1543109"/>
            <a:chExt cx="147992" cy="3562291"/>
          </a:xfrm>
        </p:grpSpPr>
        <p:sp>
          <p:nvSpPr>
            <p:cNvPr id="107" name="Background">
              <a:extLst>
                <a:ext uri="{FF2B5EF4-FFF2-40B4-BE49-F238E27FC236}">
                  <a16:creationId xmlns:a16="http://schemas.microsoft.com/office/drawing/2014/main" id="{30FE4B72-F1FB-4F83-A85D-62D3E81D1E1D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08" name="Slider">
              <a:extLst>
                <a:ext uri="{FF2B5EF4-FFF2-40B4-BE49-F238E27FC236}">
                  <a16:creationId xmlns:a16="http://schemas.microsoft.com/office/drawing/2014/main" id="{DFA02515-B79D-46B8-831B-8A744F8FA6C2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9" name="UpArrow">
              <a:extLst>
                <a:ext uri="{FF2B5EF4-FFF2-40B4-BE49-F238E27FC236}">
                  <a16:creationId xmlns:a16="http://schemas.microsoft.com/office/drawing/2014/main" id="{751295B1-9AD6-4E27-959A-6D2F4F2703F9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10" name="DownArrow">
              <a:extLst>
                <a:ext uri="{FF2B5EF4-FFF2-40B4-BE49-F238E27FC236}">
                  <a16:creationId xmlns:a16="http://schemas.microsoft.com/office/drawing/2014/main" id="{BBB1DD39-A12E-4EDE-B9CC-8F2FD4B08894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2" name="Imagen 111" descr="Imagen que contiene gráficos vectoriales&#10;&#10;Descripción generada automáticamente">
            <a:hlinkClick r:id="rId34" action="ppaction://hlinksldjump"/>
            <a:extLst>
              <a:ext uri="{FF2B5EF4-FFF2-40B4-BE49-F238E27FC236}">
                <a16:creationId xmlns:a16="http://schemas.microsoft.com/office/drawing/2014/main" id="{99211E33-D8E0-4F40-A981-0CFD63D3366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40" y="3082706"/>
            <a:ext cx="234000" cy="234000"/>
          </a:xfrm>
          <a:prstGeom prst="rect">
            <a:avLst/>
          </a:prstGeom>
        </p:spPr>
      </p:pic>
      <p:pic>
        <p:nvPicPr>
          <p:cNvPr id="113" name="Imagen 112" descr="Imagen que contiene gráficos vectoriales&#10;&#10;Descripción generada automáticamente">
            <a:hlinkClick r:id="rId34" action="ppaction://hlinksldjump"/>
            <a:extLst>
              <a:ext uri="{FF2B5EF4-FFF2-40B4-BE49-F238E27FC236}">
                <a16:creationId xmlns:a16="http://schemas.microsoft.com/office/drawing/2014/main" id="{F4DD7CB2-6AE2-48E3-AC5D-1954AB226DE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255" y="3865003"/>
            <a:ext cx="234000" cy="234000"/>
          </a:xfrm>
          <a:prstGeom prst="rect">
            <a:avLst/>
          </a:prstGeom>
        </p:spPr>
      </p:pic>
      <p:pic>
        <p:nvPicPr>
          <p:cNvPr id="114" name="Imagen 113" descr="Imagen que contiene gráficos vectoriales&#10;&#10;Descripción generada automáticamente">
            <a:hlinkClick r:id="rId34" action="ppaction://hlinksldjump"/>
            <a:extLst>
              <a:ext uri="{FF2B5EF4-FFF2-40B4-BE49-F238E27FC236}">
                <a16:creationId xmlns:a16="http://schemas.microsoft.com/office/drawing/2014/main" id="{B63F5BCD-CB10-493D-9155-782BAF0A353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483" y="4634477"/>
            <a:ext cx="234000" cy="234000"/>
          </a:xfrm>
          <a:prstGeom prst="rect">
            <a:avLst/>
          </a:prstGeom>
        </p:spPr>
      </p:pic>
      <p:pic>
        <p:nvPicPr>
          <p:cNvPr id="115" name="Imagen 114" descr="Imagen que contiene gráficos vectoriales&#10;&#10;Descripción generada automáticamente">
            <a:hlinkClick r:id="rId34" action="ppaction://hlinksldjump"/>
            <a:extLst>
              <a:ext uri="{FF2B5EF4-FFF2-40B4-BE49-F238E27FC236}">
                <a16:creationId xmlns:a16="http://schemas.microsoft.com/office/drawing/2014/main" id="{23D9E1EF-CDB1-4464-832A-F4131A671A3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40" y="5413276"/>
            <a:ext cx="234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8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442300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María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Fernánda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López</a:t>
            </a:r>
          </a:p>
        </p:txBody>
      </p:sp>
      <p:pic>
        <p:nvPicPr>
          <p:cNvPr id="34" name="Imagen 33">
            <a:hlinkClick r:id="rId26" action="ppaction://hlinksldjump"/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106" name="ScrollbarVertical">
            <a:extLst>
              <a:ext uri="{FF2B5EF4-FFF2-40B4-BE49-F238E27FC236}">
                <a16:creationId xmlns:a16="http://schemas.microsoft.com/office/drawing/2014/main" id="{42C6C5C8-EC66-47AC-818E-30C05475679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763760" y="2602802"/>
            <a:ext cx="147992" cy="3081337"/>
            <a:chOff x="4496659" y="1543109"/>
            <a:chExt cx="147992" cy="3562291"/>
          </a:xfrm>
        </p:grpSpPr>
        <p:sp>
          <p:nvSpPr>
            <p:cNvPr id="107" name="Background">
              <a:extLst>
                <a:ext uri="{FF2B5EF4-FFF2-40B4-BE49-F238E27FC236}">
                  <a16:creationId xmlns:a16="http://schemas.microsoft.com/office/drawing/2014/main" id="{30FE4B72-F1FB-4F83-A85D-62D3E81D1E1D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08" name="Slider">
              <a:extLst>
                <a:ext uri="{FF2B5EF4-FFF2-40B4-BE49-F238E27FC236}">
                  <a16:creationId xmlns:a16="http://schemas.microsoft.com/office/drawing/2014/main" id="{DFA02515-B79D-46B8-831B-8A744F8FA6C2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9" name="UpArrow">
              <a:extLst>
                <a:ext uri="{FF2B5EF4-FFF2-40B4-BE49-F238E27FC236}">
                  <a16:creationId xmlns:a16="http://schemas.microsoft.com/office/drawing/2014/main" id="{751295B1-9AD6-4E27-959A-6D2F4F2703F9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10" name="DownArrow">
              <a:extLst>
                <a:ext uri="{FF2B5EF4-FFF2-40B4-BE49-F238E27FC236}">
                  <a16:creationId xmlns:a16="http://schemas.microsoft.com/office/drawing/2014/main" id="{BBB1DD39-A12E-4EDE-B9CC-8F2FD4B08894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2ED5E888-D1B1-4920-A361-11281799ED39}"/>
              </a:ext>
            </a:extLst>
          </p:cNvPr>
          <p:cNvGrpSpPr/>
          <p:nvPr/>
        </p:nvGrpSpPr>
        <p:grpSpPr>
          <a:xfrm>
            <a:off x="2014774" y="1793708"/>
            <a:ext cx="3858235" cy="353943"/>
            <a:chOff x="2014774" y="1793708"/>
            <a:chExt cx="3858235" cy="353943"/>
          </a:xfrm>
        </p:grpSpPr>
        <p:sp>
          <p:nvSpPr>
            <p:cNvPr id="100" name="Rectángulo: esquinas redondeadas 99">
              <a:extLst>
                <a:ext uri="{FF2B5EF4-FFF2-40B4-BE49-F238E27FC236}">
                  <a16:creationId xmlns:a16="http://schemas.microsoft.com/office/drawing/2014/main" id="{734790BF-8836-4063-AF78-B07D28899BA7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11" name="Content">
              <a:extLst>
                <a:ext uri="{FF2B5EF4-FFF2-40B4-BE49-F238E27FC236}">
                  <a16:creationId xmlns:a16="http://schemas.microsoft.com/office/drawing/2014/main" id="{455BEE68-28A3-40AF-84CD-D3F460F855BD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2037081" y="1820610"/>
              <a:ext cx="139653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Esta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semana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7" name="Imagen 116">
              <a:extLst>
                <a:ext uri="{FF2B5EF4-FFF2-40B4-BE49-F238E27FC236}">
                  <a16:creationId xmlns:a16="http://schemas.microsoft.com/office/drawing/2014/main" id="{BB3EDFF6-B09D-4F35-9259-10EBFB3A5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0F7506C-A1CB-4C20-90B5-3C756DC4326C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085974" y="2602802"/>
            <a:ext cx="6417947" cy="675364"/>
            <a:chOff x="2085974" y="2602802"/>
            <a:chExt cx="6417947" cy="67536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0E31E38F-50E4-47B5-801F-0C09FC53A052}"/>
                </a:ext>
              </a:extLst>
            </p:cNvPr>
            <p:cNvSpPr/>
            <p:nvPr/>
          </p:nvSpPr>
          <p:spPr>
            <a:xfrm>
              <a:off x="2085975" y="2602802"/>
              <a:ext cx="6417946" cy="675364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61BA9372-DCAF-4FBE-ACE2-6EC101BBBAD2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2085974" y="2649497"/>
              <a:ext cx="1347643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22/04/2019</a:t>
              </a: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72587A75-EC2B-4FF8-A56D-9AB67EFB6EFF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090929" y="2648701"/>
              <a:ext cx="53732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12:05</a:t>
              </a:r>
            </a:p>
          </p:txBody>
        </p:sp>
        <p:sp>
          <p:nvSpPr>
            <p:cNvPr id="122" name="Content">
              <a:extLst>
                <a:ext uri="{FF2B5EF4-FFF2-40B4-BE49-F238E27FC236}">
                  <a16:creationId xmlns:a16="http://schemas.microsoft.com/office/drawing/2014/main" id="{4F0EFB6C-4679-43B6-A634-318E4B8BF96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086466" y="2649497"/>
              <a:ext cx="148309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Ingeniería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quimica</a:t>
              </a:r>
              <a:endPara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3" name="Content">
              <a:extLst>
                <a:ext uri="{FF2B5EF4-FFF2-40B4-BE49-F238E27FC236}">
                  <a16:creationId xmlns:a16="http://schemas.microsoft.com/office/drawing/2014/main" id="{EE407C94-D6E7-4870-8EA4-EE6521C5075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085974" y="2898543"/>
              <a:ext cx="188705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Escribió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Visión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CEB5FE5-AD71-49A4-B7A7-625565BED775}"/>
              </a:ext>
            </a:extLst>
          </p:cNvPr>
          <p:cNvGrpSpPr/>
          <p:nvPr/>
        </p:nvGrpSpPr>
        <p:grpSpPr>
          <a:xfrm>
            <a:off x="2085974" y="3381379"/>
            <a:ext cx="6417947" cy="926090"/>
            <a:chOff x="2085974" y="3381379"/>
            <a:chExt cx="6417947" cy="926090"/>
          </a:xfrm>
        </p:grpSpPr>
        <p:sp>
          <p:nvSpPr>
            <p:cNvPr id="125" name="Rectángulo: esquinas redondeadas 124">
              <a:extLst>
                <a:ext uri="{FF2B5EF4-FFF2-40B4-BE49-F238E27FC236}">
                  <a16:creationId xmlns:a16="http://schemas.microsoft.com/office/drawing/2014/main" id="{6356B90A-176E-4FB9-ACDE-AFD41955660C}"/>
                </a:ext>
              </a:extLst>
            </p:cNvPr>
            <p:cNvSpPr/>
            <p:nvPr/>
          </p:nvSpPr>
          <p:spPr>
            <a:xfrm>
              <a:off x="2085975" y="3381379"/>
              <a:ext cx="6417946" cy="92609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6C8975B8-F8B6-469F-ADD0-1796365D3AB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085974" y="3428074"/>
              <a:ext cx="1347643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23/04/2019</a:t>
              </a:r>
            </a:p>
          </p:txBody>
        </p:sp>
        <p:sp>
          <p:nvSpPr>
            <p:cNvPr id="127" name="Content">
              <a:extLst>
                <a:ext uri="{FF2B5EF4-FFF2-40B4-BE49-F238E27FC236}">
                  <a16:creationId xmlns:a16="http://schemas.microsoft.com/office/drawing/2014/main" id="{3D0E624D-D8BE-4D3C-91C4-7C7D354A7FEE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090929" y="3427278"/>
              <a:ext cx="53732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17:46</a:t>
              </a:r>
            </a:p>
          </p:txBody>
        </p:sp>
        <p:sp>
          <p:nvSpPr>
            <p:cNvPr id="128" name="Content">
              <a:extLst>
                <a:ext uri="{FF2B5EF4-FFF2-40B4-BE49-F238E27FC236}">
                  <a16:creationId xmlns:a16="http://schemas.microsoft.com/office/drawing/2014/main" id="{5D571AA4-C3DD-45D0-976A-8C0829D827C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086466" y="3428074"/>
              <a:ext cx="148309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Ingeniería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quimica</a:t>
              </a:r>
              <a:endPara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9" name="Content">
              <a:extLst>
                <a:ext uri="{FF2B5EF4-FFF2-40B4-BE49-F238E27FC236}">
                  <a16:creationId xmlns:a16="http://schemas.microsoft.com/office/drawing/2014/main" id="{2C4FD253-85C7-4774-BC21-B65D03011DD5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085974" y="3696246"/>
              <a:ext cx="58208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Comentó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-&gt;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5D9ED500-395E-4A13-89D9-A82EFD3E676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081493" y="4423182"/>
            <a:ext cx="6417947" cy="675364"/>
            <a:chOff x="2085974" y="2602802"/>
            <a:chExt cx="6417947" cy="675364"/>
          </a:xfrm>
        </p:grpSpPr>
        <p:sp>
          <p:nvSpPr>
            <p:cNvPr id="131" name="Rectángulo: esquinas redondeadas 130">
              <a:extLst>
                <a:ext uri="{FF2B5EF4-FFF2-40B4-BE49-F238E27FC236}">
                  <a16:creationId xmlns:a16="http://schemas.microsoft.com/office/drawing/2014/main" id="{F89EFF82-1310-4575-923C-C72C35C565B9}"/>
                </a:ext>
              </a:extLst>
            </p:cNvPr>
            <p:cNvSpPr/>
            <p:nvPr/>
          </p:nvSpPr>
          <p:spPr>
            <a:xfrm>
              <a:off x="2085975" y="2602802"/>
              <a:ext cx="6417946" cy="675364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32" name="Content">
              <a:extLst>
                <a:ext uri="{FF2B5EF4-FFF2-40B4-BE49-F238E27FC236}">
                  <a16:creationId xmlns:a16="http://schemas.microsoft.com/office/drawing/2014/main" id="{D36B389B-B3C2-436F-95E3-5CFEEA6A832F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085974" y="2649497"/>
              <a:ext cx="1347643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26/04/2019</a:t>
              </a:r>
            </a:p>
          </p:txBody>
        </p:sp>
        <p:sp>
          <p:nvSpPr>
            <p:cNvPr id="133" name="Content">
              <a:extLst>
                <a:ext uri="{FF2B5EF4-FFF2-40B4-BE49-F238E27FC236}">
                  <a16:creationId xmlns:a16="http://schemas.microsoft.com/office/drawing/2014/main" id="{FE1DD31E-1BF1-49BC-B36C-31148410375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90929" y="2648701"/>
              <a:ext cx="53732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12:05</a:t>
              </a:r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E14D7271-1CCE-40C6-911D-981B7718DD4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086466" y="2649497"/>
              <a:ext cx="148309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Ingeniería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quimica</a:t>
              </a:r>
              <a:endPara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3987A7AE-4A1D-4509-BE2D-304508369806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2085974" y="2898543"/>
              <a:ext cx="551946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Subió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archivo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plan de estudios.pdf.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09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DC80D71D-BD15-4404-B1CE-FADDE1A93E3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1AB55752-5444-4B74-8E08-E5526A16E7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B3E8B458-1271-487E-8CAD-8602FED908A7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2AC8ACA8-2D37-4C9C-9E80-40B82E68434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AD0FCE9-AACA-4D92-92C5-4D84E52743D2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57939BC-34C3-4760-BFF6-732736257BFB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170CDFF6-7656-40FB-9AF3-943A70709A6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0C0F40E0-770C-4CA6-A820-9B57E5DCCC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0710F2-4E2E-42E5-9E9C-EBF11A0AB9DF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1F404A6F-6AE1-4C19-A723-231EBCD151E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DA008DB5-2108-4DF4-B5DB-F8903DF2804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6D7ECF8C-2A77-42EA-9EAB-437573BA71B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D7647C5A-017E-462C-9CC8-6339AA05C9C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3865BA7B-4029-4711-85EA-01E9D0F0794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E6508EC-C8C7-4EE4-8581-729F0BAF4BD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67850F0B-1470-45A3-B821-8F9B6253A07C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A1074D79-2669-48DC-A1E4-CFC6432A8F12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830231A-0CCB-4BEB-94F6-174C068F8B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022AF2B-13B3-4358-A3CA-6266D5C4E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94D64843-9AE1-4F9F-AA89-682CB6FEC2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1B355AB-5110-4879-992A-41AACB2EE19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6A79182-00CE-4789-AEDF-7230C54DE830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https://www.uv.mx/dgdaie/desarrollo-curricular/seguimiento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8DD5B9F5-55C4-440E-A98E-518617731062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D2DF7FF-6CEE-4A5F-BEAD-4746523C7D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3812E40D-13CC-46D8-8732-3766C82DAC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BBB2852-D0AC-4B05-9DBA-F0BB69D6E3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0200B87-AEB8-487E-B226-2429A99CC73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0829D337-A2CE-4671-9F07-FE02A1860E5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2E99A313-9B91-45FC-A2B5-403C24F2F81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4D46BF2B-FC84-4321-9B46-44B0DA39CDF8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ángulo: esquinas redondeadas 33">
            <a:hlinkClick r:id="rId30" action="ppaction://hlinksldjump"/>
            <a:extLst>
              <a:ext uri="{FF2B5EF4-FFF2-40B4-BE49-F238E27FC236}">
                <a16:creationId xmlns:a16="http://schemas.microsoft.com/office/drawing/2014/main" id="{D3AC0448-F96B-4140-A676-4E3C9F8F1B3E}"/>
              </a:ext>
            </a:extLst>
          </p:cNvPr>
          <p:cNvSpPr/>
          <p:nvPr/>
        </p:nvSpPr>
        <p:spPr>
          <a:xfrm>
            <a:off x="2014774" y="1923230"/>
            <a:ext cx="2433234" cy="11158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aleway" panose="020B0503030101060003" pitchFamily="34" charset="0"/>
            </a:endParaRPr>
          </a:p>
        </p:txBody>
      </p:sp>
      <p:sp>
        <p:nvSpPr>
          <p:cNvPr id="35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B9BF6DE6-EDD2-47D2-9EC8-C70D29291F5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670179" y="2273420"/>
            <a:ext cx="113204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42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54CCA513-7026-4261-80F4-D43BE686F57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862582" y="1923230"/>
            <a:ext cx="405912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Económico</a:t>
            </a:r>
            <a:r>
              <a: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- </a:t>
            </a:r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administrativa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85C8F7E-28E9-4C18-AD58-2B2F6017ACDE}"/>
              </a:ext>
            </a:extLst>
          </p:cNvPr>
          <p:cNvGrpSpPr/>
          <p:nvPr/>
        </p:nvGrpSpPr>
        <p:grpSpPr>
          <a:xfrm>
            <a:off x="4862582" y="2396088"/>
            <a:ext cx="5314644" cy="459000"/>
            <a:chOff x="4862582" y="2396088"/>
            <a:chExt cx="5314644" cy="459000"/>
          </a:xfrm>
        </p:grpSpPr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16946017-EA14-4E1D-B9DE-49F2ED13E63E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28E2A9C2-3880-4F57-8602-2EC13393F1C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862582" y="2436959"/>
              <a:ext cx="113204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Economía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07786695-212A-49F0-AF69-DB17DFFB6C98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001C5540-D6CB-4832-AE3C-30E756356814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2016000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D03BE2E-FE0B-4428-95E0-30DA18997D65}"/>
              </a:ext>
            </a:extLst>
          </p:cNvPr>
          <p:cNvGrpSpPr/>
          <p:nvPr/>
        </p:nvGrpSpPr>
        <p:grpSpPr>
          <a:xfrm>
            <a:off x="4862582" y="2970801"/>
            <a:ext cx="5314644" cy="459000"/>
            <a:chOff x="4862582" y="2396088"/>
            <a:chExt cx="5314644" cy="459000"/>
          </a:xfrm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7285E2B5-2E2E-4A15-AEE7-F91BE4A0839B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DF881968-E440-4828-80EB-61C955008450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862582" y="2436959"/>
              <a:ext cx="432362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negocios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internacionales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4E37E918-92C0-4D93-83A4-5C3424EE085C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0D52722E-D770-47B6-9F1E-AC2D79EE31B8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428400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57B312F3-6673-4995-A5F8-24FDC61735BA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862582" y="3493071"/>
            <a:ext cx="130516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Técnica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DA418C5B-B051-4CA3-8473-507357FC88B4}"/>
              </a:ext>
            </a:extLst>
          </p:cNvPr>
          <p:cNvGrpSpPr/>
          <p:nvPr/>
        </p:nvGrpSpPr>
        <p:grpSpPr>
          <a:xfrm>
            <a:off x="4862582" y="3971839"/>
            <a:ext cx="5314644" cy="459000"/>
            <a:chOff x="4862582" y="2396088"/>
            <a:chExt cx="5314644" cy="459000"/>
          </a:xfrm>
        </p:grpSpPr>
        <p:sp>
          <p:nvSpPr>
            <p:cNvPr id="56" name="Rectángulo: esquinas redondeadas 55">
              <a:extLst>
                <a:ext uri="{FF2B5EF4-FFF2-40B4-BE49-F238E27FC236}">
                  <a16:creationId xmlns:a16="http://schemas.microsoft.com/office/drawing/2014/main" id="{EC58E3A1-336E-4EE8-868F-B440C108BDDD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57" name="Content">
              <a:extLst>
                <a:ext uri="{FF2B5EF4-FFF2-40B4-BE49-F238E27FC236}">
                  <a16:creationId xmlns:a16="http://schemas.microsoft.com/office/drawing/2014/main" id="{24BBF1D0-8084-4600-BF3A-58C9971B00DA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862582" y="2436959"/>
              <a:ext cx="196880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Ingeniería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quimica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3566F7BD-F8FE-4AA0-B5CA-9396CDE7B57C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90995E58-53E1-4DC8-BCE6-058D8E2EF80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2880000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8D6BB669-3F9E-4A3B-9953-DD1039EFD6DE}"/>
              </a:ext>
            </a:extLst>
          </p:cNvPr>
          <p:cNvGrpSpPr/>
          <p:nvPr/>
        </p:nvGrpSpPr>
        <p:grpSpPr>
          <a:xfrm>
            <a:off x="4862582" y="4546552"/>
            <a:ext cx="5314644" cy="459000"/>
            <a:chOff x="4862582" y="2396088"/>
            <a:chExt cx="5314644" cy="459000"/>
          </a:xfrm>
        </p:grpSpPr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A7AFADC8-CD12-4AD2-AFF8-86FBCC370E56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98AC7EB1-3FA8-4CF5-895C-0A0172C9DD5A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4862582" y="2436959"/>
              <a:ext cx="136608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Arquitectura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21CCC5A9-EC6F-42F9-8CB6-DFEAAAF6CE7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22042034-F6F4-4BE1-921B-88C77615D37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1080000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72E9A5E4-B6C6-4934-BF27-D07048109C83}"/>
              </a:ext>
            </a:extLst>
          </p:cNvPr>
          <p:cNvGrpSpPr/>
          <p:nvPr/>
        </p:nvGrpSpPr>
        <p:grpSpPr>
          <a:xfrm>
            <a:off x="4862582" y="5115998"/>
            <a:ext cx="5314644" cy="459000"/>
            <a:chOff x="4862582" y="2396088"/>
            <a:chExt cx="5314644" cy="459000"/>
          </a:xfrm>
        </p:grpSpPr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1A5183D3-847C-479B-B5A3-61A676FBB6AC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7" name="Content">
              <a:extLst>
                <a:ext uri="{FF2B5EF4-FFF2-40B4-BE49-F238E27FC236}">
                  <a16:creationId xmlns:a16="http://schemas.microsoft.com/office/drawing/2014/main" id="{53719169-5AB0-4820-A2F2-E7AC3E0AD39D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4862582" y="2436959"/>
              <a:ext cx="218521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alimentarias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814D1EBA-6E2E-46CA-ACBA-3F84EA4431A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70A53F23-7D72-4D8E-B55D-567170A6410C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3960000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ScrollbarVertical">
            <a:extLst>
              <a:ext uri="{FF2B5EF4-FFF2-40B4-BE49-F238E27FC236}">
                <a16:creationId xmlns:a16="http://schemas.microsoft.com/office/drawing/2014/main" id="{83B8ADB9-3437-4323-8783-3A6D8C73B77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294104" y="1923230"/>
            <a:ext cx="147992" cy="3562291"/>
            <a:chOff x="4496659" y="1543109"/>
            <a:chExt cx="147992" cy="3562291"/>
          </a:xfrm>
        </p:grpSpPr>
        <p:sp>
          <p:nvSpPr>
            <p:cNvPr id="71" name="Background">
              <a:extLst>
                <a:ext uri="{FF2B5EF4-FFF2-40B4-BE49-F238E27FC236}">
                  <a16:creationId xmlns:a16="http://schemas.microsoft.com/office/drawing/2014/main" id="{8A97356A-2713-4A75-BB56-DD0AF4907C60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>
              <a:extLst>
                <a:ext uri="{FF2B5EF4-FFF2-40B4-BE49-F238E27FC236}">
                  <a16:creationId xmlns:a16="http://schemas.microsoft.com/office/drawing/2014/main" id="{DE7892DF-AA92-4CE8-9115-4EA51C6378D5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>
              <a:extLst>
                <a:ext uri="{FF2B5EF4-FFF2-40B4-BE49-F238E27FC236}">
                  <a16:creationId xmlns:a16="http://schemas.microsoft.com/office/drawing/2014/main" id="{C09380A7-F286-4BAB-B5AB-A4624B8978F0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>
              <a:extLst>
                <a:ext uri="{FF2B5EF4-FFF2-40B4-BE49-F238E27FC236}">
                  <a16:creationId xmlns:a16="http://schemas.microsoft.com/office/drawing/2014/main" id="{1C82EC15-9380-42C0-8A50-1931DE283275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5" name="Imagen 74">
            <a:extLst>
              <a:ext uri="{FF2B5EF4-FFF2-40B4-BE49-F238E27FC236}">
                <a16:creationId xmlns:a16="http://schemas.microsoft.com/office/drawing/2014/main" id="{6FADAC24-652E-4B7E-8A64-FF3FCAFB95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pic>
        <p:nvPicPr>
          <p:cNvPr id="76" name="Imagen 75">
            <a:hlinkClick r:id="rId32" action="ppaction://hlinksldjump"/>
            <a:extLst>
              <a:ext uri="{FF2B5EF4-FFF2-40B4-BE49-F238E27FC236}">
                <a16:creationId xmlns:a16="http://schemas.microsoft.com/office/drawing/2014/main" id="{A26E7081-8170-4F76-8DC0-6327C313683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90" y="2448007"/>
            <a:ext cx="234039" cy="234039"/>
          </a:xfrm>
          <a:prstGeom prst="rect">
            <a:avLst/>
          </a:prstGeom>
        </p:spPr>
      </p:pic>
      <p:sp>
        <p:nvSpPr>
          <p:cNvPr id="77" name="Content">
            <a:extLst>
              <a:ext uri="{FF2B5EF4-FFF2-40B4-BE49-F238E27FC236}">
                <a16:creationId xmlns:a16="http://schemas.microsoft.com/office/drawing/2014/main" id="{43C917C2-DE7F-4479-A12B-C570F34C8C0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824596" y="2448998"/>
            <a:ext cx="10070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12/01/2019</a:t>
            </a:r>
          </a:p>
        </p:txBody>
      </p:sp>
      <p:pic>
        <p:nvPicPr>
          <p:cNvPr id="78" name="Imagen 77">
            <a:hlinkClick r:id="rId32" action="ppaction://hlinksldjump"/>
            <a:extLst>
              <a:ext uri="{FF2B5EF4-FFF2-40B4-BE49-F238E27FC236}">
                <a16:creationId xmlns:a16="http://schemas.microsoft.com/office/drawing/2014/main" id="{8B86D9B2-3605-40BE-9BCE-78B1A4D55AC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27" y="4019979"/>
            <a:ext cx="234039" cy="234039"/>
          </a:xfrm>
          <a:prstGeom prst="rect">
            <a:avLst/>
          </a:prstGeom>
        </p:spPr>
      </p:pic>
      <p:sp>
        <p:nvSpPr>
          <p:cNvPr id="79" name="Content">
            <a:extLst>
              <a:ext uri="{FF2B5EF4-FFF2-40B4-BE49-F238E27FC236}">
                <a16:creationId xmlns:a16="http://schemas.microsoft.com/office/drawing/2014/main" id="{B0E0D610-0AF8-4D17-8C92-31BAF235F66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824533" y="4020970"/>
            <a:ext cx="10518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20/03/2019</a:t>
            </a:r>
          </a:p>
        </p:txBody>
      </p:sp>
      <p:pic>
        <p:nvPicPr>
          <p:cNvPr id="80" name="Imagen 79">
            <a:hlinkClick r:id="rId32" action="ppaction://hlinksldjump"/>
            <a:extLst>
              <a:ext uri="{FF2B5EF4-FFF2-40B4-BE49-F238E27FC236}">
                <a16:creationId xmlns:a16="http://schemas.microsoft.com/office/drawing/2014/main" id="{3D8A1455-BA11-434E-B2BB-10C25354AEE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153" y="4587423"/>
            <a:ext cx="234039" cy="234039"/>
          </a:xfrm>
          <a:prstGeom prst="rect">
            <a:avLst/>
          </a:prstGeom>
        </p:spPr>
      </p:pic>
      <p:sp>
        <p:nvSpPr>
          <p:cNvPr id="81" name="Content">
            <a:extLst>
              <a:ext uri="{FF2B5EF4-FFF2-40B4-BE49-F238E27FC236}">
                <a16:creationId xmlns:a16="http://schemas.microsoft.com/office/drawing/2014/main" id="{C38E7C73-3E52-40AE-A088-18779B89276B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8829059" y="458841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05/02/2019</a:t>
            </a:r>
          </a:p>
        </p:txBody>
      </p:sp>
      <p:pic>
        <p:nvPicPr>
          <p:cNvPr id="82" name="Imagen 81">
            <a:hlinkClick r:id="rId32" action="ppaction://hlinksldjump"/>
            <a:extLst>
              <a:ext uri="{FF2B5EF4-FFF2-40B4-BE49-F238E27FC236}">
                <a16:creationId xmlns:a16="http://schemas.microsoft.com/office/drawing/2014/main" id="{F2FF5327-50D9-445C-BC72-5EFFD10A76E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27" y="5159551"/>
            <a:ext cx="234039" cy="234039"/>
          </a:xfrm>
          <a:prstGeom prst="rect">
            <a:avLst/>
          </a:prstGeom>
        </p:spPr>
      </p:pic>
      <p:sp>
        <p:nvSpPr>
          <p:cNvPr id="83" name="Content">
            <a:extLst>
              <a:ext uri="{FF2B5EF4-FFF2-40B4-BE49-F238E27FC236}">
                <a16:creationId xmlns:a16="http://schemas.microsoft.com/office/drawing/2014/main" id="{3BE3C0B3-0C60-4AA5-A3D5-77F027987AB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4533" y="5160542"/>
            <a:ext cx="104227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24/05/2019</a:t>
            </a:r>
          </a:p>
        </p:txBody>
      </p:sp>
      <p:pic>
        <p:nvPicPr>
          <p:cNvPr id="84" name="Imagen 83">
            <a:hlinkClick r:id="rId32" action="ppaction://hlinksldjump"/>
            <a:extLst>
              <a:ext uri="{FF2B5EF4-FFF2-40B4-BE49-F238E27FC236}">
                <a16:creationId xmlns:a16="http://schemas.microsoft.com/office/drawing/2014/main" id="{298D33EF-BD0F-4E7C-9C57-9B961E04B3F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153" y="3023887"/>
            <a:ext cx="234039" cy="234039"/>
          </a:xfrm>
          <a:prstGeom prst="rect">
            <a:avLst/>
          </a:prstGeom>
        </p:spPr>
      </p:pic>
      <p:sp>
        <p:nvSpPr>
          <p:cNvPr id="85" name="Content">
            <a:extLst>
              <a:ext uri="{FF2B5EF4-FFF2-40B4-BE49-F238E27FC236}">
                <a16:creationId xmlns:a16="http://schemas.microsoft.com/office/drawing/2014/main" id="{37E94669-7F35-4D78-A6D9-B5DA2251FC20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986579" y="3024878"/>
            <a:ext cx="88767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…5/2019</a:t>
            </a:r>
          </a:p>
        </p:txBody>
      </p: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2799579D-4699-45FC-97A2-159A93E65C86}"/>
              </a:ext>
            </a:extLst>
          </p:cNvPr>
          <p:cNvSpPr/>
          <p:nvPr/>
        </p:nvSpPr>
        <p:spPr>
          <a:xfrm>
            <a:off x="1605598" y="1034890"/>
            <a:ext cx="3905783" cy="569928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pic>
        <p:nvPicPr>
          <p:cNvPr id="87" name="Imagen 86">
            <a:hlinkClick r:id="rId34" action="ppaction://hlinksldjump"/>
            <a:extLst>
              <a:ext uri="{FF2B5EF4-FFF2-40B4-BE49-F238E27FC236}">
                <a16:creationId xmlns:a16="http://schemas.microsoft.com/office/drawing/2014/main" id="{8AB89561-1F82-4400-8A58-626C8066A9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96" y="1154054"/>
            <a:ext cx="308438" cy="308438"/>
          </a:xfrm>
          <a:prstGeom prst="rect">
            <a:avLst/>
          </a:prstGeom>
        </p:spPr>
      </p:pic>
      <p:sp>
        <p:nvSpPr>
          <p:cNvPr id="88" name="Content">
            <a:extLst>
              <a:ext uri="{FF2B5EF4-FFF2-40B4-BE49-F238E27FC236}">
                <a16:creationId xmlns:a16="http://schemas.microsoft.com/office/drawing/2014/main" id="{39794174-BF4B-4400-92B8-0186D27A2253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2079245" y="1034890"/>
            <a:ext cx="126829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Menú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2EE1D812-AD7A-4EF9-86D8-592CD935A528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1620028" y="1668911"/>
            <a:ext cx="337143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38235A1D-7A63-43B4-A470-B50E47BFB108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606805" y="2067792"/>
            <a:ext cx="185980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Estadísticas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A37C86D3-AC0A-4569-88A4-E0339003D59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49" y="6272165"/>
            <a:ext cx="307158" cy="307158"/>
          </a:xfrm>
          <a:prstGeom prst="rect">
            <a:avLst/>
          </a:prstGeom>
        </p:spPr>
      </p:pic>
      <p:sp>
        <p:nvSpPr>
          <p:cNvPr id="93" name="Content">
            <a:extLst>
              <a:ext uri="{FF2B5EF4-FFF2-40B4-BE49-F238E27FC236}">
                <a16:creationId xmlns:a16="http://schemas.microsoft.com/office/drawing/2014/main" id="{9A8CA7D5-0B1F-4BBE-A7D0-4AFB410406E1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2087164" y="6223938"/>
            <a:ext cx="79861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Salir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>
            <a:hlinkClick r:id="rId37" action="ppaction://hlinksldjump"/>
            <a:extLst>
              <a:ext uri="{FF2B5EF4-FFF2-40B4-BE49-F238E27FC236}">
                <a16:creationId xmlns:a16="http://schemas.microsoft.com/office/drawing/2014/main" id="{AD9D15FA-F805-4714-83DE-CAE87CBBD96B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615100" y="2498814"/>
            <a:ext cx="308449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Personal </a:t>
            </a:r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académico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F37892DC-CD36-4C33-B347-E78A21840A30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1615099" y="2909562"/>
            <a:ext cx="149912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Procesos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https://www.uv.mx/dgdaie/desarrollo-curricular/Proyecto/1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51667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curricular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42C4CCB9-9E53-4919-BA27-DE5086B48E10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7499" y="2050908"/>
            <a:ext cx="260680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Junta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7" name="Gráfico 46">
            <a:extLst>
              <a:ext uri="{FF2B5EF4-FFF2-40B4-BE49-F238E27FC236}">
                <a16:creationId xmlns:a16="http://schemas.microsoft.com/office/drawing/2014/main" id="{5F4623A9-88F6-45AF-9300-A7F637C87A0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32668" y="3439334"/>
            <a:ext cx="353943" cy="353943"/>
          </a:xfrm>
          <a:prstGeom prst="rect">
            <a:avLst/>
          </a:prstGeom>
        </p:spPr>
      </p:pic>
      <p:grpSp>
        <p:nvGrpSpPr>
          <p:cNvPr id="55" name="Grupo 54">
            <a:extLst>
              <a:ext uri="{FF2B5EF4-FFF2-40B4-BE49-F238E27FC236}">
                <a16:creationId xmlns:a16="http://schemas.microsoft.com/office/drawing/2014/main" id="{850670A8-876E-43DB-AAB1-90B9ABBEFF77}"/>
              </a:ext>
            </a:extLst>
          </p:cNvPr>
          <p:cNvGrpSpPr/>
          <p:nvPr/>
        </p:nvGrpSpPr>
        <p:grpSpPr>
          <a:xfrm>
            <a:off x="2413000" y="2602802"/>
            <a:ext cx="4279900" cy="353943"/>
            <a:chOff x="2286000" y="2602802"/>
            <a:chExt cx="4279900" cy="353943"/>
          </a:xfrm>
        </p:grpSpPr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E73160CA-C01F-4893-A2E2-960972280391}"/>
                </a:ext>
              </a:extLst>
            </p:cNvPr>
            <p:cNvSpPr/>
            <p:nvPr/>
          </p:nvSpPr>
          <p:spPr>
            <a:xfrm>
              <a:off x="2286000" y="2602802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387C3823-90E6-4BC6-906B-DA33E7F74CD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2286000" y="2643673"/>
              <a:ext cx="221887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Elias Sánchez Gómez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61C7CEC-DA7A-40FF-9F06-A487AA9A24D6}"/>
              </a:ext>
            </a:extLst>
          </p:cNvPr>
          <p:cNvGrpSpPr/>
          <p:nvPr/>
        </p:nvGrpSpPr>
        <p:grpSpPr>
          <a:xfrm>
            <a:off x="2413000" y="3024044"/>
            <a:ext cx="4279900" cy="353943"/>
            <a:chOff x="2286000" y="2998644"/>
            <a:chExt cx="4279900" cy="353943"/>
          </a:xfrm>
        </p:grpSpPr>
        <p:sp>
          <p:nvSpPr>
            <p:cNvPr id="49" name="Rectángulo: esquinas redondeadas 48">
              <a:extLst>
                <a:ext uri="{FF2B5EF4-FFF2-40B4-BE49-F238E27FC236}">
                  <a16:creationId xmlns:a16="http://schemas.microsoft.com/office/drawing/2014/main" id="{BC1968E6-B36A-4F7E-A83C-22EB29670727}"/>
                </a:ext>
              </a:extLst>
            </p:cNvPr>
            <p:cNvSpPr/>
            <p:nvPr/>
          </p:nvSpPr>
          <p:spPr>
            <a:xfrm>
              <a:off x="2286000" y="2998644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DACC0E0D-1721-44EB-AA17-E5CCA5D63F28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2286000" y="3029422"/>
              <a:ext cx="218681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Juana Mejia Munguia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A75DEABB-2CB5-4ACD-94A8-0785E91278C9}"/>
              </a:ext>
            </a:extLst>
          </p:cNvPr>
          <p:cNvGrpSpPr/>
          <p:nvPr/>
        </p:nvGrpSpPr>
        <p:grpSpPr>
          <a:xfrm>
            <a:off x="2413000" y="3444466"/>
            <a:ext cx="4291611" cy="353943"/>
            <a:chOff x="2286000" y="3419066"/>
            <a:chExt cx="4291611" cy="353943"/>
          </a:xfrm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BF7BE43F-1680-4286-871D-9D69C9985B87}"/>
                </a:ext>
              </a:extLst>
            </p:cNvPr>
            <p:cNvSpPr/>
            <p:nvPr/>
          </p:nvSpPr>
          <p:spPr>
            <a:xfrm>
              <a:off x="2297711" y="341906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A91E83DC-FD8F-49FF-B633-7852B3AB655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286000" y="3446865"/>
              <a:ext cx="288252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Daniel Mendoza García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E9A98956-1126-4B85-82C0-CA3619D24BE2}"/>
              </a:ext>
            </a:extLst>
          </p:cNvPr>
          <p:cNvGrpSpPr/>
          <p:nvPr/>
        </p:nvGrpSpPr>
        <p:grpSpPr>
          <a:xfrm>
            <a:off x="2413000" y="3864056"/>
            <a:ext cx="4293422" cy="353943"/>
            <a:chOff x="2286000" y="3825956"/>
            <a:chExt cx="4293422" cy="353943"/>
          </a:xfrm>
        </p:grpSpPr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5E6AA403-04FD-428E-B876-1D4D5733962A}"/>
                </a:ext>
              </a:extLst>
            </p:cNvPr>
            <p:cNvSpPr/>
            <p:nvPr/>
          </p:nvSpPr>
          <p:spPr>
            <a:xfrm>
              <a:off x="2299522" y="382595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6A746A52-5F62-4E79-BDD0-AD6AFDC6C037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286000" y="3864308"/>
              <a:ext cx="2230098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Laura González</a:t>
              </a:r>
            </a:p>
          </p:txBody>
        </p:sp>
      </p:grpSp>
      <p:pic>
        <p:nvPicPr>
          <p:cNvPr id="3" name="Imagen 2" descr="Imagen que contiene texto&#10;&#10;Descripción generada automáticamente">
            <a:hlinkClick r:id="rId19" action="ppaction://hlinksldjump"/>
            <a:extLst>
              <a:ext uri="{FF2B5EF4-FFF2-40B4-BE49-F238E27FC236}">
                <a16:creationId xmlns:a16="http://schemas.microsoft.com/office/drawing/2014/main" id="{8A0C27E1-9E33-4CA7-805B-71A3834D982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52" y="3466307"/>
            <a:ext cx="504503" cy="50450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D40B07C5-025A-4F95-B793-3C1F30D2FFD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2628165"/>
            <a:ext cx="304330" cy="304330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4E3C3EAE-2244-4D38-A0C1-D67F33E943C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3048208"/>
            <a:ext cx="304330" cy="30433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F1258B8A-3E3B-497A-A0C2-EA93E828A97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3468251"/>
            <a:ext cx="304330" cy="304330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679C1F51-D511-4B94-BFE3-CDEBF9C5144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3890466"/>
            <a:ext cx="304330" cy="304330"/>
          </a:xfrm>
          <a:prstGeom prst="rect">
            <a:avLst/>
          </a:prstGeom>
        </p:spPr>
      </p:pic>
      <p:pic>
        <p:nvPicPr>
          <p:cNvPr id="37" name="Imagen 36" descr="Imagen que contiene objeto&#10;&#10;Descripción generada automáticamente">
            <a:hlinkClick r:id="rId22" action="ppaction://hlinksldjump"/>
            <a:extLst>
              <a:ext uri="{FF2B5EF4-FFF2-40B4-BE49-F238E27FC236}">
                <a16:creationId xmlns:a16="http://schemas.microsoft.com/office/drawing/2014/main" id="{98EA59F7-CA3F-42C2-BC6D-51E0B1C493D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96" y="1126855"/>
            <a:ext cx="333678" cy="333678"/>
          </a:xfrm>
          <a:prstGeom prst="rect">
            <a:avLst/>
          </a:prstGeom>
        </p:spPr>
      </p:pic>
      <p:grpSp>
        <p:nvGrpSpPr>
          <p:cNvPr id="63" name="Grupo 62">
            <a:extLst>
              <a:ext uri="{FF2B5EF4-FFF2-40B4-BE49-F238E27FC236}">
                <a16:creationId xmlns:a16="http://schemas.microsoft.com/office/drawing/2014/main" id="{B463D110-4A25-426C-8B92-99CB69B4C3E3}"/>
              </a:ext>
            </a:extLst>
          </p:cNvPr>
          <p:cNvGrpSpPr/>
          <p:nvPr/>
        </p:nvGrpSpPr>
        <p:grpSpPr>
          <a:xfrm>
            <a:off x="2424711" y="4397560"/>
            <a:ext cx="4226823" cy="353943"/>
            <a:chOff x="2097686" y="4397560"/>
            <a:chExt cx="4226823" cy="353943"/>
          </a:xfrm>
        </p:grpSpPr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FE1AAF6C-13BF-4EA4-8CE5-37AE42C2B7B9}"/>
                </a:ext>
              </a:extLst>
            </p:cNvPr>
            <p:cNvSpPr/>
            <p:nvPr/>
          </p:nvSpPr>
          <p:spPr>
            <a:xfrm>
              <a:off x="2097686" y="4397560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647BC179-EEBD-4D9E-A6B1-5AD5AF8F6140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119993" y="4424462"/>
              <a:ext cx="833883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Correo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6" name="Imagen 65" descr="Imagen que contiene objeto, reloj&#10;&#10;Descripción generada automáticamente">
              <a:extLst>
                <a:ext uri="{FF2B5EF4-FFF2-40B4-BE49-F238E27FC236}">
                  <a16:creationId xmlns:a16="http://schemas.microsoft.com/office/drawing/2014/main" id="{68A82C38-8488-402D-88AC-7A5E3553D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121" y="4424462"/>
              <a:ext cx="292388" cy="292388"/>
            </a:xfrm>
            <a:prstGeom prst="rect">
              <a:avLst/>
            </a:prstGeom>
          </p:spPr>
        </p:pic>
        <p:pic>
          <p:nvPicPr>
            <p:cNvPr id="67" name="Imagen 66">
              <a:extLst>
                <a:ext uri="{FF2B5EF4-FFF2-40B4-BE49-F238E27FC236}">
                  <a16:creationId xmlns:a16="http://schemas.microsoft.com/office/drawing/2014/main" id="{E1260DC7-7C19-4034-83FD-88DE7ECAF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837" y="4418490"/>
              <a:ext cx="304331" cy="304331"/>
            </a:xfrm>
            <a:prstGeom prst="rect">
              <a:avLst/>
            </a:prstGeom>
          </p:spPr>
        </p:pic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11639820-F2BC-4287-B5F7-FBFFFFD5ADC1}"/>
              </a:ext>
            </a:extLst>
          </p:cNvPr>
          <p:cNvGrpSpPr/>
          <p:nvPr/>
        </p:nvGrpSpPr>
        <p:grpSpPr>
          <a:xfrm>
            <a:off x="2082120" y="1607236"/>
            <a:ext cx="4669200" cy="353943"/>
            <a:chOff x="6052099" y="1923230"/>
            <a:chExt cx="4669200" cy="353943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B151603E-2776-44C7-B03B-BA1EB895DE58}"/>
                </a:ext>
              </a:extLst>
            </p:cNvPr>
            <p:cNvSpPr/>
            <p:nvPr/>
          </p:nvSpPr>
          <p:spPr>
            <a:xfrm>
              <a:off x="6052099" y="1923230"/>
              <a:ext cx="4669200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DDB3E9A2-6801-4ED6-896C-BC523C88670D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6074407" y="1950132"/>
              <a:ext cx="198804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Título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proyecto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387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51667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curricular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42C4CCB9-9E53-4919-BA27-DE5086B48E10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7499" y="2050908"/>
            <a:ext cx="22910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Colaboradores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850670A8-876E-43DB-AAB1-90B9ABBEFF77}"/>
              </a:ext>
            </a:extLst>
          </p:cNvPr>
          <p:cNvGrpSpPr/>
          <p:nvPr/>
        </p:nvGrpSpPr>
        <p:grpSpPr>
          <a:xfrm>
            <a:off x="2085975" y="2602802"/>
            <a:ext cx="4279900" cy="353943"/>
            <a:chOff x="2286000" y="2602802"/>
            <a:chExt cx="4279900" cy="353943"/>
          </a:xfrm>
        </p:grpSpPr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E73160CA-C01F-4893-A2E2-960972280391}"/>
                </a:ext>
              </a:extLst>
            </p:cNvPr>
            <p:cNvSpPr/>
            <p:nvPr/>
          </p:nvSpPr>
          <p:spPr>
            <a:xfrm>
              <a:off x="2286000" y="2602802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387C3823-90E6-4BC6-906B-DA33E7F74CD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2286000" y="2643673"/>
              <a:ext cx="221887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Elias Sánchez Gómez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61C7CEC-DA7A-40FF-9F06-A487AA9A24D6}"/>
              </a:ext>
            </a:extLst>
          </p:cNvPr>
          <p:cNvGrpSpPr/>
          <p:nvPr/>
        </p:nvGrpSpPr>
        <p:grpSpPr>
          <a:xfrm>
            <a:off x="2085975" y="3024044"/>
            <a:ext cx="4279900" cy="353943"/>
            <a:chOff x="2286000" y="2998644"/>
            <a:chExt cx="4279900" cy="353943"/>
          </a:xfrm>
        </p:grpSpPr>
        <p:sp>
          <p:nvSpPr>
            <p:cNvPr id="49" name="Rectángulo: esquinas redondeadas 48">
              <a:extLst>
                <a:ext uri="{FF2B5EF4-FFF2-40B4-BE49-F238E27FC236}">
                  <a16:creationId xmlns:a16="http://schemas.microsoft.com/office/drawing/2014/main" id="{BC1968E6-B36A-4F7E-A83C-22EB29670727}"/>
                </a:ext>
              </a:extLst>
            </p:cNvPr>
            <p:cNvSpPr/>
            <p:nvPr/>
          </p:nvSpPr>
          <p:spPr>
            <a:xfrm>
              <a:off x="2286000" y="2998644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DACC0E0D-1721-44EB-AA17-E5CCA5D63F28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2286000" y="3029422"/>
              <a:ext cx="218681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Juana Mejia Munguia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A75DEABB-2CB5-4ACD-94A8-0785E91278C9}"/>
              </a:ext>
            </a:extLst>
          </p:cNvPr>
          <p:cNvGrpSpPr/>
          <p:nvPr/>
        </p:nvGrpSpPr>
        <p:grpSpPr>
          <a:xfrm>
            <a:off x="2085975" y="3444466"/>
            <a:ext cx="4291611" cy="353943"/>
            <a:chOff x="2286000" y="3419066"/>
            <a:chExt cx="4291611" cy="353943"/>
          </a:xfrm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BF7BE43F-1680-4286-871D-9D69C9985B87}"/>
                </a:ext>
              </a:extLst>
            </p:cNvPr>
            <p:cNvSpPr/>
            <p:nvPr/>
          </p:nvSpPr>
          <p:spPr>
            <a:xfrm>
              <a:off x="2297711" y="341906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A91E83DC-FD8F-49FF-B633-7852B3AB655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286000" y="3446865"/>
              <a:ext cx="288252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Daniel Mendoza García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E9A98956-1126-4B85-82C0-CA3619D24BE2}"/>
              </a:ext>
            </a:extLst>
          </p:cNvPr>
          <p:cNvGrpSpPr/>
          <p:nvPr/>
        </p:nvGrpSpPr>
        <p:grpSpPr>
          <a:xfrm>
            <a:off x="2085975" y="3864056"/>
            <a:ext cx="4293422" cy="353943"/>
            <a:chOff x="2286000" y="3825956"/>
            <a:chExt cx="4293422" cy="353943"/>
          </a:xfrm>
        </p:grpSpPr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5E6AA403-04FD-428E-B876-1D4D5733962A}"/>
                </a:ext>
              </a:extLst>
            </p:cNvPr>
            <p:cNvSpPr/>
            <p:nvPr/>
          </p:nvSpPr>
          <p:spPr>
            <a:xfrm>
              <a:off x="2299522" y="382595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6A746A52-5F62-4E79-BDD0-AD6AFDC6C037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286000" y="3864308"/>
              <a:ext cx="2230098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Laura González</a:t>
              </a:r>
            </a:p>
          </p:txBody>
        </p:sp>
      </p:grpSp>
      <p:pic>
        <p:nvPicPr>
          <p:cNvPr id="3" name="Imagen 2" descr="Imagen que contiene texto&#10;&#10;Descripción generada automáticamente">
            <a:hlinkClick r:id="rId17" action="ppaction://hlinksldjump"/>
            <a:extLst>
              <a:ext uri="{FF2B5EF4-FFF2-40B4-BE49-F238E27FC236}">
                <a16:creationId xmlns:a16="http://schemas.microsoft.com/office/drawing/2014/main" id="{8A0C27E1-9E33-4CA7-805B-71A3834D982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52" y="3466307"/>
            <a:ext cx="504503" cy="50450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D40B07C5-025A-4F95-B793-3C1F30D2FF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50" y="2628165"/>
            <a:ext cx="304330" cy="304330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4E3C3EAE-2244-4D38-A0C1-D67F33E943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50" y="3048208"/>
            <a:ext cx="304330" cy="30433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F1258B8A-3E3B-497A-A0C2-EA93E828A9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50" y="3468251"/>
            <a:ext cx="304330" cy="304330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679C1F51-D511-4B94-BFE3-CDEBF9C5144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50" y="3890466"/>
            <a:ext cx="304330" cy="30433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39" name="Grupo 38">
            <a:extLst>
              <a:ext uri="{FF2B5EF4-FFF2-40B4-BE49-F238E27FC236}">
                <a16:creationId xmlns:a16="http://schemas.microsoft.com/office/drawing/2014/main" id="{ABC8083E-E8FF-43FC-A853-D991C281B376}"/>
              </a:ext>
            </a:extLst>
          </p:cNvPr>
          <p:cNvGrpSpPr/>
          <p:nvPr/>
        </p:nvGrpSpPr>
        <p:grpSpPr>
          <a:xfrm>
            <a:off x="2097686" y="4397560"/>
            <a:ext cx="4226823" cy="353943"/>
            <a:chOff x="2097686" y="4397560"/>
            <a:chExt cx="4226823" cy="353943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FBD1FA32-8F38-42D0-9D7D-5AFECFBBAE9F}"/>
                </a:ext>
              </a:extLst>
            </p:cNvPr>
            <p:cNvSpPr/>
            <p:nvPr/>
          </p:nvSpPr>
          <p:spPr>
            <a:xfrm>
              <a:off x="2097686" y="4397560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794660A7-5DBD-4556-AD63-84D7756EBF13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119993" y="4424462"/>
              <a:ext cx="833883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Correo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2" name="Imagen 61" descr="Imagen que contiene objeto, reloj&#10;&#10;Descripción generada automáticamente">
              <a:extLst>
                <a:ext uri="{FF2B5EF4-FFF2-40B4-BE49-F238E27FC236}">
                  <a16:creationId xmlns:a16="http://schemas.microsoft.com/office/drawing/2014/main" id="{234F4A70-5C9D-4C20-8C78-5E16D8B0E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121" y="4424462"/>
              <a:ext cx="292388" cy="292388"/>
            </a:xfrm>
            <a:prstGeom prst="rect">
              <a:avLst/>
            </a:prstGeom>
          </p:spPr>
        </p:pic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08660B73-0152-4CAA-927D-53FB4E2E1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837" y="4418490"/>
              <a:ext cx="304331" cy="304331"/>
            </a:xfrm>
            <a:prstGeom prst="rect">
              <a:avLst/>
            </a:prstGeom>
          </p:spPr>
        </p:pic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35EEEBB7-D126-43D6-A2C0-ECE4DC2A818D}"/>
              </a:ext>
            </a:extLst>
          </p:cNvPr>
          <p:cNvGrpSpPr/>
          <p:nvPr/>
        </p:nvGrpSpPr>
        <p:grpSpPr>
          <a:xfrm>
            <a:off x="2082120" y="1607236"/>
            <a:ext cx="4669200" cy="353943"/>
            <a:chOff x="6052099" y="1923230"/>
            <a:chExt cx="4669200" cy="353943"/>
          </a:xfrm>
        </p:grpSpPr>
        <p:sp>
          <p:nvSpPr>
            <p:cNvPr id="63" name="Rectángulo: esquinas redondeadas 62">
              <a:extLst>
                <a:ext uri="{FF2B5EF4-FFF2-40B4-BE49-F238E27FC236}">
                  <a16:creationId xmlns:a16="http://schemas.microsoft.com/office/drawing/2014/main" id="{203477B2-63A4-4109-BC5D-DCE5F498E3D2}"/>
                </a:ext>
              </a:extLst>
            </p:cNvPr>
            <p:cNvSpPr/>
            <p:nvPr/>
          </p:nvSpPr>
          <p:spPr>
            <a:xfrm>
              <a:off x="6052099" y="1923230"/>
              <a:ext cx="4669200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6CFAFF82-2BC7-4BC4-8F0A-B7ADCCFA83CB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6074407" y="1950132"/>
              <a:ext cx="198804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Título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proyecto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540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https://www.uv.mx/dgdaie/desarrollo-curricular/Proyecto/3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173797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169B7439-E89B-4748-9020-6DB0085B495A}"/>
              </a:ext>
            </a:extLst>
          </p:cNvPr>
          <p:cNvSpPr/>
          <p:nvPr/>
        </p:nvSpPr>
        <p:spPr>
          <a:xfrm>
            <a:off x="3510037" y="1889281"/>
            <a:ext cx="1440000" cy="144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6FCFDBA7-D092-439F-B0AA-854E2C81ABAD}"/>
              </a:ext>
            </a:extLst>
          </p:cNvPr>
          <p:cNvSpPr/>
          <p:nvPr/>
        </p:nvSpPr>
        <p:spPr>
          <a:xfrm>
            <a:off x="7051928" y="5116484"/>
            <a:ext cx="720000" cy="72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B3983048-F747-4BA9-B531-4E905CD1D6E1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8335150" y="2250688"/>
            <a:ext cx="2183611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Texto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descriptivo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y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cada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elemento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grafo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grpSp>
        <p:nvGrpSpPr>
          <p:cNvPr id="64" name="ScrollbarVertical">
            <a:extLst>
              <a:ext uri="{FF2B5EF4-FFF2-40B4-BE49-F238E27FC236}">
                <a16:creationId xmlns:a16="http://schemas.microsoft.com/office/drawing/2014/main" id="{3A03FE55-7A98-48F7-BB51-4A431483C36C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8114120" y="1689212"/>
            <a:ext cx="147992" cy="5011626"/>
            <a:chOff x="4496659" y="1543109"/>
            <a:chExt cx="147992" cy="3562291"/>
          </a:xfrm>
        </p:grpSpPr>
        <p:sp>
          <p:nvSpPr>
            <p:cNvPr id="65" name="Background">
              <a:extLst>
                <a:ext uri="{FF2B5EF4-FFF2-40B4-BE49-F238E27FC236}">
                  <a16:creationId xmlns:a16="http://schemas.microsoft.com/office/drawing/2014/main" id="{59DC7255-5071-4F1E-A2AD-1E7D8C6F9B52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66" name="Slider">
              <a:extLst>
                <a:ext uri="{FF2B5EF4-FFF2-40B4-BE49-F238E27FC236}">
                  <a16:creationId xmlns:a16="http://schemas.microsoft.com/office/drawing/2014/main" id="{71404B14-759C-4F2F-958D-5ACB4F01C556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7" name="UpArrow">
              <a:extLst>
                <a:ext uri="{FF2B5EF4-FFF2-40B4-BE49-F238E27FC236}">
                  <a16:creationId xmlns:a16="http://schemas.microsoft.com/office/drawing/2014/main" id="{011EF045-BC60-4548-B457-56F86BB9D087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8" name="DownArrow">
              <a:extLst>
                <a:ext uri="{FF2B5EF4-FFF2-40B4-BE49-F238E27FC236}">
                  <a16:creationId xmlns:a16="http://schemas.microsoft.com/office/drawing/2014/main" id="{458151A9-4472-49BD-8820-EF3FC6DE9275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Content">
            <a:extLst>
              <a:ext uri="{FF2B5EF4-FFF2-40B4-BE49-F238E27FC236}">
                <a16:creationId xmlns:a16="http://schemas.microsoft.com/office/drawing/2014/main" id="{BE06C409-E30A-441F-B3F9-08A40886A5BD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34173" y="2518048"/>
            <a:ext cx="14350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6ED2C97F-0020-4EF3-BFA4-5422FF8285CA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105594" y="5380238"/>
            <a:ext cx="6126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Visión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FC04FE81-F058-42B2-B8A9-093BF402981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335150" y="1654832"/>
            <a:ext cx="134844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D070B977-018A-4992-B5A5-77BBADC6C006}"/>
              </a:ext>
            </a:extLst>
          </p:cNvPr>
          <p:cNvSpPr/>
          <p:nvPr/>
        </p:nvSpPr>
        <p:spPr>
          <a:xfrm>
            <a:off x="1999469" y="2405260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B9FBF987-52AF-42A4-AB49-56B75BBB79FA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980662" y="2790851"/>
            <a:ext cx="111761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Necesidades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sociales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C292828F-2A57-4843-AC3B-C6964FFB0869}"/>
              </a:ext>
            </a:extLst>
          </p:cNvPr>
          <p:cNvSpPr/>
          <p:nvPr/>
        </p:nvSpPr>
        <p:spPr>
          <a:xfrm>
            <a:off x="2378568" y="3498227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EF0D11C0-91E6-4D50-9789-04FFD5A8A55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2330910" y="3883818"/>
            <a:ext cx="117532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Fundamentos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disciplinares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116BAEB3-6684-4210-B32F-10FE7A09DEF7}"/>
              </a:ext>
            </a:extLst>
          </p:cNvPr>
          <p:cNvSpPr/>
          <p:nvPr/>
        </p:nvSpPr>
        <p:spPr>
          <a:xfrm>
            <a:off x="3492688" y="4063818"/>
            <a:ext cx="900000" cy="90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E4261B25-E3ED-42CA-90A2-A8BBC30D0B3D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445024" y="4281529"/>
            <a:ext cx="98135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Campo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profesional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8FCDEF46-4CA1-4CFD-B5FF-8F28ADC9D2CF}"/>
              </a:ext>
            </a:extLst>
          </p:cNvPr>
          <p:cNvSpPr/>
          <p:nvPr/>
        </p:nvSpPr>
        <p:spPr>
          <a:xfrm>
            <a:off x="4555233" y="4109121"/>
            <a:ext cx="720000" cy="72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851ADB8D-31C4-464F-899B-9A3C22F1B58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4485468" y="4288732"/>
            <a:ext cx="85953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Opciones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afínes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B137F407-3EA6-4D84-8B3B-EAB3BC69EA2C}"/>
              </a:ext>
            </a:extLst>
          </p:cNvPr>
          <p:cNvSpPr/>
          <p:nvPr/>
        </p:nvSpPr>
        <p:spPr>
          <a:xfrm>
            <a:off x="5274703" y="3442153"/>
            <a:ext cx="1008000" cy="1008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DE008EE6-F4A8-454A-9F69-2802BB4840D5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207072" y="3850026"/>
            <a:ext cx="11432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Lineamientos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E2D3E0C-6E48-49DE-9C42-489C96C5798B}"/>
              </a:ext>
            </a:extLst>
          </p:cNvPr>
          <p:cNvCxnSpPr>
            <a:cxnSpLocks/>
            <a:stCxn id="69" idx="1"/>
            <a:endCxn id="73" idx="7"/>
          </p:cNvCxnSpPr>
          <p:nvPr/>
        </p:nvCxnSpPr>
        <p:spPr>
          <a:xfrm rot="10800000">
            <a:off x="2921307" y="2563422"/>
            <a:ext cx="612866" cy="70042"/>
          </a:xfrm>
          <a:prstGeom prst="curvedConnector4">
            <a:avLst>
              <a:gd name="adj1" fmla="val 37097"/>
              <a:gd name="adj2" fmla="val 4263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AE60CC1-D03B-4A8D-A89F-2125C58C548A}"/>
              </a:ext>
            </a:extLst>
          </p:cNvPr>
          <p:cNvCxnSpPr>
            <a:stCxn id="2" idx="3"/>
            <a:endCxn id="74" idx="7"/>
          </p:cNvCxnSpPr>
          <p:nvPr/>
        </p:nvCxnSpPr>
        <p:spPr>
          <a:xfrm rot="5400000">
            <a:off x="3241668" y="3177136"/>
            <a:ext cx="537991" cy="42051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869186B4-64B7-4149-8A94-12358B86E255}"/>
              </a:ext>
            </a:extLst>
          </p:cNvPr>
          <p:cNvCxnSpPr>
            <a:stCxn id="2" idx="4"/>
            <a:endCxn id="76" idx="0"/>
          </p:cNvCxnSpPr>
          <p:nvPr/>
        </p:nvCxnSpPr>
        <p:spPr>
          <a:xfrm rot="5400000">
            <a:off x="3719095" y="3552875"/>
            <a:ext cx="734537" cy="28734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B3387286-E4BE-4150-8AAF-9DAD62A51B93}"/>
              </a:ext>
            </a:extLst>
          </p:cNvPr>
          <p:cNvCxnSpPr>
            <a:cxnSpLocks/>
            <a:endCxn id="78" idx="0"/>
          </p:cNvCxnSpPr>
          <p:nvPr/>
        </p:nvCxnSpPr>
        <p:spPr>
          <a:xfrm rot="16200000" flipH="1">
            <a:off x="4182715" y="3376603"/>
            <a:ext cx="779840" cy="68519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B5A6B07A-9C8A-48D3-BFBD-A199811DCB4C}"/>
              </a:ext>
            </a:extLst>
          </p:cNvPr>
          <p:cNvCxnSpPr>
            <a:cxnSpLocks/>
            <a:stCxn id="2" idx="5"/>
            <a:endCxn id="80" idx="1"/>
          </p:cNvCxnSpPr>
          <p:nvPr/>
        </p:nvCxnSpPr>
        <p:spPr>
          <a:xfrm rot="16200000" flipH="1">
            <a:off x="4845051" y="3012500"/>
            <a:ext cx="471373" cy="68316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ipse 92">
            <a:extLst>
              <a:ext uri="{FF2B5EF4-FFF2-40B4-BE49-F238E27FC236}">
                <a16:creationId xmlns:a16="http://schemas.microsoft.com/office/drawing/2014/main" id="{BF10A431-0844-46B1-BE47-9C6429087338}"/>
              </a:ext>
            </a:extLst>
          </p:cNvPr>
          <p:cNvSpPr/>
          <p:nvPr/>
        </p:nvSpPr>
        <p:spPr>
          <a:xfrm>
            <a:off x="2648276" y="5091284"/>
            <a:ext cx="900000" cy="90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520A95BD-91C9-4604-9062-46D67CF17197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593972" y="5360909"/>
            <a:ext cx="100860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Intenciones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PE</a:t>
            </a:r>
          </a:p>
        </p:txBody>
      </p:sp>
      <p:cxnSp>
        <p:nvCxnSpPr>
          <p:cNvPr id="101" name="Conector recto de flecha 36">
            <a:extLst>
              <a:ext uri="{FF2B5EF4-FFF2-40B4-BE49-F238E27FC236}">
                <a16:creationId xmlns:a16="http://schemas.microsoft.com/office/drawing/2014/main" id="{50844D6B-68B0-43DC-9C7B-B3F69DB366B6}"/>
              </a:ext>
            </a:extLst>
          </p:cNvPr>
          <p:cNvCxnSpPr>
            <a:cxnSpLocks/>
            <a:stCxn id="73" idx="3"/>
            <a:endCxn id="93" idx="1"/>
          </p:cNvCxnSpPr>
          <p:nvPr/>
        </p:nvCxnSpPr>
        <p:spPr>
          <a:xfrm rot="16200000" flipH="1">
            <a:off x="1520860" y="3963868"/>
            <a:ext cx="1895988" cy="622447"/>
          </a:xfrm>
          <a:prstGeom prst="curvedConnector3">
            <a:avLst>
              <a:gd name="adj1" fmla="val 8674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36">
            <a:extLst>
              <a:ext uri="{FF2B5EF4-FFF2-40B4-BE49-F238E27FC236}">
                <a16:creationId xmlns:a16="http://schemas.microsoft.com/office/drawing/2014/main" id="{3DD3EDCA-C3E8-421F-AD1E-1392F93F256B}"/>
              </a:ext>
            </a:extLst>
          </p:cNvPr>
          <p:cNvCxnSpPr>
            <a:cxnSpLocks/>
            <a:stCxn id="78" idx="4"/>
            <a:endCxn id="93" idx="7"/>
          </p:cNvCxnSpPr>
          <p:nvPr/>
        </p:nvCxnSpPr>
        <p:spPr>
          <a:xfrm rot="5400000">
            <a:off x="3968872" y="4276724"/>
            <a:ext cx="393965" cy="149875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36">
            <a:extLst>
              <a:ext uri="{FF2B5EF4-FFF2-40B4-BE49-F238E27FC236}">
                <a16:creationId xmlns:a16="http://schemas.microsoft.com/office/drawing/2014/main" id="{87AE8D22-8582-48D0-A80A-7BAA15179E53}"/>
              </a:ext>
            </a:extLst>
          </p:cNvPr>
          <p:cNvCxnSpPr>
            <a:cxnSpLocks/>
            <a:stCxn id="80" idx="4"/>
            <a:endCxn id="94" idx="3"/>
          </p:cNvCxnSpPr>
          <p:nvPr/>
        </p:nvCxnSpPr>
        <p:spPr>
          <a:xfrm rot="5400000">
            <a:off x="4131390" y="3921344"/>
            <a:ext cx="1118505" cy="217612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220A4CC8-426D-4F01-9040-1900AC978A59}"/>
              </a:ext>
            </a:extLst>
          </p:cNvPr>
          <p:cNvSpPr/>
          <p:nvPr/>
        </p:nvSpPr>
        <p:spPr>
          <a:xfrm>
            <a:off x="6098466" y="1727897"/>
            <a:ext cx="360000" cy="36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6" name="Conector recto de flecha 86">
            <a:extLst>
              <a:ext uri="{FF2B5EF4-FFF2-40B4-BE49-F238E27FC236}">
                <a16:creationId xmlns:a16="http://schemas.microsoft.com/office/drawing/2014/main" id="{431B7954-6B8E-4E54-A0B3-A733DEEF1449}"/>
              </a:ext>
            </a:extLst>
          </p:cNvPr>
          <p:cNvCxnSpPr>
            <a:cxnSpLocks/>
            <a:stCxn id="115" idx="3"/>
            <a:endCxn id="2" idx="7"/>
          </p:cNvCxnSpPr>
          <p:nvPr/>
        </p:nvCxnSpPr>
        <p:spPr>
          <a:xfrm rot="5400000">
            <a:off x="5412677" y="1361654"/>
            <a:ext cx="64988" cy="1412033"/>
          </a:xfrm>
          <a:prstGeom prst="curvedConnector5">
            <a:avLst>
              <a:gd name="adj1" fmla="val 351757"/>
              <a:gd name="adj2" fmla="val 44399"/>
              <a:gd name="adj3" fmla="val -251757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86">
            <a:extLst>
              <a:ext uri="{FF2B5EF4-FFF2-40B4-BE49-F238E27FC236}">
                <a16:creationId xmlns:a16="http://schemas.microsoft.com/office/drawing/2014/main" id="{53B8BDD2-8570-4927-AAC2-4D46CE1A38D4}"/>
              </a:ext>
            </a:extLst>
          </p:cNvPr>
          <p:cNvCxnSpPr>
            <a:cxnSpLocks/>
            <a:stCxn id="115" idx="5"/>
            <a:endCxn id="59" idx="0"/>
          </p:cNvCxnSpPr>
          <p:nvPr/>
        </p:nvCxnSpPr>
        <p:spPr>
          <a:xfrm rot="16200000" flipH="1">
            <a:off x="5368182" y="3072738"/>
            <a:ext cx="3081308" cy="100618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A3B078D1-E18A-4273-B343-955D3B8CA262}"/>
              </a:ext>
            </a:extLst>
          </p:cNvPr>
          <p:cNvSpPr/>
          <p:nvPr/>
        </p:nvSpPr>
        <p:spPr>
          <a:xfrm>
            <a:off x="2112156" y="5974318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4" name="Content">
            <a:extLst>
              <a:ext uri="{FF2B5EF4-FFF2-40B4-BE49-F238E27FC236}">
                <a16:creationId xmlns:a16="http://schemas.microsoft.com/office/drawing/2014/main" id="{56171A38-E4F0-4559-BB24-409ACC647F7C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2046166" y="6128902"/>
            <a:ext cx="67198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Ideario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E42E27AB-2BE2-420B-9170-BA24D7F6C430}"/>
              </a:ext>
            </a:extLst>
          </p:cNvPr>
          <p:cNvSpPr/>
          <p:nvPr/>
        </p:nvSpPr>
        <p:spPr>
          <a:xfrm>
            <a:off x="2921306" y="6222047"/>
            <a:ext cx="468000" cy="468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6" name="Content">
            <a:extLst>
              <a:ext uri="{FF2B5EF4-FFF2-40B4-BE49-F238E27FC236}">
                <a16:creationId xmlns:a16="http://schemas.microsoft.com/office/drawing/2014/main" id="{4C287AF9-5EDB-4EEF-BF9F-EF544514AD73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2834424" y="6339567"/>
            <a:ext cx="6431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Misión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A8A0518C-30F0-46C9-85FE-0E228181B868}"/>
              </a:ext>
            </a:extLst>
          </p:cNvPr>
          <p:cNvSpPr/>
          <p:nvPr/>
        </p:nvSpPr>
        <p:spPr>
          <a:xfrm>
            <a:off x="3606797" y="5968767"/>
            <a:ext cx="648000" cy="648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8" name="Content">
            <a:extLst>
              <a:ext uri="{FF2B5EF4-FFF2-40B4-BE49-F238E27FC236}">
                <a16:creationId xmlns:a16="http://schemas.microsoft.com/office/drawing/2014/main" id="{AD1590BE-1E46-48B1-AE52-2612F3D6DE78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507882" y="6170429"/>
            <a:ext cx="8531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Objetivos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30" name="Conector recto de flecha 84">
            <a:extLst>
              <a:ext uri="{FF2B5EF4-FFF2-40B4-BE49-F238E27FC236}">
                <a16:creationId xmlns:a16="http://schemas.microsoft.com/office/drawing/2014/main" id="{5A63A7E1-179C-443E-87F4-854933BCCCF5}"/>
              </a:ext>
            </a:extLst>
          </p:cNvPr>
          <p:cNvCxnSpPr>
            <a:cxnSpLocks/>
            <a:stCxn id="93" idx="5"/>
            <a:endCxn id="127" idx="1"/>
          </p:cNvCxnSpPr>
          <p:nvPr/>
        </p:nvCxnSpPr>
        <p:spPr>
          <a:xfrm rot="16200000" flipH="1">
            <a:off x="3456993" y="5818963"/>
            <a:ext cx="204182" cy="285220"/>
          </a:xfrm>
          <a:prstGeom prst="curvedConnector5">
            <a:avLst>
              <a:gd name="adj1" fmla="val 33765"/>
              <a:gd name="adj2" fmla="val 56469"/>
              <a:gd name="adj3" fmla="val 3780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84">
            <a:extLst>
              <a:ext uri="{FF2B5EF4-FFF2-40B4-BE49-F238E27FC236}">
                <a16:creationId xmlns:a16="http://schemas.microsoft.com/office/drawing/2014/main" id="{0B6CFED5-FC24-4F62-B922-AA5E50859632}"/>
              </a:ext>
            </a:extLst>
          </p:cNvPr>
          <p:cNvCxnSpPr>
            <a:cxnSpLocks/>
            <a:stCxn id="93" idx="4"/>
            <a:endCxn id="125" idx="0"/>
          </p:cNvCxnSpPr>
          <p:nvPr/>
        </p:nvCxnSpPr>
        <p:spPr>
          <a:xfrm rot="16200000" flipH="1">
            <a:off x="3011410" y="6078150"/>
            <a:ext cx="230763" cy="5703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84">
            <a:extLst>
              <a:ext uri="{FF2B5EF4-FFF2-40B4-BE49-F238E27FC236}">
                <a16:creationId xmlns:a16="http://schemas.microsoft.com/office/drawing/2014/main" id="{2E69104C-729B-4D9F-8C24-E72A05B8F19F}"/>
              </a:ext>
            </a:extLst>
          </p:cNvPr>
          <p:cNvCxnSpPr>
            <a:cxnSpLocks/>
            <a:stCxn id="93" idx="3"/>
            <a:endCxn id="123" idx="7"/>
          </p:cNvCxnSpPr>
          <p:nvPr/>
        </p:nvCxnSpPr>
        <p:spPr>
          <a:xfrm rot="5400000">
            <a:off x="2579619" y="5852939"/>
            <a:ext cx="193917" cy="207003"/>
          </a:xfrm>
          <a:prstGeom prst="curvedConnector5">
            <a:avLst>
              <a:gd name="adj1" fmla="val 20583"/>
              <a:gd name="adj2" fmla="val 54468"/>
              <a:gd name="adj3" fmla="val 120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Elipse 148">
            <a:extLst>
              <a:ext uri="{FF2B5EF4-FFF2-40B4-BE49-F238E27FC236}">
                <a16:creationId xmlns:a16="http://schemas.microsoft.com/office/drawing/2014/main" id="{FBF9B608-D5EF-4A8C-BA81-7A4EB15B8C45}"/>
              </a:ext>
            </a:extLst>
          </p:cNvPr>
          <p:cNvSpPr/>
          <p:nvPr/>
        </p:nvSpPr>
        <p:spPr>
          <a:xfrm>
            <a:off x="5120193" y="6071734"/>
            <a:ext cx="576000" cy="57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0" name="Content">
            <a:extLst>
              <a:ext uri="{FF2B5EF4-FFF2-40B4-BE49-F238E27FC236}">
                <a16:creationId xmlns:a16="http://schemas.microsoft.com/office/drawing/2014/main" id="{920778D5-AF4B-4087-8994-A354C060AF2E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5049761" y="6186151"/>
            <a:ext cx="71686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Perfiles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PE</a:t>
            </a:r>
          </a:p>
        </p:txBody>
      </p:sp>
      <p:cxnSp>
        <p:nvCxnSpPr>
          <p:cNvPr id="151" name="Conector recto de flecha 36">
            <a:extLst>
              <a:ext uri="{FF2B5EF4-FFF2-40B4-BE49-F238E27FC236}">
                <a16:creationId xmlns:a16="http://schemas.microsoft.com/office/drawing/2014/main" id="{9140E9C4-AA15-4816-A3DB-A28BF82C473C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3506226" y="5737283"/>
            <a:ext cx="1698320" cy="41880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36">
            <a:extLst>
              <a:ext uri="{FF2B5EF4-FFF2-40B4-BE49-F238E27FC236}">
                <a16:creationId xmlns:a16="http://schemas.microsoft.com/office/drawing/2014/main" id="{EF4A1467-517E-406D-BE94-0BAFBDB9B98C}"/>
              </a:ext>
            </a:extLst>
          </p:cNvPr>
          <p:cNvCxnSpPr>
            <a:cxnSpLocks/>
            <a:stCxn id="59" idx="3"/>
            <a:endCxn id="149" idx="7"/>
          </p:cNvCxnSpPr>
          <p:nvPr/>
        </p:nvCxnSpPr>
        <p:spPr>
          <a:xfrm rot="5400000">
            <a:off x="6172083" y="5170799"/>
            <a:ext cx="425045" cy="154553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Imagen 162" descr="Imagen que contiene texto&#10;&#10;Descripción generada automáticamente">
            <a:hlinkClick r:id="rId26" action="ppaction://hlinksldjump"/>
            <a:extLst>
              <a:ext uri="{FF2B5EF4-FFF2-40B4-BE49-F238E27FC236}">
                <a16:creationId xmlns:a16="http://schemas.microsoft.com/office/drawing/2014/main" id="{3FF5CF8D-740F-4316-A497-4553EFC3338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75" y="1071535"/>
            <a:ext cx="504503" cy="50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0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4050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hlinkClick r:id="rId21" action="ppaction://hlinksldjump"/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4522F21C-5459-42A5-8921-F9D371A320D9}"/>
              </a:ext>
            </a:extLst>
          </p:cNvPr>
          <p:cNvGrpSpPr/>
          <p:nvPr/>
        </p:nvGrpSpPr>
        <p:grpSpPr>
          <a:xfrm>
            <a:off x="2014774" y="1793708"/>
            <a:ext cx="3858235" cy="353943"/>
            <a:chOff x="2014774" y="1793708"/>
            <a:chExt cx="3858235" cy="353943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975C7B8B-2158-480D-9BDC-9C96ACCB13EA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F9171BC7-D606-48B3-8D0D-3FA021241630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037081" y="1820610"/>
              <a:ext cx="328006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2653FA0D-F70E-41B6-870D-E9FA791BC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pic>
        <p:nvPicPr>
          <p:cNvPr id="65" name="Imagen 64" descr="Imagen que contiene texto&#10;&#10;Descripción generada automáticamente">
            <a:hlinkClick r:id="rId24" action="ppaction://hlinksldjump"/>
            <a:extLst>
              <a:ext uri="{FF2B5EF4-FFF2-40B4-BE49-F238E27FC236}">
                <a16:creationId xmlns:a16="http://schemas.microsoft.com/office/drawing/2014/main" id="{72C7C3E5-FEA2-4CE0-9E80-184474FB7C4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75" y="1071535"/>
            <a:ext cx="504503" cy="504503"/>
          </a:xfrm>
          <a:prstGeom prst="rect">
            <a:avLst/>
          </a:prstGeom>
        </p:spPr>
      </p:pic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D3763EA9-C93F-42F2-9D86-6BEA0E70B061}"/>
              </a:ext>
            </a:extLst>
          </p:cNvPr>
          <p:cNvSpPr/>
          <p:nvPr/>
        </p:nvSpPr>
        <p:spPr>
          <a:xfrm>
            <a:off x="2014773" y="2238749"/>
            <a:ext cx="5779398" cy="4400176"/>
          </a:xfrm>
          <a:prstGeom prst="roundRect">
            <a:avLst>
              <a:gd name="adj" fmla="val 4145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80434302-13A4-47B8-8F97-9F755C8C52F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3" y="2645262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47" name="Imagen 46">
            <a:hlinkClick r:id="rId26" action="ppaction://hlinksldjump"/>
            <a:extLst>
              <a:ext uri="{FF2B5EF4-FFF2-40B4-BE49-F238E27FC236}">
                <a16:creationId xmlns:a16="http://schemas.microsoft.com/office/drawing/2014/main" id="{81845890-6397-459E-B20A-B0F12B69962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35" y="1793709"/>
            <a:ext cx="368240" cy="368240"/>
          </a:xfrm>
          <a:prstGeom prst="rect">
            <a:avLst/>
          </a:prstGeom>
        </p:spPr>
      </p:pic>
      <p:pic>
        <p:nvPicPr>
          <p:cNvPr id="69" name="Imagen 68">
            <a:hlinkClick r:id="rId28" action="ppaction://hlinksldjump"/>
            <a:extLst>
              <a:ext uri="{FF2B5EF4-FFF2-40B4-BE49-F238E27FC236}">
                <a16:creationId xmlns:a16="http://schemas.microsoft.com/office/drawing/2014/main" id="{968FDA6E-EE28-41A3-927C-A61AC55713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10" y="1793709"/>
            <a:ext cx="368240" cy="368240"/>
          </a:xfrm>
          <a:prstGeom prst="rect">
            <a:avLst/>
          </a:prstGeom>
        </p:spPr>
      </p:pic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405555B-A201-45A1-8DFC-454BD4D563E6}"/>
              </a:ext>
            </a:extLst>
          </p:cNvPr>
          <p:cNvSpPr/>
          <p:nvPr/>
        </p:nvSpPr>
        <p:spPr>
          <a:xfrm>
            <a:off x="7870371" y="2238749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01F4FAEB-A197-4276-884E-85BCB49B32C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836198" y="2269527"/>
            <a:ext cx="170271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Elias Sánchez Gómez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DB717791-BB29-411B-B9E2-4A710F19428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7836198" y="2425869"/>
            <a:ext cx="228780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7526985A-9A69-462A-A0F4-A2998125031A}"/>
              </a:ext>
            </a:extLst>
          </p:cNvPr>
          <p:cNvSpPr/>
          <p:nvPr/>
        </p:nvSpPr>
        <p:spPr>
          <a:xfrm>
            <a:off x="7870371" y="3185518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74BF15A2-8B13-43E0-A41D-33838D05038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836198" y="3216296"/>
            <a:ext cx="3706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Tú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2D92DCA-20DE-47AC-BE59-E3950443097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836198" y="3372638"/>
            <a:ext cx="225093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Segundo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73D8CDFC-4ACA-4742-8E58-32641045354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434919" y="3892197"/>
            <a:ext cx="10246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21/05/2019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1EE46028-BF1A-4878-9D9D-15CB77853C1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9518175" y="3892197"/>
            <a:ext cx="5517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10:40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5E0C6EC2-CB7C-46E7-B720-957BD5C5F1F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34919" y="292957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20/05/2019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1D4FE19-469B-4CC5-9D0F-4614CDBFB9B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9518175" y="2929574"/>
            <a:ext cx="5341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19:35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7E6B6389-9BF8-4729-A7CE-E106D4CF423E}"/>
              </a:ext>
            </a:extLst>
          </p:cNvPr>
          <p:cNvSpPr/>
          <p:nvPr/>
        </p:nvSpPr>
        <p:spPr>
          <a:xfrm>
            <a:off x="7870371" y="6284982"/>
            <a:ext cx="2181925" cy="353943"/>
          </a:xfrm>
          <a:prstGeom prst="roundRect">
            <a:avLst>
              <a:gd name="adj" fmla="val 1927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E0A14111-C90A-402E-B2D5-8DB574E1E991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7836198" y="6325934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01EDE85-1704-4F54-ADDB-4A2EC6732982}"/>
              </a:ext>
            </a:extLst>
          </p:cNvPr>
          <p:cNvCxnSpPr>
            <a:cxnSpLocks/>
          </p:cNvCxnSpPr>
          <p:nvPr/>
        </p:nvCxnSpPr>
        <p:spPr>
          <a:xfrm>
            <a:off x="2014773" y="2591287"/>
            <a:ext cx="57793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>
            <a:extLst>
              <a:ext uri="{FF2B5EF4-FFF2-40B4-BE49-F238E27FC236}">
                <a16:creationId xmlns:a16="http://schemas.microsoft.com/office/drawing/2014/main" id="{E683F3F7-F63D-4C55-9704-922F991CC65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57" y="2311817"/>
            <a:ext cx="234905" cy="234905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DDEED41B-CCE9-4140-8374-E56EF14408F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1" y="2315254"/>
            <a:ext cx="234905" cy="234905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390E73C5-2DF8-4FE5-90E7-7AB9A493D89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7" y="2311817"/>
            <a:ext cx="234905" cy="234905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6055301D-1D51-4F98-8609-AA0B9196698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35" y="2311817"/>
            <a:ext cx="234905" cy="23490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C96033B4-92C4-46E1-AC9A-58E12EC298F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9" y="2311030"/>
            <a:ext cx="234906" cy="23490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DDF83A33-881B-4D8C-9B4B-1D3D23BC243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85" y="2311030"/>
            <a:ext cx="234906" cy="234906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108E4549-E70D-4E12-ADEC-A589B1F0C3A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94" y="2311031"/>
            <a:ext cx="234906" cy="234906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0FC04AFB-D743-4988-B38F-D80DC49DFF2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43" y="2311030"/>
            <a:ext cx="234906" cy="23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95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57BC8723-087C-41F8-9E9D-96EDA6A515D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C7FD26F-480E-4C52-BF26-C39B29E5819B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0E71B9C4-37E7-419D-A45A-D2ED8289DBCB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756F3005-9B69-4EBD-A400-032368A053BE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73EB8940-B40B-46BA-80A8-1FC4F0F8E849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BF6E882D-94B7-4400-9BBC-058DC35412F0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6D64DA5B-E92E-48D7-A5D0-62A2786F6658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04CB24D-18D8-4A15-A3FD-D33993F47F0D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3CA9015A-7931-495C-BFBD-4A40879D471A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DCE09262-0A5C-4108-99B4-09C676D2560C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7447E322-036F-49D0-9B9F-6800EBDB001D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3B63655C-CFEA-47BD-A153-7E2324BD5B3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BCF1E24-DC9F-41C4-96F0-006CD5E11287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3E9C5CB0-D0A4-48F5-9090-B05E89FC773E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3A369844-BEA9-45DA-BF2D-D6AA996CF874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79A9B733-5C8C-4478-B675-CFED2FE727EC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4314DCA8-CEAC-4E51-9C97-043AFA4B57AE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F8F3C157-7101-47D8-A125-B4F2CF1F5B23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9AC11B20-9A60-42E5-8971-5E0B18072021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8E3250FB-941D-4030-92CF-C43C54D12DEB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9FF9E058-4EFE-4B3D-9BE9-61634124ECAC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10507740-5E54-4307-B223-833F8C5474C3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A419361B-31AE-42FE-B1F3-79AF523A9AE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EE602FA-8C32-48F2-98DF-C50EA83F3C33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772D9A6C-FF5E-451C-B470-0DD40CB5F149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EFD4D4A0-853A-478A-A22C-9510617C6E4D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3A5CD277-A324-4FA2-940E-26200E657E45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B4528985-F3EB-4A51-A732-F15BB1CBBC6F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3E8E5DFD-E2C9-49C8-A142-A115CA04307F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0FA1C533-66F5-4906-91B7-3A8EA8969907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C7EEF2E8-3D73-432B-8F51-5179E9DF7B61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88D85B77-E77E-41CC-B035-33E3240EDD43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38D8430C-5D01-40FC-B746-C0DD409D3656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1F3701E1-040C-459B-9FDC-9C91EE2753A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28C378F-F94A-4280-BF5A-3532A93370A3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EA6B23D7-6845-4295-BD67-6E2EA60C623B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B9B1E379-EDBE-4EC9-88CB-56B8E6C8B3A4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90BFA95B-96F5-4BEF-91BC-A9749AE5D6A3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C2D3B769-C344-4EA1-8277-C899FC591EAE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3EFAD6AB-CC43-4887-98AD-B749112CEB6E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2A54E968-F55E-4C05-BBA1-B1DBE5D1047C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188FF33A-32C8-4372-8821-9A56674220E6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1E07A7B3-4EC2-43E4-856F-50474B7810F2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59E6D256-6201-4B9F-9C58-ADEC15317534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4AF221A1-31D2-4C76-AE5E-03CBCB29AE5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FEA8B7B-28E9-440C-9D02-AEB784188FCA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7453C0A4-285A-47CC-9D88-C62A7936B038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840B10E4-709F-450A-81EA-2241AF08F516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04CD12A1-AEA1-4AFD-92CC-82D069500C70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14FF47DB-E235-4DE6-AE73-BC2E5BFA4250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AF3BFA81-023E-4652-AF04-8BACCED46E22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5D50B9F8-AE82-40D2-A24F-EC67026621B6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D4DD81D7-D111-4E2D-A9C3-20187BD8B056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E6D8DF44-463D-4CBE-9A70-96A3826416AF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2DE23D1C-C3C4-4923-BB07-E2F8C2EF6886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DF7DE152-BCBB-4944-AC52-EB8E23C64CA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5B46C59-02B2-4073-863F-51AAB890A44A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7793D13B-BA8D-4A77-B75A-F0FD20E565CE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E9539B28-3BB2-432D-8370-B447B1EA3CEF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5F23ADB0-5990-4A18-BDD5-C9D4BD559938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42AF9377-D7F1-46FB-AD3B-6E29D34DF5F3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6BA24D60-F064-4345-B331-BE017B8B2D86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2D813A0A-3356-4054-985F-9FD26F229877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10FC1BF4-49F9-4A6B-AD3E-DD88E4847C5E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09667F8C-785B-4C3A-A3BA-CEFE14C98291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4D19C565-840F-40F2-B21A-0CB2CFB7D702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4B0076C6-9E42-43DF-AD29-DE2DDCF31F4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FE7821D-61DD-48F6-AC09-A52778631BD1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234449EB-9B36-448D-A85B-12A02E912BF3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8F8D0FC0-AA02-4EB9-8AEC-7FB31FCF55DC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B70F8556-ECFF-4232-82B3-DD4BCBF2C446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730F5568-FFBA-4E40-99A7-CE3036DAAA2E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42312D03-AE6F-4717-87F9-83C23E82410B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62BD6C8D-483F-488E-B3C3-2C5B7E18446D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229ED10B-3A12-487A-85BC-F774500AA6DC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EADC682C-245A-43AA-A6CD-31F4FEDE3547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F0D1E7F4-BA33-4351-A4E4-517CB73135FA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9CC4D273-B169-4D98-B905-FCEFF2EF039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0937A1D-8FD5-467C-9C94-D763D8B29B52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BD1C82FF-C137-48C7-8A50-8D8E8AD7C0B9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872826A3-AC09-437A-B518-B4629D1D4692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74713040-BCB3-4CE7-B2C7-8543025868F2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ED183E2A-C0AF-43A7-8E2D-85B47B32DC55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9015D148-FC58-422D-9DA7-6B1327C526D7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159BEEEF-CFCD-4B35-A42F-26B66B608F4C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A8944C93-857B-40EE-9019-A4173C730507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1895CBA5-83DE-444B-AC55-F5BFBCB8E08F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81B87F48-4134-4363-82B4-CAE76AAF47BF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39BF7964-508E-4CDF-91D5-7BCEB632BF2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714283C-3A1F-4E20-A3EE-2825D3AA8517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11A4413A-A7DB-4B14-AB20-67FC2895EA2C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5DCE92D6-7D26-4917-8FAE-AF09F953A450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DF4E40C9-C32A-4293-BAB5-5D0640D2370C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79D28CE4-F732-4DDD-87C3-8B789EBBF8E0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B6D6CC56-220D-436E-B454-4997B7B5A13A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CA297C79-32F5-4AA8-851B-1022891E9F57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DDBCC5CA-919D-4AC3-91A1-BC1AFE6B2775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54BFB9EE-F2DA-4EAA-A150-31DC80E1E0C1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24142A15-178A-4C87-951B-70E343C051C7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A8A6E59F-1C2F-4F0D-8950-B550166CE05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D575785-080A-4E97-A2A3-B12EC564E293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91BCCD68-84C5-4D14-A4EC-34E2C60C6A82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258D8F1B-6768-40DD-9CE2-4890B4D84DC0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FAB2FD8E-6451-4A9F-BA08-F6775CFE2203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9FA59A24-7365-4AE2-9519-BB1DDC55E734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32E6825E-0E45-45C3-AB63-A8577BDCAE66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B81073A6-11BF-4DF0-9DE3-2D76CDFA4012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6D488698-341B-4C1F-8120-209024954950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36F86C2D-226A-4611-B66A-A649C181E717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C9038857-0F2B-4083-9091-FD4F78AFFAA0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E20D67A1-51EF-4C3C-9453-73C981DA069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ED8D39C-8C78-427D-AEBE-67077C742A9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9778F34-D88D-4D75-8406-1C9B290702A9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8C698E69-FFCA-4579-AD32-A48C5CC52DCB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337B7EC4-0EA6-495D-9A42-BAB3A00B532A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835D156C-D324-428F-A8DA-3BBF6FE7CA37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A92CADA6-1298-48E3-BA28-64B516F1C54A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E835C155-A8FF-42C8-B7EF-B1DA458A9377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8CD3102B-7F60-4DE6-A894-4A2AF1F95148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053254FC-9093-465F-8DEC-64FBE3859F07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7AD84E5F-07C4-4B17-8126-44E1A7807492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1D0CDF0F-B8FF-4571-9072-E2C1B4930F2E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5BF85D99-6276-4942-8C0C-8DD810BC2D4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1492A55-7C94-4260-B00B-107E19D185FF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19130AB5-3426-44A4-8272-3F194B27CC3F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174374A2-CC38-4737-B65D-3C49D9F83E86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03F2F075-D8CB-4C11-8430-FD4E212D00F0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B7BD11A9-30CF-405C-87C5-B0EBE43838C1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F511F0FD-AE6E-4CE7-9D67-4929072BE1CE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1F7A8120-E7E6-40D3-9BBF-F0AD4B0023F0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A5D2A138-FDA7-44A3-968A-F6EB78C9571D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F222ECA2-F8AF-42D1-887F-06C7D5499C3C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2016329F-563C-4135-B3BE-1D7E592232AB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E4A1A986-E62B-4BC5-AACD-30B06A872DF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4A53A87-586C-494E-9EF1-CFF3481C98D8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39F5359F-0CE0-47D6-A315-6AB4C37001A1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F9DB8468-DC5E-4266-A6BD-9041E0DD2023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9272ACD5-A967-4097-9436-922EDE3C7BB0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E181C7D8-53F7-4224-A2C1-4576F3044B46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09A0172D-9C7B-4417-A7BE-76EF00D74768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7EFF649D-9846-4841-8D3C-61AB9112C5E8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10F90C81-B953-444F-A6DF-BA84B5A8F4A6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9C0BEF79-B2BE-4129-9F9B-A15249B3766E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D58B977D-E46D-4BBE-9603-6BE26CAD2127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1460B503-8CB3-48B8-8C13-3FC194F2ABC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AFB1A76-B631-4B57-A04E-4070310AFD8A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EB3D45C4-541B-4E3D-8847-FF78FBB47B2B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6F08CB4E-71A2-4BFA-AE06-1B9479EFC58A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637B43B4-B13C-442C-8767-947EB19FBF14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1B268F4E-0C1C-4AD8-9B0F-097D56709D22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666772EF-05A1-4680-A414-DFBC0014D3EE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8B0DBD75-5869-471A-B536-B6338B76F09B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5428E4DD-063B-4C34-B991-E04449D4664F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FE9012AA-D061-4A7A-A332-D527AB928339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74144FE1-2357-4ECF-9512-E147164B82F8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E8A0BA8E-8059-4B44-96F8-5A29F09831C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6C8E4D8-F0C9-4361-9774-A9D0EF686CF5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85AE4909-9D40-45EB-ADE7-62043E35BB5A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5ABCAA14-943D-44EC-9027-2A596893E821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51B91811-C5DD-41B7-B44C-FC56E416792E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A4F6E56A-E866-4A24-BE51-F82ED98DD38B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36D892C7-9698-4DE3-8646-F28DB687868A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DC49D121-98E5-4043-91D7-3A51AC084587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C6CAC375-A29A-49D2-BEB1-AF0A3572CC78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3D88CB90-A17D-48D8-933F-C9E2DE93DBF4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37477CDE-9889-4168-9AD8-DEC16CC2BF5C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26983150-0D77-4155-AD62-EBD7F452191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58B1A9A-1471-4BFB-B235-B18DCB1015C5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8395B297-0D44-4D68-B182-A2EDB7EE5495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CE41DB2A-C066-4706-85C0-A1A3DF3FE0A3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CA9F8A86-C7CA-4A0F-B48B-0FA31F73E583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2A56CA62-5EC8-4C2B-88A5-28F673F6625E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F265D03E-A12A-4369-B16E-AB0117159048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14431104-0D5A-4682-A09D-2F08D1E9C60C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A595482C-7FB1-46FD-B576-F2D4AB9B2BB8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56D0B9FF-FD65-4293-AF27-FDFCE37C11D8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1066C001-26D2-471E-B022-B4EE186C8E03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DCF78BA8-478A-4F48-8492-62522CB4556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FDBDB6E-C7B9-43A9-871C-E77F3081D86C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7E3DF0D3-BF5C-4025-AA58-AA92FDAE21BB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54C65341-B189-44BB-BDE0-5E0F3E167188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7E2F637C-8657-454E-BF29-B97DBD04928C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ABF1F615-6488-4DA8-B671-C271D59E7B08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D30BBC66-2176-415B-9352-0BC165219E77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85F8676C-BB1F-4A71-84A8-F9032BA665FC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36A3D543-12A4-4C74-9CF3-6B43EC41F4AF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4E5C8472-5BDA-4C75-9994-024DD39A0253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41958C5E-5ACA-4838-846F-BB6D7A572CED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9625DA22-DC3E-4855-8CBC-5A1A1C117CF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6F114F8-D563-45BA-9420-0D8477C72570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A69CBA44-F57F-4C9F-A93C-EDB47DC6B0B5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0EA6CCB0-8E21-4689-93DE-15A2FFCF6ABA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8F03570A-FED6-4F1C-A0D7-4E9236C250CC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2453CA0F-CC34-4155-959C-2C7464751EC6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3203616E-81E9-4474-BB22-3B36B97B4343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E0D7276B-816A-4DCC-BB37-D351C478DF3E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9526416D-B060-40B0-A4EB-579D99B49005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E75633B9-4247-4A0C-803B-342B6D53B6F1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8478E54C-1663-461C-83C2-DCA0545051E7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3765E88F-F85E-4DC9-9269-5F1080F9067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29B77E9-DACE-4B08-ADBC-A54805C7B3D8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4B450FDE-5149-442A-9CCD-41FBAC42484E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F88B1CBC-4532-4AFF-AF7E-073D88F8C341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F9C565F3-D203-4619-A499-CC61130F8536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0FD6DD1A-0B08-42D1-ABD6-2123D276AEDA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420DE3DC-A47C-47FC-901C-3DC718278380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799508A3-D673-4AC2-A49A-AEC83B1FF517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94F1D848-CCAE-4B4D-81EA-B9E1CEA5B593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6E03218E-2B50-451A-B6F7-1B860A1EF5F8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8D20AA4A-2F35-4021-9F93-BB44CE89DB28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6537C122-0CAE-4FE5-89B4-0810DC4D14C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3CBE947-CD54-42BD-8AE1-76828116415D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266C2861-DBB1-4546-9BC9-C2C239D6B42B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1A64E6FA-A961-4A14-823C-5ECAD92356F0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A2CF8FB2-B5E8-403F-AE3D-547C523FEB17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58E8B4C7-1A5C-4E86-A1BC-623DB0CBA749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F2C996E2-6BC9-4F7C-8E3A-CBFDA5A13BCD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903443CD-86AE-474F-83B2-C939F73622EF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99563612-AA34-4EC9-BB1A-195E9564C205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02E0320B-C90A-42D1-A9C5-B8D8F356B0A3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6A7807D1-387C-4286-A2BC-56A91D4C994A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89ED97A9-6141-40FB-B919-C5E2F38D1F4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646E641-5942-432E-BB47-B233791A56D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0441C053-DC96-42AE-BA07-8F08731F4835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A9458AC2-9AD0-48EA-8549-75C7DB36840C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1C95D9C0-1C51-419F-8D85-3FACE1DE0131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596C9442-1320-468D-90A7-B6C2736CC29E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FE0B8C66-AE5C-4E1C-8DEA-D059C994ADC6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3F819F33-E024-45F1-8C8F-9B3A6160C527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58FE4906-2342-400F-962C-174194B53E51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A854CC9F-1A79-4D66-8073-D79FC59F8CAA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4443E7D6-7042-45CC-A4C7-414778609B4F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E32447E8-4996-47AD-9886-8EFDB0AC5D11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D9DCAFAD-B73D-4B7C-8C7B-F2C1592AB10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3CFF68F-2E55-4AC4-8E88-F030240AAF0A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3FD13906-BF19-4656-BDBF-4ABD4DA5F708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C475BB5A-B938-4AD3-831E-F49E72BC5AF8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7EEA03DB-EA5A-444F-9239-11FCF0C77A1C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55BB5C52-F3CB-4CED-9A37-8CBAC52425AF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D6834B63-808F-4E25-B9E2-B88E77C82994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308B8DA3-2600-4759-8B5D-8B006A49AD32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153C382B-CA1C-4E1F-8C30-3725832F2A79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697ED40E-D49F-464D-BC2E-71619176578A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BA1C4474-ADCA-4A76-85EE-5EF2F07ED1EF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85068A53-B7C5-45F6-9F24-5784B623DD8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BE220D5-48AB-4E3F-BB82-9FAC5602875D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CA0F15D1-B880-4096-B643-A1732582E938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84DAC4D1-D2C7-4D95-89BD-6DBA6840C12B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E6DDA008-0C61-4BC4-A3E1-27B032D3860C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305B588E-14F1-46F6-BC66-07CB094C7FEE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67B5C84D-DAE1-4D25-9A07-DA8131E17BD3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A081CF3D-639E-4132-A6D4-F19E161E379C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211BD37B-E3A4-4CB3-AB0D-BACD66A6DB6B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10658172-7BA6-4288-9211-C648C6504636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A0C8C23A-88F8-4957-9D79-B21D01FCBF64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E99C2198-90D7-48DE-934C-ABBAF42FDAA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961E128-292A-4FD4-B109-6C0B2A22E388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79FBF8B0-0454-4BB4-BBA8-C78E5ADBF6C1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F8ED081C-FABF-408A-A332-E36ADEB7E6D1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B911A293-DE1E-4FF0-9506-4C9DE450DA96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5EA5A183-ABE0-4FEE-8DAE-CB6DCA201B9D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0229E15C-9F75-423F-BD6C-5E9DCADE6CF4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952D72AD-369B-4F52-9568-54A8C6ACCEB1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56E619C6-9341-404F-81D3-5A41B0D9F60D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D11B1855-CA83-458F-A122-8F11A5361EBE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E95E139C-FB43-4A93-9959-7BA4A79E7D52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4F0B6584-61D3-4324-921A-084333B9E46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1D896B2-B881-401D-BE5F-CCB527856123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A97ABA32-2732-44AD-85AB-F665750179FA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5692B9E4-2343-4E37-8E6D-C2B553536C01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435DD590-9405-41B9-B35B-92624400A433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D43E4405-0CB7-4469-833C-575E5E88C291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0845E5AE-8368-44A3-8576-F11587284F2A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8075A463-455D-4D7D-A6A9-DBBD1789D6DA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B5528A51-7C49-4C14-A837-D1D18B3D5E1D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90CD6CF1-E2DB-4D60-9369-87559316ECF3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FF364B82-BF47-40B7-BB40-AF96DC10595A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10E6CDCE-02CF-4E44-B607-4CC18FE0AFB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7285D85-7C44-4BA9-9725-EEB33572B8E3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8AA171DD-87AC-4A6F-BBB7-A9E60A1506A2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B45871EC-C970-4D83-863D-064A76068303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859566E8-232A-43C8-925E-7295868FA182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A9122849-FA3F-4A71-8A7F-62626A6B0B29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5D1EABA8-7908-423D-8331-6BFE3B556171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2E25749C-35D9-46AA-B629-406502729C31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DB3AE601-42EC-4F00-AF39-2BA46DC93E31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61166805-B516-41C8-8125-AEA2D951AD3C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053324F3-5C85-4F7E-B804-D03883703F65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48366994-A237-48AF-A25D-B7728D32418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A950823-AD98-45E2-BDFA-27926F25CE3F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A9A259B2-CC63-489E-9E18-B3CBBE51BDD2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0CE7887E-0680-426C-ADFC-20791E265B83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503FA25D-9234-461D-8824-D740E5118F9D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C44D57BF-6081-4122-A934-5C4B20523AE7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68C4ED32-5AC9-4F70-908A-D66090E1BCB8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02602892-98FC-432C-A5B4-52280435DC3E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1780E19B-72E4-4B9C-A347-E7C533099739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E2DF1AD4-5088-4733-9362-DF6CBF01139D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8185A00A-A41B-4641-9781-A063CD4681BC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C231552F-184F-43A9-A8B8-CEDB2EA06D1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7FF5C2A-F190-4725-BE66-82F85D3762BA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E2DF5FBE-DE51-470E-A68D-1F983EC0681E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03275C68-ADEA-424D-93F0-3CC9348B69E1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433EDB2D-A7CE-491E-A955-4BD5A9A35F88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F524F3BE-C8E7-48B3-9B0E-2B83673D47D6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57D0E6A2-63F9-4BD2-B6C8-921D676D4D8E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C6B6F40E-6FAF-4902-B7B5-7930650E9F98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855956E9-E5DA-4E9A-8D64-2ABDB713E492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CCE7D599-5098-4D58-90F8-9E6C06F700B0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84F8E4B8-0162-422B-ABDA-5AA76EDD3156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19DCC599-5662-4EC3-8406-47D07E2BCD6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12D23C8-A0E2-4A35-86B7-B5551474B792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6A308440-92B7-4A6E-A0A3-82954DEA595E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2BE2C885-A02F-4819-9DD8-13B8C8FD1AA8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4024A1CB-63E3-473A-9FF9-A41FF2E84C60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E9FD5E29-595F-42BD-BA03-7172064E06F9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7A8B8B41-E2AF-4765-8E25-F5D62531DEC9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7AB957D6-3426-4B43-A6C0-01C14CC02D99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BD7D469F-9276-4925-9922-037470AB1854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9804005C-3A8C-49ED-8BC9-DD86FEF9DC85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BA7DA2EA-8324-48B0-B020-5F17FEB1B407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09700298-6638-4236-8D5C-058B0821702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D232BCE7-640B-4E34-BF8D-7F359ABBCFC1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4FF5D509-DBBB-49D8-919A-6870E5A3D6AC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650E6479-FE5D-4403-8D54-7000F4C4D6A8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A94758A3-0D7B-44BB-AC92-EF726B4AA4EC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023DDF37-FB65-41ED-9B38-0105E4F8AF4D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EC080339-F421-4E2D-8098-5CBF0AB8B905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73863CBD-426B-40BD-A342-E9A52C76C206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93F0F5A3-ECEC-4ECC-9372-412B185D4CFA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60F11EEE-50C6-4876-B577-92A20BC9C4A7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87FCF251-CB21-43DF-BA40-55E7A4047C1D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EC35538F-C0AC-4F1E-9C3D-E97484A5525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0A8CD77-8CFC-4E39-B639-D80619FF457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45B1459-9E23-44AE-B8C8-8E754604627F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92FC48F4-4096-4C55-B599-52CE401D15ED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2305F396-4768-47AF-837C-04D0124F2BCA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85FABD80-E4CB-47DE-B40F-5078EA90EB68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0E010006-8975-4D4F-8EA0-06EA98601EF9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7D084C65-7664-4002-A964-5AB5C65C8A25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68511C49-B4A9-4F38-8626-6111431BE433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9D51EB37-A170-4122-8FD5-BF29927B8946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48C3A182-3EED-4A4C-818C-BEFFBCE77843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6E6FBDE2-A6AD-413F-9C8D-B9AEDD010234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69F939EB-5EC3-4386-964A-86EFC66FE7B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4FE686C-ED08-46CA-B707-1D7C59411B08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8D619EB4-64A1-44E1-A6F0-1226918D3431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29724952-909A-437E-B0B6-61495D10C4A0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4BD98373-D17C-4ED8-BA11-736461CF26A3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A7429E19-7774-4309-8844-3E60B8C5962D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75AE3B14-8D5B-4E1D-8635-5C156592924D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BFA1C243-0A4C-4B0F-B813-79B0579E9DBE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16B461F7-F809-4CFC-9293-9F397A87380C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4B81F41B-DBDE-417D-96AD-6AD163946125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15D2C880-188D-454E-989C-C36496397A4E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4EC492B3-01B0-4D0F-BFCB-576A168F4C7B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57B30AF8-3F66-4893-AEB3-7AFDA1293442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C8088DF5-4F83-4A9C-B96D-631ABB6515DE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8AE29A36-0D80-4D80-96F3-88FEB9C91FFE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0010C0B3-7CDF-493D-8AC9-D6041AB67571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A2B57976-726D-4317-9B72-67FE8AB9B4D2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D1BAD9F2-A93F-4CA1-996B-4C4D114A4E9B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6D9DF412-0CFD-4D35-A295-1DB4F8A8C54F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14B4BD90-91AB-443F-ABDB-9840F80A21D1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2C32D517-54AA-4505-A986-193E734D5995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2D9ED089-6A66-4E60-8EAD-B300DEABE9A1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42B476C0-84D4-4531-BC76-EF826D8F075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841A87D-913D-417E-AE6C-3B12F5FA179F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1AEB2B27-3936-4301-A44F-EE5BA7ADB656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CEEF3885-7F9D-4448-A941-AF25FF8461BC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AFDF94E0-F4F0-4FB3-B496-5F73C77482B4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821242E9-EB33-4F4C-B79E-48680BBBCA5A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1858F5CA-EDD5-48F5-B7AC-49D5E16B2149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CC04EB5E-E8A3-4356-9F85-AB69243D7931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4C3981C9-4CA5-4D63-AEC0-C9F1492B22AB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655D5DCC-8EB7-41E7-AADA-B4AD55CBB860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99B53D5B-A9A5-48A0-9CD3-AB19956F2648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B98CE4B2-F283-40D6-9D32-94184BFCF099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1B87C05-CBB1-4D5B-828F-DA98211C8394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9EEE94AF-5563-456C-BA24-B07E7AB0C078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14B5ABAB-0777-48B3-81D1-98F6BE54A024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7BA90C01-70A3-4E02-83AB-BA2E2B0D388F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478C5FF9-1D8A-4C36-BCF7-10AA74B21F23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45FC9D14-1A12-48A7-8956-B14DF62B648B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47D176FA-CD70-4AEB-891A-19E88E298993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0D841820-028C-49A2-8F85-790652CB39EB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557BAE3E-22AF-450A-998C-D5B80AF89047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BBEAF6CE-8802-40BF-8A8C-E6B284916EF6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16B01F11-4721-448F-9539-FC99B7AEF491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BD2094D1-5F84-4070-82D6-9EE7380AC449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85E35D6E-3751-4CDC-912F-690749815756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12BF67DF-ABB1-49A7-9DCD-F1EB409303B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7E7BE41B-7045-4399-B32F-CAFB535ACB6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C035AEB-CB51-4C68-96C0-94C04CA1BF0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2466F415-6280-48C6-9B71-A98A77FE26E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03F2E73-CAF4-41DE-9A97-4884EE14DDF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D1ABA11-8273-4DD4-8B86-8D9A4DAE776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FB87BCF-333B-441B-9B06-0C5A3B22F545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2C1D0B83-6B2D-47B5-B8C9-6F63BDC3407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0C79976-A491-4E99-8C84-59CA097F633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AA4A120-4CB3-4CF4-9BD8-10B6C4285F8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AA1B47C-3ADA-477B-A005-DC52CAD3491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D5A5A79-7FEF-454D-A109-93ED4AB85D5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D51A7934-2252-4B9B-A305-AFFE73F7CA63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A7112F6-94C1-494C-9262-73BFD846C63F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CEA13044-A35D-4F83-912D-E55F7FC508CD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D5F9FF03-94C0-4FE1-89B0-1DBF1C5D8DF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429A2D2-9AB3-40B5-9245-F5B2EEBF7299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0234731-C38C-435D-B124-0211A009F8DC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9AD83CB8-26EE-4A08-9A86-36766678C60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184F1FD-C28F-4181-AAB7-2E977C7E4D1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88250DD-E9D2-488B-A588-4A78C8C33BF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5367E7C1-8BB7-4BD1-9499-2DA179F85F7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70DE894F-D56E-43FC-81C3-32F49DD5316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F65A44B-4B6F-482A-92C5-52295B7FAC7B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004C4385-DA9D-43D8-BACF-4C1251467E2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D8B54A79-12B7-49C1-8039-783392316187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0FCBFD34-AE6B-45B3-BC25-3A258DA235B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D713B81-6E89-433E-97D7-E0E090C7CCB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B2CDF0E3-4E50-4300-B632-2436A9453DA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F05B669E-9086-42F6-B2D2-862FB4C27AFE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9BFFCDF-FD47-482E-B248-51E03F10A9E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D620643-2184-469F-85E6-F56263AD41D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9902549B-C162-4692-BEE7-B31B38734B21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2299BD72-A6B4-4320-A074-6FD44B3C5279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5A40104F-026F-415A-BF64-9027AFC5B07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C3C6ABA-FF52-4083-8C95-9D999FAC3B5F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BFB16B13-C6FC-471A-8868-0A15D171BDB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5E4AE983-8E42-4CEB-B0A6-66C2E34A050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0D186A8-9700-47D7-AD92-9161AA1D29DE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738EC68A-3B4F-47A0-96FD-C32D7BE11443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654E201-77CD-4F53-A3B4-E6CE79CF504C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19DA6B30-0611-4AEC-9589-B9026192497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AC76CDB5-44B2-4E5F-9D1F-C6871895402F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E0376915-B1F1-4CB4-8FDC-4BB8E3816485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F2963BBA-76C2-4DFC-B72E-A660CCC72874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1BD607D8-0D98-4CB9-BCF3-F41CFF34D9A1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38E2CF12-9344-42E3-A369-6BF5F3398F7A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92DEC89C-B7CF-4460-8D78-FBAA34989E3C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54CC6534-6660-4084-BD1E-EBAEB74DC4C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E0CB43A-13BD-4B9E-9D73-DAA114CED06B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A32ED626-5C6D-48C5-B203-2188F939DF9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386CE726-D719-4E6A-A6BE-DDC83F546D71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5F4CD2E9-1ADD-4FF9-B0EB-1BD56A0F90F9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6A1A8C4F-620D-4207-818D-712FFB096C9B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656B317B-B500-48B3-87A9-A37EC9C9D45C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659E8605-7EA1-4BCC-8C88-2F61C7A962E2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44F20369-768D-431F-A629-B90E54B50795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8DA8310B-23BB-4ABC-A8AC-BB6A80EE3F29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D38D859D-4562-4511-98A3-BA8421A59D9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EE79AC6F-641D-446C-B9B3-A3E05C56579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1106</Words>
  <Application>Microsoft Office PowerPoint</Application>
  <PresentationFormat>Panorámica</PresentationFormat>
  <Paragraphs>390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185</cp:revision>
  <dcterms:created xsi:type="dcterms:W3CDTF">2019-05-03T16:51:51Z</dcterms:created>
  <dcterms:modified xsi:type="dcterms:W3CDTF">2019-05-24T19:33:46Z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