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8"/>
  </p:sldMasterIdLst>
  <p:sldIdLst>
    <p:sldId id="257" r:id="rId59"/>
    <p:sldId id="256" r:id="rId6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61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3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48.xml"/><Relationship Id="rId26" Type="http://schemas.openxmlformats.org/officeDocument/2006/relationships/customXml" Target="../../customXml/item38.xml"/><Relationship Id="rId39" Type="http://schemas.openxmlformats.org/officeDocument/2006/relationships/image" Target="../media/image4.png"/><Relationship Id="rId21" Type="http://schemas.openxmlformats.org/officeDocument/2006/relationships/customXml" Target="../../customXml/item45.xml"/><Relationship Id="rId34" Type="http://schemas.openxmlformats.org/officeDocument/2006/relationships/customXml" Target="../../customXml/item26.xml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5.svg"/><Relationship Id="rId7" Type="http://schemas.openxmlformats.org/officeDocument/2006/relationships/customXml" Target="../../customXml/item56.xml"/><Relationship Id="rId2" Type="http://schemas.openxmlformats.org/officeDocument/2006/relationships/customXml" Target="../../customXml/item18.xml"/><Relationship Id="rId16" Type="http://schemas.openxmlformats.org/officeDocument/2006/relationships/customXml" Target="../../customXml/item46.xml"/><Relationship Id="rId29" Type="http://schemas.openxmlformats.org/officeDocument/2006/relationships/customXml" Target="../../customXml/item34.xml"/><Relationship Id="rId11" Type="http://schemas.openxmlformats.org/officeDocument/2006/relationships/customXml" Target="../../customXml/item53.xml"/><Relationship Id="rId24" Type="http://schemas.openxmlformats.org/officeDocument/2006/relationships/customXml" Target="../../customXml/item42.xml"/><Relationship Id="rId32" Type="http://schemas.openxmlformats.org/officeDocument/2006/relationships/customXml" Target="../../customXml/item31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51.xml"/><Relationship Id="rId23" Type="http://schemas.openxmlformats.org/officeDocument/2006/relationships/customXml" Target="../../customXml/item41.xml"/><Relationship Id="rId28" Type="http://schemas.openxmlformats.org/officeDocument/2006/relationships/customXml" Target="../../customXml/item33.xml"/><Relationship Id="rId36" Type="http://schemas.openxmlformats.org/officeDocument/2006/relationships/image" Target="../media/image1.png"/><Relationship Id="rId49" Type="http://schemas.openxmlformats.org/officeDocument/2006/relationships/image" Target="../media/image14.png"/><Relationship Id="rId10" Type="http://schemas.openxmlformats.org/officeDocument/2006/relationships/customXml" Target="../../customXml/item52.xml"/><Relationship Id="rId19" Type="http://schemas.openxmlformats.org/officeDocument/2006/relationships/customXml" Target="../../customXml/item43.xml"/><Relationship Id="rId31" Type="http://schemas.openxmlformats.org/officeDocument/2006/relationships/customXml" Target="../../customXml/item30.xml"/><Relationship Id="rId44" Type="http://schemas.openxmlformats.org/officeDocument/2006/relationships/image" Target="../media/image9.svg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39.xml"/><Relationship Id="rId30" Type="http://schemas.openxmlformats.org/officeDocument/2006/relationships/customXml" Target="../../customXml/item35.xml"/><Relationship Id="rId35" Type="http://schemas.openxmlformats.org/officeDocument/2006/relationships/slideLayout" Target="../slideLayouts/slideLayout1.xml"/><Relationship Id="rId43" Type="http://schemas.openxmlformats.org/officeDocument/2006/relationships/image" Target="../media/image8.png"/><Relationship Id="rId48" Type="http://schemas.openxmlformats.org/officeDocument/2006/relationships/image" Target="../media/image13.svg"/><Relationship Id="rId8" Type="http://schemas.openxmlformats.org/officeDocument/2006/relationships/customXml" Target="../../customXml/item57.xml"/><Relationship Id="rId3" Type="http://schemas.openxmlformats.org/officeDocument/2006/relationships/customXml" Target="../../customXml/item28.xml"/><Relationship Id="rId12" Type="http://schemas.openxmlformats.org/officeDocument/2006/relationships/customXml" Target="../../customXml/item54.xml"/><Relationship Id="rId17" Type="http://schemas.openxmlformats.org/officeDocument/2006/relationships/customXml" Target="../../customXml/item47.xml"/><Relationship Id="rId25" Type="http://schemas.openxmlformats.org/officeDocument/2006/relationships/customXml" Target="../../customXml/item37.xml"/><Relationship Id="rId33" Type="http://schemas.openxmlformats.org/officeDocument/2006/relationships/customXml" Target="../../customXml/item32.xml"/><Relationship Id="rId38" Type="http://schemas.openxmlformats.org/officeDocument/2006/relationships/image" Target="../media/image3.png"/><Relationship Id="rId46" Type="http://schemas.openxmlformats.org/officeDocument/2006/relationships/image" Target="../media/image11.svg"/><Relationship Id="rId20" Type="http://schemas.openxmlformats.org/officeDocument/2006/relationships/customXml" Target="../../customXml/item44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2388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95696A0B-4934-447B-9D0E-F9DCC1869072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3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A2695AF4-C957-46E3-AD0A-6AB9D62874A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562353" y="2601017"/>
            <a:ext cx="2970899" cy="1140074"/>
            <a:chOff x="474338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2855269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9B76C75-B479-432B-9F93-F4340121361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650368" y="2601017"/>
            <a:ext cx="2978701" cy="1140074"/>
            <a:chOff x="474338" y="2601017"/>
            <a:chExt cx="2978701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4338" y="2634166"/>
              <a:ext cx="297870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come…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53640C4-D42A-444D-962E-0E0F1BB69770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4338" y="2601017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4338" y="2634166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B10DA08B-B0CA-4E6F-87DC-197B14ADCDFA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474338" y="2601017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74338" y="2634166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A3302843-AF17-4165-8B6E-F0214117B083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474338" y="2601017"/>
            <a:chExt cx="2970899" cy="1140074"/>
          </a:xfrm>
        </p:grpSpPr>
        <p:sp>
          <p:nvSpPr>
            <p:cNvPr id="126" name="Rectángulo: esquinas redondeadas 125">
              <a:extLst>
                <a:ext uri="{FF2B5EF4-FFF2-40B4-BE49-F238E27FC236}">
                  <a16:creationId xmlns:a16="http://schemas.microsoft.com/office/drawing/2014/main" id="{0AFDC944-4DB9-4ED6-8E09-60A759CDC33B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C6D36F86-B24F-4618-886C-1F6AE1C582D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4338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CE116FC6-861D-422F-B879-FF42CD173659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5874FE0B-1566-4675-9C5E-10388D1AC4C4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1453" y="3526104"/>
              <a:ext cx="2735954" cy="108000"/>
              <a:chOff x="2129058" y="3759350"/>
              <a:chExt cx="2735954" cy="108000"/>
            </a:xfrm>
          </p:grpSpPr>
          <p:sp>
            <p:nvSpPr>
              <p:cNvPr id="130" name="Rectángulo: esquinas redondeadas 129">
                <a:extLst>
                  <a:ext uri="{FF2B5EF4-FFF2-40B4-BE49-F238E27FC236}">
                    <a16:creationId xmlns:a16="http://schemas.microsoft.com/office/drawing/2014/main" id="{74C27901-0673-4BA5-AC75-54ED0EF65647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A28CA740-CCE3-45FE-91CF-D7EB59837F51}"/>
                  </a:ext>
                </a:extLst>
              </p:cNvPr>
              <p:cNvSpPr/>
              <p:nvPr/>
            </p:nvSpPr>
            <p:spPr>
              <a:xfrm>
                <a:off x="2129058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FD074BED-0C50-43B5-92D2-AB089FCED296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4338" y="2601017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4338" y="2634166"/>
              <a:ext cx="273504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53FD4BED-8D3B-4935-B48A-18DA188129D8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474338" y="2601017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4338" y="2634166"/>
              <a:ext cx="293862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computac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735015" y="2601016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4338" y="2108307"/>
            <a:ext cx="4610491" cy="446276"/>
            <a:chOff x="474338" y="2108307"/>
            <a:chExt cx="4610491" cy="446276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4338" y="2108307"/>
              <a:ext cx="4381328" cy="44627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2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2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sp>
        <p:nvSpPr>
          <p:cNvPr id="152" name="Rectángulo: esquinas redondeadas 151">
            <a:extLst>
              <a:ext uri="{FF2B5EF4-FFF2-40B4-BE49-F238E27FC236}">
                <a16:creationId xmlns:a16="http://schemas.microsoft.com/office/drawing/2014/main" id="{90DEA556-1A0E-4564-A87E-C10568933D94}"/>
              </a:ext>
            </a:extLst>
          </p:cNvPr>
          <p:cNvSpPr/>
          <p:nvPr/>
        </p:nvSpPr>
        <p:spPr>
          <a:xfrm>
            <a:off x="2633673" y="3024857"/>
            <a:ext cx="2333446" cy="1220016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Content">
            <a:extLst>
              <a:ext uri="{FF2B5EF4-FFF2-40B4-BE49-F238E27FC236}">
                <a16:creationId xmlns:a16="http://schemas.microsoft.com/office/drawing/2014/main" id="{874B864C-8540-4E11-91D8-F493398F8EA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978765" y="3163934"/>
            <a:ext cx="20679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Solicitar</a:t>
            </a:r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6DDA92D4-457D-4642-98FF-CEA9E06C985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965287" y="3473691"/>
            <a:ext cx="11785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Modificar</a:t>
            </a:r>
            <a:endParaRPr lang="en-US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6" name="Gráfico 155">
            <a:extLst>
              <a:ext uri="{FF2B5EF4-FFF2-40B4-BE49-F238E27FC236}">
                <a16:creationId xmlns:a16="http://schemas.microsoft.com/office/drawing/2014/main" id="{E79C8C22-46AC-4678-A6FE-00EB2B3E2D7E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2689981" y="3203670"/>
            <a:ext cx="252000" cy="252000"/>
          </a:xfrm>
          <a:prstGeom prst="rect">
            <a:avLst/>
          </a:prstGeom>
        </p:spPr>
      </p:pic>
      <p:pic>
        <p:nvPicPr>
          <p:cNvPr id="158" name="Gráfico 157">
            <a:extLst>
              <a:ext uri="{FF2B5EF4-FFF2-40B4-BE49-F238E27FC236}">
                <a16:creationId xmlns:a16="http://schemas.microsoft.com/office/drawing/2014/main" id="{3C7A2B30-8FB7-4690-B2DA-DCD74B46A23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88947" y="349759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7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8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1166805-B516-41C8-8125-AEA2D951AD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EE3FDD9-7D88-4B85-A7F6-65BFF72865C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4F2DEDC-F040-4298-84FE-1696A8293A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6C88E61-47F9-4A79-88F9-470882D0B68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A4FC3DD-B3BF-4424-9B91-2CB07240CF5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71AFCCA-8749-425A-B61D-745D1101F37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F3DA55B-D931-4729-A522-91B3A649D29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1E334F8-0EA5-4E5C-A10B-2D68DF0EB33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5C17452-86F4-43DA-8CF8-04EF4252A9C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E40BF3B-2AD8-41D7-B2EA-050C946209E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00E028A-D177-4F93-8250-6470EE66B47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35C5C66-9205-4660-9508-852A1F1BD1B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D0880B9-ECCE-4F9F-A011-9129F0FFF1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933D95C-6AE7-4CA3-804E-D78E34F826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8CA76F3-9EA9-4394-9C4D-4F91F8A30A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4B54E4C-691A-4E3A-B449-4011820597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A3A76FF-65C8-41F7-939B-7420A9F6010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1826BEB-13BF-4A60-80CC-6FA75D48A20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15D0C2B-BB1A-44EF-8B59-DD672B889B5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028373E-B825-4BBA-A856-1CB0367C6CA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5C5C8D3-603B-476B-99DD-AF8D968D5BA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FD3334D-9E66-4C30-83EA-D5A940C0F95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2BB08B8-2239-4275-863C-D2E1701FC8E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D69076E-C96C-4AAB-92F0-C96F36BB2AA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C8AC56B-8936-48EF-81C7-FB0B6341D3B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7CBA228-882D-4D57-BB2D-749375E42A7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3983CE9-DB7F-4CFD-977F-4A5B4485E0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113DD9C-87D7-4D8D-A85A-3E83E7CE532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88FE585-5FA5-45DB-97BB-E67B2A38922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4BCC7E9-3429-4DE2-98DB-A336A61C625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8D6CD7A-4D92-4CDB-8F23-87FDFF25CA6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C85B01A-3B07-49D8-9B90-07358B333E3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38</cp:revision>
  <dcterms:created xsi:type="dcterms:W3CDTF">2019-06-19T22:59:13Z</dcterms:created>
  <dcterms:modified xsi:type="dcterms:W3CDTF">2019-06-20T00:35:32Z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