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25"/>
  </p:sldMasterIdLst>
  <p:notesMasterIdLst>
    <p:notesMasterId r:id="rId956"/>
  </p:notesMasterIdLst>
  <p:sldIdLst>
    <p:sldId id="257" r:id="rId926"/>
    <p:sldId id="258" r:id="rId927"/>
    <p:sldId id="259" r:id="rId928"/>
    <p:sldId id="260" r:id="rId929"/>
    <p:sldId id="262" r:id="rId930"/>
    <p:sldId id="263" r:id="rId931"/>
    <p:sldId id="264" r:id="rId932"/>
    <p:sldId id="265" r:id="rId933"/>
    <p:sldId id="266" r:id="rId934"/>
    <p:sldId id="267" r:id="rId935"/>
    <p:sldId id="268" r:id="rId936"/>
    <p:sldId id="269" r:id="rId937"/>
    <p:sldId id="270" r:id="rId938"/>
    <p:sldId id="271" r:id="rId939"/>
    <p:sldId id="272" r:id="rId940"/>
    <p:sldId id="273" r:id="rId941"/>
    <p:sldId id="274" r:id="rId942"/>
    <p:sldId id="275" r:id="rId943"/>
    <p:sldId id="276" r:id="rId944"/>
    <p:sldId id="278" r:id="rId945"/>
    <p:sldId id="289" r:id="rId946"/>
    <p:sldId id="280" r:id="rId947"/>
    <p:sldId id="279" r:id="rId948"/>
    <p:sldId id="281" r:id="rId949"/>
    <p:sldId id="282" r:id="rId950"/>
    <p:sldId id="283" r:id="rId951"/>
    <p:sldId id="284" r:id="rId952"/>
    <p:sldId id="285" r:id="rId953"/>
    <p:sldId id="286" r:id="rId954"/>
    <p:sldId id="287" r:id="rId95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88515" autoAdjust="0"/>
  </p:normalViewPr>
  <p:slideViewPr>
    <p:cSldViewPr snapToGrid="0">
      <p:cViewPr>
        <p:scale>
          <a:sx n="75" d="100"/>
          <a:sy n="75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customXml" Target="../customXml/item903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slideMaster" Target="slideMasters/slideMaster1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936" Type="http://schemas.openxmlformats.org/officeDocument/2006/relationships/slide" Target="slides/slide11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947" Type="http://schemas.openxmlformats.org/officeDocument/2006/relationships/slide" Target="slides/slide2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viewProps" Target="viewProps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907" Type="http://schemas.openxmlformats.org/officeDocument/2006/relationships/customXml" Target="../customXml/item907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960" Type="http://schemas.openxmlformats.org/officeDocument/2006/relationships/tableStyles" Target="tableStyles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929" Type="http://schemas.openxmlformats.org/officeDocument/2006/relationships/slide" Target="slides/slide4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920" Type="http://schemas.openxmlformats.org/officeDocument/2006/relationships/customXml" Target="../customXml/item920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slide" Target="slides/slide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slide" Target="slides/slide17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953" Type="http://schemas.openxmlformats.org/officeDocument/2006/relationships/slide" Target="slides/slide28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02" Type="http://schemas.openxmlformats.org/officeDocument/2006/relationships/customXml" Target="../customXml/item902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slide" Target="slides/slide10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946" Type="http://schemas.openxmlformats.org/officeDocument/2006/relationships/slide" Target="slides/slide2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presProps" Target="presProps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24" Type="http://schemas.openxmlformats.org/officeDocument/2006/relationships/customXml" Target="../customXml/item24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601" Type="http://schemas.openxmlformats.org/officeDocument/2006/relationships/customXml" Target="../customXml/item60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customXml" Target="../customXml/item892.xml"/><Relationship Id="rId906" Type="http://schemas.openxmlformats.org/officeDocument/2006/relationships/customXml" Target="../customXml/item906.xml"/><Relationship Id="rId35" Type="http://schemas.openxmlformats.org/officeDocument/2006/relationships/customXml" Target="../customXml/item35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917" Type="http://schemas.openxmlformats.org/officeDocument/2006/relationships/customXml" Target="../customXml/item917.xml"/><Relationship Id="rId46" Type="http://schemas.openxmlformats.org/officeDocument/2006/relationships/customXml" Target="../customXml/item4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1" Type="http://schemas.openxmlformats.org/officeDocument/2006/relationships/customXml" Target="../customXml/item111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928" Type="http://schemas.openxmlformats.org/officeDocument/2006/relationships/slide" Target="slides/slide3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701" Type="http://schemas.openxmlformats.org/officeDocument/2006/relationships/customXml" Target="../customXml/item701.xml"/><Relationship Id="rId939" Type="http://schemas.openxmlformats.org/officeDocument/2006/relationships/slide" Target="slides/slide14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79" Type="http://schemas.openxmlformats.org/officeDocument/2006/relationships/customXml" Target="../customXml/item79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351" Type="http://schemas.openxmlformats.org/officeDocument/2006/relationships/customXml" Target="../customXml/item351.xml"/><Relationship Id="rId449" Type="http://schemas.openxmlformats.org/officeDocument/2006/relationships/customXml" Target="../customXml/item449.xml"/><Relationship Id="rId656" Type="http://schemas.openxmlformats.org/officeDocument/2006/relationships/customXml" Target="../customXml/item656.xml"/><Relationship Id="rId863" Type="http://schemas.openxmlformats.org/officeDocument/2006/relationships/customXml" Target="../customXml/item863.xml"/><Relationship Id="rId211" Type="http://schemas.openxmlformats.org/officeDocument/2006/relationships/customXml" Target="../customXml/item211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516" Type="http://schemas.openxmlformats.org/officeDocument/2006/relationships/customXml" Target="../customXml/item516.xml"/><Relationship Id="rId723" Type="http://schemas.openxmlformats.org/officeDocument/2006/relationships/customXml" Target="../customXml/item723.xml"/><Relationship Id="rId930" Type="http://schemas.openxmlformats.org/officeDocument/2006/relationships/slide" Target="slides/slide5.xml"/><Relationship Id="rId155" Type="http://schemas.openxmlformats.org/officeDocument/2006/relationships/customXml" Target="../customXml/item155.xml"/><Relationship Id="rId362" Type="http://schemas.openxmlformats.org/officeDocument/2006/relationships/customXml" Target="../customXml/item362.xml"/><Relationship Id="rId222" Type="http://schemas.openxmlformats.org/officeDocument/2006/relationships/customXml" Target="../customXml/item222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27" Type="http://schemas.openxmlformats.org/officeDocument/2006/relationships/customXml" Target="../customXml/item527.xml"/><Relationship Id="rId734" Type="http://schemas.openxmlformats.org/officeDocument/2006/relationships/customXml" Target="../customXml/item734.xml"/><Relationship Id="rId941" Type="http://schemas.openxmlformats.org/officeDocument/2006/relationships/slide" Target="slides/slide1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73" Type="http://schemas.openxmlformats.org/officeDocument/2006/relationships/customXml" Target="../customXml/item373.xml"/><Relationship Id="rId580" Type="http://schemas.openxmlformats.org/officeDocument/2006/relationships/customXml" Target="../customXml/item580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85" Type="http://schemas.openxmlformats.org/officeDocument/2006/relationships/customXml" Target="../customXml/item885.xml"/><Relationship Id="rId28" Type="http://schemas.openxmlformats.org/officeDocument/2006/relationships/customXml" Target="../customXml/item28.xml"/><Relationship Id="rId300" Type="http://schemas.openxmlformats.org/officeDocument/2006/relationships/customXml" Target="../customXml/item300.xml"/><Relationship Id="rId538" Type="http://schemas.openxmlformats.org/officeDocument/2006/relationships/customXml" Target="../customXml/item538.xml"/><Relationship Id="rId745" Type="http://schemas.openxmlformats.org/officeDocument/2006/relationships/customXml" Target="../customXml/item745.xml"/><Relationship Id="rId952" Type="http://schemas.openxmlformats.org/officeDocument/2006/relationships/slide" Target="slides/slide27.xml"/><Relationship Id="rId81" Type="http://schemas.openxmlformats.org/officeDocument/2006/relationships/customXml" Target="../customXml/item81.xml"/><Relationship Id="rId177" Type="http://schemas.openxmlformats.org/officeDocument/2006/relationships/customXml" Target="../customXml/item177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812" Type="http://schemas.openxmlformats.org/officeDocument/2006/relationships/customXml" Target="../customXml/item812.xml"/><Relationship Id="rId244" Type="http://schemas.openxmlformats.org/officeDocument/2006/relationships/customXml" Target="../customXml/item244.xml"/><Relationship Id="rId689" Type="http://schemas.openxmlformats.org/officeDocument/2006/relationships/customXml" Target="../customXml/item689.xml"/><Relationship Id="rId896" Type="http://schemas.openxmlformats.org/officeDocument/2006/relationships/customXml" Target="../customXml/item896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921" Type="http://schemas.openxmlformats.org/officeDocument/2006/relationships/customXml" Target="../customXml/item92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customXml" Target="../customXml/item823.xml"/><Relationship Id="rId865" Type="http://schemas.openxmlformats.org/officeDocument/2006/relationships/customXml" Target="../customXml/item865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slide" Target="slides/slide7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customXml" Target="../customXml/item901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43" Type="http://schemas.openxmlformats.org/officeDocument/2006/relationships/slide" Target="slides/slide1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customXml" Target="../customXml/item88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customXml" Target="../customXml/item912.xml"/><Relationship Id="rId954" Type="http://schemas.openxmlformats.org/officeDocument/2006/relationships/slide" Target="slides/slide2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923" Type="http://schemas.openxmlformats.org/officeDocument/2006/relationships/customXml" Target="../customXml/item923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slide" Target="slides/slide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slide" Target="slides/slide20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notesMaster" Target="notesMasters/notesMaster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05" Type="http://schemas.openxmlformats.org/officeDocument/2006/relationships/customXml" Target="../customXml/item905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slide" Target="slides/slide2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customXml" Target="../customXml/item840.xml"/><Relationship Id="rId938" Type="http://schemas.openxmlformats.org/officeDocument/2006/relationships/slide" Target="slides/slide1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slide" Target="slides/slide2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940" Type="http://schemas.openxmlformats.org/officeDocument/2006/relationships/slide" Target="slides/slide1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slide" Target="slides/slide2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customXml" Target="../customXml/item833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933" Type="http://schemas.openxmlformats.org/officeDocument/2006/relationships/slide" Target="slides/slide8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737" Type="http://schemas.openxmlformats.org/officeDocument/2006/relationships/customXml" Target="../customXml/item737.xml"/><Relationship Id="rId944" Type="http://schemas.openxmlformats.org/officeDocument/2006/relationships/slide" Target="slides/slide19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slide" Target="slides/slide30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926" Type="http://schemas.openxmlformats.org/officeDocument/2006/relationships/slide" Target="slides/slide1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937" Type="http://schemas.openxmlformats.org/officeDocument/2006/relationships/slide" Target="slides/slide12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850" Type="http://schemas.openxmlformats.org/officeDocument/2006/relationships/customXml" Target="../customXml/item850.xml"/><Relationship Id="rId948" Type="http://schemas.openxmlformats.org/officeDocument/2006/relationships/slide" Target="slides/slide23.xml"/><Relationship Id="rId77" Type="http://schemas.openxmlformats.org/officeDocument/2006/relationships/customXml" Target="../customXml/item77.xml"/><Relationship Id="rId282" Type="http://schemas.openxmlformats.org/officeDocument/2006/relationships/customXml" Target="../customXml/item282.xml"/><Relationship Id="rId503" Type="http://schemas.openxmlformats.org/officeDocument/2006/relationships/customXml" Target="../customXml/item503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959" Type="http://schemas.openxmlformats.org/officeDocument/2006/relationships/theme" Target="theme/theme1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customXml" Target="../customXml/item88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950" Type="http://schemas.openxmlformats.org/officeDocument/2006/relationships/slide" Target="slides/slide25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customXml" Target="../customXml/item908.xml"/><Relationship Id="rId242" Type="http://schemas.openxmlformats.org/officeDocument/2006/relationships/customXml" Target="../customXml/item242.xml"/><Relationship Id="rId894" Type="http://schemas.openxmlformats.org/officeDocument/2006/relationships/customXml" Target="../customXml/item894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614" Type="http://schemas.openxmlformats.org/officeDocument/2006/relationships/customXml" Target="../customXml/item614.xml"/><Relationship Id="rId821" Type="http://schemas.openxmlformats.org/officeDocument/2006/relationships/customXml" Target="../customXml/item821.xml"/><Relationship Id="rId253" Type="http://schemas.openxmlformats.org/officeDocument/2006/relationships/customXml" Target="../customXml/item253.xml"/><Relationship Id="rId460" Type="http://schemas.openxmlformats.org/officeDocument/2006/relationships/customXml" Target="../customXml/item460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65" Type="http://schemas.openxmlformats.org/officeDocument/2006/relationships/customXml" Target="../customXml/item765.xml"/><Relationship Id="rId197" Type="http://schemas.openxmlformats.org/officeDocument/2006/relationships/customXml" Target="../customXml/item197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69" Type="http://schemas.openxmlformats.org/officeDocument/2006/relationships/customXml" Target="../customXml/item569.xml"/><Relationship Id="rId776" Type="http://schemas.openxmlformats.org/officeDocument/2006/relationships/customXml" Target="../customXml/item776.xml"/><Relationship Id="rId331" Type="http://schemas.openxmlformats.org/officeDocument/2006/relationships/customXml" Target="../customXml/item331.xml"/><Relationship Id="rId429" Type="http://schemas.openxmlformats.org/officeDocument/2006/relationships/customXml" Target="../customXml/item429.xml"/><Relationship Id="rId636" Type="http://schemas.openxmlformats.org/officeDocument/2006/relationships/customXml" Target="../customXml/item636.xml"/><Relationship Id="rId843" Type="http://schemas.openxmlformats.org/officeDocument/2006/relationships/customXml" Target="../customXml/item843.xml"/><Relationship Id="rId275" Type="http://schemas.openxmlformats.org/officeDocument/2006/relationships/customXml" Target="../customXml/item275.xml"/><Relationship Id="rId482" Type="http://schemas.openxmlformats.org/officeDocument/2006/relationships/customXml" Target="../customXml/item482.xml"/><Relationship Id="rId703" Type="http://schemas.openxmlformats.org/officeDocument/2006/relationships/customXml" Target="../customXml/item703.xml"/><Relationship Id="rId910" Type="http://schemas.openxmlformats.org/officeDocument/2006/relationships/customXml" Target="../customXml/item910.xml"/><Relationship Id="rId135" Type="http://schemas.openxmlformats.org/officeDocument/2006/relationships/customXml" Target="../customXml/item135.xml"/><Relationship Id="rId342" Type="http://schemas.openxmlformats.org/officeDocument/2006/relationships/customXml" Target="../customXml/item342.xml"/><Relationship Id="rId787" Type="http://schemas.openxmlformats.org/officeDocument/2006/relationships/customXml" Target="../customXml/item787.xml"/><Relationship Id="rId202" Type="http://schemas.openxmlformats.org/officeDocument/2006/relationships/customXml" Target="../customXml/item202.xml"/><Relationship Id="rId647" Type="http://schemas.openxmlformats.org/officeDocument/2006/relationships/customXml" Target="../customXml/item647.xml"/><Relationship Id="rId854" Type="http://schemas.openxmlformats.org/officeDocument/2006/relationships/customXml" Target="../customXml/item8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4FE87-F167-4367-A4F7-B7E839CCD993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CA1D-282D-44F9-8FB5-5E5DE34D9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Asesoría para diseño, rediseño o actualización. </a:t>
            </a:r>
            <a:r>
              <a:rPr lang="es-MX" dirty="0" err="1"/>
              <a:t>Area</a:t>
            </a:r>
            <a:r>
              <a:rPr lang="es-MX" dirty="0"/>
              <a:t> solicita apoyo a </a:t>
            </a:r>
            <a:r>
              <a:rPr lang="es-MX" dirty="0" err="1"/>
              <a:t>dgdaie</a:t>
            </a:r>
            <a:r>
              <a:rPr lang="es-MX" dirty="0"/>
              <a:t>, envían acta de junta académica. Involucrados son el equipo que va a trabajar, viene en acta de junta. Aval en </a:t>
            </a:r>
            <a:r>
              <a:rPr lang="es-MX" dirty="0" err="1"/>
              <a:t>dgdaie</a:t>
            </a:r>
            <a:r>
              <a:rPr lang="es-MX" dirty="0"/>
              <a:t> hasta terminar todo.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 técnico da de ala a involucrados. Desarrollo curricular da de alta a asesor.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25.xml"/><Relationship Id="rId7" Type="http://schemas.openxmlformats.org/officeDocument/2006/relationships/customXml" Target="../../customXml/item596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73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449.xml"/><Relationship Id="rId6" Type="http://schemas.openxmlformats.org/officeDocument/2006/relationships/customXml" Target="../../customXml/item5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9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637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8.xml"/><Relationship Id="rId18" Type="http://schemas.openxmlformats.org/officeDocument/2006/relationships/customXml" Target="../../customXml/item90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594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10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733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878.xml"/><Relationship Id="rId16" Type="http://schemas.openxmlformats.org/officeDocument/2006/relationships/customXml" Target="../../customXml/item336.xml"/><Relationship Id="rId20" Type="http://schemas.openxmlformats.org/officeDocument/2006/relationships/customXml" Target="../../customXml/item78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425.xml"/><Relationship Id="rId6" Type="http://schemas.openxmlformats.org/officeDocument/2006/relationships/customXml" Target="../../customXml/item803.xml"/><Relationship Id="rId11" Type="http://schemas.openxmlformats.org/officeDocument/2006/relationships/customXml" Target="../../customXml/item346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3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646.xml"/><Relationship Id="rId19" Type="http://schemas.openxmlformats.org/officeDocument/2006/relationships/customXml" Target="../../customXml/item217.xml"/><Relationship Id="rId31" Type="http://schemas.openxmlformats.org/officeDocument/2006/relationships/slide" Target="slide11.xml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491.xml"/><Relationship Id="rId14" Type="http://schemas.openxmlformats.org/officeDocument/2006/relationships/customXml" Target="../../customXml/item290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205.xml"/><Relationship Id="rId3" Type="http://schemas.openxmlformats.org/officeDocument/2006/relationships/customXml" Target="../../customXml/item48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4.xml"/><Relationship Id="rId18" Type="http://schemas.openxmlformats.org/officeDocument/2006/relationships/customXml" Target="../../customXml/item153.xml"/><Relationship Id="rId26" Type="http://schemas.openxmlformats.org/officeDocument/2006/relationships/customXml" Target="../../customXml/item31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695.xml"/><Relationship Id="rId34" Type="http://schemas.openxmlformats.org/officeDocument/2006/relationships/customXml" Target="../../customXml/item463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721.xml"/><Relationship Id="rId2" Type="http://schemas.openxmlformats.org/officeDocument/2006/relationships/customXml" Target="../../customXml/item136.xml"/><Relationship Id="rId16" Type="http://schemas.openxmlformats.org/officeDocument/2006/relationships/customXml" Target="../../customXml/item312.xml"/><Relationship Id="rId29" Type="http://schemas.openxmlformats.org/officeDocument/2006/relationships/customXml" Target="../../customXml/item820.xml"/><Relationship Id="rId11" Type="http://schemas.openxmlformats.org/officeDocument/2006/relationships/customXml" Target="../../customXml/item814.xml"/><Relationship Id="rId24" Type="http://schemas.openxmlformats.org/officeDocument/2006/relationships/customXml" Target="../../customXml/item300.xml"/><Relationship Id="rId32" Type="http://schemas.openxmlformats.org/officeDocument/2006/relationships/customXml" Target="../../customXml/item771.xml"/><Relationship Id="rId37" Type="http://schemas.openxmlformats.org/officeDocument/2006/relationships/customXml" Target="../../customXml/item444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831.xml"/><Relationship Id="rId19" Type="http://schemas.openxmlformats.org/officeDocument/2006/relationships/customXml" Target="../../customXml/item676.xml"/><Relationship Id="rId4" Type="http://schemas.openxmlformats.org/officeDocument/2006/relationships/customXml" Target="../../customXml/item256.xml"/><Relationship Id="rId9" Type="http://schemas.openxmlformats.org/officeDocument/2006/relationships/customXml" Target="../../customXml/item230.xml"/><Relationship Id="rId14" Type="http://schemas.openxmlformats.org/officeDocument/2006/relationships/customXml" Target="../../customXml/item281.xml"/><Relationship Id="rId22" Type="http://schemas.openxmlformats.org/officeDocument/2006/relationships/customXml" Target="../../customXml/item373.xml"/><Relationship Id="rId27" Type="http://schemas.openxmlformats.org/officeDocument/2006/relationships/customXml" Target="../../customXml/item462.xml"/><Relationship Id="rId30" Type="http://schemas.openxmlformats.org/officeDocument/2006/relationships/customXml" Target="../../customXml/item219.xml"/><Relationship Id="rId35" Type="http://schemas.openxmlformats.org/officeDocument/2006/relationships/customXml" Target="../../customXml/item647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531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43.xml"/><Relationship Id="rId12" Type="http://schemas.openxmlformats.org/officeDocument/2006/relationships/customXml" Target="../../customXml/item306.xml"/><Relationship Id="rId17" Type="http://schemas.openxmlformats.org/officeDocument/2006/relationships/customXml" Target="../../customXml/item204.xml"/><Relationship Id="rId25" Type="http://schemas.openxmlformats.org/officeDocument/2006/relationships/customXml" Target="../../customXml/item3.xml"/><Relationship Id="rId33" Type="http://schemas.openxmlformats.org/officeDocument/2006/relationships/customXml" Target="../../customXml/item62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701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415.xml"/><Relationship Id="rId6" Type="http://schemas.openxmlformats.org/officeDocument/2006/relationships/customXml" Target="../../customXml/item851.xml"/><Relationship Id="rId15" Type="http://schemas.openxmlformats.org/officeDocument/2006/relationships/customXml" Target="../../customXml/item367.xml"/><Relationship Id="rId23" Type="http://schemas.openxmlformats.org/officeDocument/2006/relationships/customXml" Target="../../customXml/item718.xml"/><Relationship Id="rId28" Type="http://schemas.openxmlformats.org/officeDocument/2006/relationships/customXml" Target="../../customXml/item873.xml"/><Relationship Id="rId36" Type="http://schemas.openxmlformats.org/officeDocument/2006/relationships/customXml" Target="../../customXml/item800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308.xml"/><Relationship Id="rId31" Type="http://schemas.openxmlformats.org/officeDocument/2006/relationships/customXml" Target="../../customXml/item817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3.xml"/><Relationship Id="rId21" Type="http://schemas.openxmlformats.org/officeDocument/2006/relationships/customXml" Target="../../customXml/item819.xml"/><Relationship Id="rId42" Type="http://schemas.openxmlformats.org/officeDocument/2006/relationships/customXml" Target="../../customXml/item727.xml"/><Relationship Id="rId47" Type="http://schemas.openxmlformats.org/officeDocument/2006/relationships/customXml" Target="../../customXml/item311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76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522.xml"/><Relationship Id="rId16" Type="http://schemas.openxmlformats.org/officeDocument/2006/relationships/customXml" Target="../../customXml/item565.xml"/><Relationship Id="rId29" Type="http://schemas.openxmlformats.org/officeDocument/2006/relationships/customXml" Target="../../customXml/item874.xml"/><Relationship Id="rId11" Type="http://schemas.openxmlformats.org/officeDocument/2006/relationships/customXml" Target="../../customXml/item720.xml"/><Relationship Id="rId24" Type="http://schemas.openxmlformats.org/officeDocument/2006/relationships/customXml" Target="../../customXml/item100.xml"/><Relationship Id="rId32" Type="http://schemas.openxmlformats.org/officeDocument/2006/relationships/customXml" Target="../../customXml/item380.xml"/><Relationship Id="rId37" Type="http://schemas.openxmlformats.org/officeDocument/2006/relationships/customXml" Target="../../customXml/item500.xml"/><Relationship Id="rId40" Type="http://schemas.openxmlformats.org/officeDocument/2006/relationships/customXml" Target="../../customXml/item247.xml"/><Relationship Id="rId45" Type="http://schemas.openxmlformats.org/officeDocument/2006/relationships/customXml" Target="../../customXml/item388.xml"/><Relationship Id="rId53" Type="http://schemas.openxmlformats.org/officeDocument/2006/relationships/customXml" Target="../../customXml/item437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353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683.xml"/><Relationship Id="rId14" Type="http://schemas.openxmlformats.org/officeDocument/2006/relationships/customXml" Target="../../customXml/item790.xml"/><Relationship Id="rId22" Type="http://schemas.openxmlformats.org/officeDocument/2006/relationships/customXml" Target="../../customXml/item791.xml"/><Relationship Id="rId27" Type="http://schemas.openxmlformats.org/officeDocument/2006/relationships/customXml" Target="../../customXml/item279.xml"/><Relationship Id="rId30" Type="http://schemas.openxmlformats.org/officeDocument/2006/relationships/customXml" Target="../../customXml/item631.xml"/><Relationship Id="rId35" Type="http://schemas.openxmlformats.org/officeDocument/2006/relationships/customXml" Target="../../customXml/item50.xml"/><Relationship Id="rId43" Type="http://schemas.openxmlformats.org/officeDocument/2006/relationships/customXml" Target="../../customXml/item797.xml"/><Relationship Id="rId48" Type="http://schemas.openxmlformats.org/officeDocument/2006/relationships/customXml" Target="../../customXml/item724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726.xml"/><Relationship Id="rId51" Type="http://schemas.openxmlformats.org/officeDocument/2006/relationships/customXml" Target="../../customXml/item1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97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24.xml"/><Relationship Id="rId25" Type="http://schemas.openxmlformats.org/officeDocument/2006/relationships/customXml" Target="../../customXml/item778.xml"/><Relationship Id="rId33" Type="http://schemas.openxmlformats.org/officeDocument/2006/relationships/customXml" Target="../../customXml/item657.xml"/><Relationship Id="rId38" Type="http://schemas.openxmlformats.org/officeDocument/2006/relationships/customXml" Target="../../customXml/item20.xml"/><Relationship Id="rId46" Type="http://schemas.openxmlformats.org/officeDocument/2006/relationships/customXml" Target="../../customXml/item277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366.xml"/><Relationship Id="rId41" Type="http://schemas.openxmlformats.org/officeDocument/2006/relationships/customXml" Target="../../customXml/item832.xml"/><Relationship Id="rId54" Type="http://schemas.openxmlformats.org/officeDocument/2006/relationships/customXml" Target="../../customXml/item213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222.xml"/><Relationship Id="rId6" Type="http://schemas.openxmlformats.org/officeDocument/2006/relationships/customXml" Target="../../customXml/item274.xml"/><Relationship Id="rId15" Type="http://schemas.openxmlformats.org/officeDocument/2006/relationships/customXml" Target="../../customXml/item866.xml"/><Relationship Id="rId23" Type="http://schemas.openxmlformats.org/officeDocument/2006/relationships/customXml" Target="../../customXml/item566.xml"/><Relationship Id="rId28" Type="http://schemas.openxmlformats.org/officeDocument/2006/relationships/customXml" Target="../../customXml/item755.xml"/><Relationship Id="rId36" Type="http://schemas.openxmlformats.org/officeDocument/2006/relationships/customXml" Target="../../customXml/item589.xml"/><Relationship Id="rId49" Type="http://schemas.openxmlformats.org/officeDocument/2006/relationships/customXml" Target="../../customXml/item632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680.xml"/><Relationship Id="rId31" Type="http://schemas.openxmlformats.org/officeDocument/2006/relationships/customXml" Target="../../customXml/item370.xml"/><Relationship Id="rId44" Type="http://schemas.openxmlformats.org/officeDocument/2006/relationships/customXml" Target="../../customXml/item227.xml"/><Relationship Id="rId52" Type="http://schemas.openxmlformats.org/officeDocument/2006/relationships/customXml" Target="../../customXml/item580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523.xml"/><Relationship Id="rId9" Type="http://schemas.openxmlformats.org/officeDocument/2006/relationships/customXml" Target="../../customXml/item836.xml"/><Relationship Id="rId13" Type="http://schemas.openxmlformats.org/officeDocument/2006/relationships/customXml" Target="../../customXml/item645.xml"/><Relationship Id="rId18" Type="http://schemas.openxmlformats.org/officeDocument/2006/relationships/customXml" Target="../../customXml/item613.xml"/><Relationship Id="rId39" Type="http://schemas.openxmlformats.org/officeDocument/2006/relationships/customXml" Target="../../customXml/item422.xml"/><Relationship Id="rId34" Type="http://schemas.openxmlformats.org/officeDocument/2006/relationships/customXml" Target="../../customXml/item484.xml"/><Relationship Id="rId50" Type="http://schemas.openxmlformats.org/officeDocument/2006/relationships/customXml" Target="../../customXml/item293.xml"/><Relationship Id="rId55" Type="http://schemas.openxmlformats.org/officeDocument/2006/relationships/customXml" Target="../../customXml/item15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29.xml"/><Relationship Id="rId21" Type="http://schemas.openxmlformats.org/officeDocument/2006/relationships/customXml" Target="../../customXml/item341.xml"/><Relationship Id="rId42" Type="http://schemas.openxmlformats.org/officeDocument/2006/relationships/customXml" Target="../../customXml/item619.xml"/><Relationship Id="rId47" Type="http://schemas.openxmlformats.org/officeDocument/2006/relationships/customXml" Target="../../customXml/item324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714.xml"/><Relationship Id="rId11" Type="http://schemas.openxmlformats.org/officeDocument/2006/relationships/customXml" Target="../../customXml/item56.xml"/><Relationship Id="rId24" Type="http://schemas.openxmlformats.org/officeDocument/2006/relationships/customXml" Target="../../customXml/item675.xml"/><Relationship Id="rId32" Type="http://schemas.openxmlformats.org/officeDocument/2006/relationships/customXml" Target="../../customXml/item554.xml"/><Relationship Id="rId37" Type="http://schemas.openxmlformats.org/officeDocument/2006/relationships/customXml" Target="../../customXml/item495.xml"/><Relationship Id="rId40" Type="http://schemas.openxmlformats.org/officeDocument/2006/relationships/customXml" Target="../../customXml/item395.xml"/><Relationship Id="rId45" Type="http://schemas.openxmlformats.org/officeDocument/2006/relationships/customXml" Target="../../customXml/item292.xml"/><Relationship Id="rId53" Type="http://schemas.openxmlformats.org/officeDocument/2006/relationships/customXml" Target="../../customXml/item527.xml"/><Relationship Id="rId58" Type="http://schemas.openxmlformats.org/officeDocument/2006/relationships/customXml" Target="../../customXml/item234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193.xml"/><Relationship Id="rId61" Type="http://schemas.openxmlformats.org/officeDocument/2006/relationships/customXml" Target="../../customXml/item678.xml"/><Relationship Id="rId19" Type="http://schemas.openxmlformats.org/officeDocument/2006/relationships/customXml" Target="../../customXml/item16.xml"/><Relationship Id="rId14" Type="http://schemas.openxmlformats.org/officeDocument/2006/relationships/customXml" Target="../../customXml/item806.xml"/><Relationship Id="rId22" Type="http://schemas.openxmlformats.org/officeDocument/2006/relationships/customXml" Target="../../customXml/item482.xml"/><Relationship Id="rId27" Type="http://schemas.openxmlformats.org/officeDocument/2006/relationships/customXml" Target="../../customXml/item511.xml"/><Relationship Id="rId30" Type="http://schemas.openxmlformats.org/officeDocument/2006/relationships/customXml" Target="../../customXml/item635.xml"/><Relationship Id="rId35" Type="http://schemas.openxmlformats.org/officeDocument/2006/relationships/customXml" Target="../../customXml/item385.xml"/><Relationship Id="rId43" Type="http://schemas.openxmlformats.org/officeDocument/2006/relationships/customXml" Target="../../customXml/item348.xml"/><Relationship Id="rId48" Type="http://schemas.openxmlformats.org/officeDocument/2006/relationships/customXml" Target="../../customXml/item155.xml"/><Relationship Id="rId56" Type="http://schemas.openxmlformats.org/officeDocument/2006/relationships/customXml" Target="../../customXml/item499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812.xml"/><Relationship Id="rId51" Type="http://schemas.openxmlformats.org/officeDocument/2006/relationships/customXml" Target="../../customXml/item840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651.xml"/><Relationship Id="rId12" Type="http://schemas.openxmlformats.org/officeDocument/2006/relationships/customXml" Target="../../customXml/item519.xml"/><Relationship Id="rId17" Type="http://schemas.openxmlformats.org/officeDocument/2006/relationships/customXml" Target="../../customXml/item834.xml"/><Relationship Id="rId25" Type="http://schemas.openxmlformats.org/officeDocument/2006/relationships/customXml" Target="../../customXml/item716.xml"/><Relationship Id="rId33" Type="http://schemas.openxmlformats.org/officeDocument/2006/relationships/customXml" Target="../../customXml/item578.xml"/><Relationship Id="rId38" Type="http://schemas.openxmlformats.org/officeDocument/2006/relationships/customXml" Target="../../customXml/item38.xml"/><Relationship Id="rId46" Type="http://schemas.openxmlformats.org/officeDocument/2006/relationships/customXml" Target="../../customXml/item584.xml"/><Relationship Id="rId59" Type="http://schemas.openxmlformats.org/officeDocument/2006/relationships/customXml" Target="../../customXml/item671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8.xml"/><Relationship Id="rId41" Type="http://schemas.openxmlformats.org/officeDocument/2006/relationships/customXml" Target="../../customXml/item839.xml"/><Relationship Id="rId54" Type="http://schemas.openxmlformats.org/officeDocument/2006/relationships/customXml" Target="../../customXml/item488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699.xml"/><Relationship Id="rId15" Type="http://schemas.openxmlformats.org/officeDocument/2006/relationships/customXml" Target="../../customXml/item226.xml"/><Relationship Id="rId23" Type="http://schemas.openxmlformats.org/officeDocument/2006/relationships/customXml" Target="../../customXml/item728.xml"/><Relationship Id="rId28" Type="http://schemas.openxmlformats.org/officeDocument/2006/relationships/customXml" Target="../../customXml/item868.xml"/><Relationship Id="rId36" Type="http://schemas.openxmlformats.org/officeDocument/2006/relationships/customXml" Target="../../customXml/item161.xml"/><Relationship Id="rId49" Type="http://schemas.openxmlformats.org/officeDocument/2006/relationships/customXml" Target="../../customXml/item828.xml"/><Relationship Id="rId57" Type="http://schemas.openxmlformats.org/officeDocument/2006/relationships/customXml" Target="../../customXml/item138.xml"/><Relationship Id="rId10" Type="http://schemas.openxmlformats.org/officeDocument/2006/relationships/customXml" Target="../../customXml/item285.xml"/><Relationship Id="rId31" Type="http://schemas.openxmlformats.org/officeDocument/2006/relationships/customXml" Target="../../customXml/item174.xml"/><Relationship Id="rId44" Type="http://schemas.openxmlformats.org/officeDocument/2006/relationships/customXml" Target="../../customXml/item82.xml"/><Relationship Id="rId52" Type="http://schemas.openxmlformats.org/officeDocument/2006/relationships/customXml" Target="../../customXml/item682.xml"/><Relationship Id="rId60" Type="http://schemas.openxmlformats.org/officeDocument/2006/relationships/customXml" Target="../../customXml/item21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845.xml"/><Relationship Id="rId9" Type="http://schemas.openxmlformats.org/officeDocument/2006/relationships/customXml" Target="../../customXml/item510.xml"/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780.xml"/><Relationship Id="rId39" Type="http://schemas.openxmlformats.org/officeDocument/2006/relationships/customXml" Target="../../customXml/item64.xml"/><Relationship Id="rId34" Type="http://schemas.openxmlformats.org/officeDocument/2006/relationships/customXml" Target="../../customXml/item408.xml"/><Relationship Id="rId50" Type="http://schemas.openxmlformats.org/officeDocument/2006/relationships/customXml" Target="../../customXml/item653.xml"/><Relationship Id="rId55" Type="http://schemas.openxmlformats.org/officeDocument/2006/relationships/customXml" Target="../../customXml/item469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518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478.xml"/><Relationship Id="rId29" Type="http://schemas.openxmlformats.org/officeDocument/2006/relationships/customXml" Target="../../customXml/item30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95.xml"/><Relationship Id="rId21" Type="http://schemas.openxmlformats.org/officeDocument/2006/relationships/customXml" Target="../../customXml/item468.xml"/><Relationship Id="rId42" Type="http://schemas.openxmlformats.org/officeDocument/2006/relationships/customXml" Target="../../customXml/item455.xml"/><Relationship Id="rId47" Type="http://schemas.openxmlformats.org/officeDocument/2006/relationships/customXml" Target="../../customXml/item255.xml"/><Relationship Id="rId63" Type="http://schemas.openxmlformats.org/officeDocument/2006/relationships/customXml" Target="../../customXml/item506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547.xml"/><Relationship Id="rId11" Type="http://schemas.openxmlformats.org/officeDocument/2006/relationships/customXml" Target="../../customXml/item190.xml"/><Relationship Id="rId24" Type="http://schemas.openxmlformats.org/officeDocument/2006/relationships/customXml" Target="../../customXml/item534.xml"/><Relationship Id="rId32" Type="http://schemas.openxmlformats.org/officeDocument/2006/relationships/customXml" Target="../../customXml/item805.xml"/><Relationship Id="rId37" Type="http://schemas.openxmlformats.org/officeDocument/2006/relationships/customXml" Target="../../customXml/item486.xml"/><Relationship Id="rId40" Type="http://schemas.openxmlformats.org/officeDocument/2006/relationships/customXml" Target="../../customXml/item622.xml"/><Relationship Id="rId45" Type="http://schemas.openxmlformats.org/officeDocument/2006/relationships/customXml" Target="../../customXml/item294.xml"/><Relationship Id="rId53" Type="http://schemas.openxmlformats.org/officeDocument/2006/relationships/customXml" Target="../../customXml/item614.xml"/><Relationship Id="rId58" Type="http://schemas.openxmlformats.org/officeDocument/2006/relationships/customXml" Target="../../customXml/item472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318.xml"/><Relationship Id="rId61" Type="http://schemas.openxmlformats.org/officeDocument/2006/relationships/customXml" Target="../../customXml/item93.xml"/><Relationship Id="rId19" Type="http://schemas.openxmlformats.org/officeDocument/2006/relationships/customXml" Target="../../customXml/item535.xml"/><Relationship Id="rId14" Type="http://schemas.openxmlformats.org/officeDocument/2006/relationships/customXml" Target="../../customXml/item239.xml"/><Relationship Id="rId22" Type="http://schemas.openxmlformats.org/officeDocument/2006/relationships/customXml" Target="../../customXml/item802.xml"/><Relationship Id="rId27" Type="http://schemas.openxmlformats.org/officeDocument/2006/relationships/customXml" Target="../../customXml/item660.xml"/><Relationship Id="rId30" Type="http://schemas.openxmlformats.org/officeDocument/2006/relationships/customXml" Target="../../customXml/item301.xml"/><Relationship Id="rId35" Type="http://schemas.openxmlformats.org/officeDocument/2006/relationships/customXml" Target="../../customXml/item8.xml"/><Relationship Id="rId43" Type="http://schemas.openxmlformats.org/officeDocument/2006/relationships/customXml" Target="../../customXml/item574.xml"/><Relationship Id="rId48" Type="http://schemas.openxmlformats.org/officeDocument/2006/relationships/customXml" Target="../../customXml/item144.xml"/><Relationship Id="rId56" Type="http://schemas.openxmlformats.org/officeDocument/2006/relationships/customXml" Target="../../customXml/item273.xml"/><Relationship Id="rId64" Type="http://schemas.openxmlformats.org/officeDocument/2006/relationships/customXml" Target="../../customXml/item130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636.xml"/><Relationship Id="rId51" Type="http://schemas.openxmlformats.org/officeDocument/2006/relationships/customXml" Target="../../customXml/item103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879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298.xml"/><Relationship Id="rId25" Type="http://schemas.openxmlformats.org/officeDocument/2006/relationships/customXml" Target="../../customXml/item541.xml"/><Relationship Id="rId33" Type="http://schemas.openxmlformats.org/officeDocument/2006/relationships/customXml" Target="../../customXml/item338.xml"/><Relationship Id="rId38" Type="http://schemas.openxmlformats.org/officeDocument/2006/relationships/customXml" Target="../../customXml/item603.xml"/><Relationship Id="rId46" Type="http://schemas.openxmlformats.org/officeDocument/2006/relationships/customXml" Target="../../customXml/item512.xml"/><Relationship Id="rId59" Type="http://schemas.openxmlformats.org/officeDocument/2006/relationships/customXml" Target="../../customXml/item359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787.xml"/><Relationship Id="rId41" Type="http://schemas.openxmlformats.org/officeDocument/2006/relationships/customXml" Target="../../customXml/item18.xml"/><Relationship Id="rId54" Type="http://schemas.openxmlformats.org/officeDocument/2006/relationships/customXml" Target="../../customXml/item633.xml"/><Relationship Id="rId62" Type="http://schemas.openxmlformats.org/officeDocument/2006/relationships/customXml" Target="../../customXml/item15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650.xml"/><Relationship Id="rId15" Type="http://schemas.openxmlformats.org/officeDocument/2006/relationships/customXml" Target="../../customXml/item693.xml"/><Relationship Id="rId23" Type="http://schemas.openxmlformats.org/officeDocument/2006/relationships/customXml" Target="../../customXml/item517.xml"/><Relationship Id="rId28" Type="http://schemas.openxmlformats.org/officeDocument/2006/relationships/customXml" Target="../../customXml/item766.xml"/><Relationship Id="rId36" Type="http://schemas.openxmlformats.org/officeDocument/2006/relationships/customXml" Target="../../customXml/item270.xml"/><Relationship Id="rId49" Type="http://schemas.openxmlformats.org/officeDocument/2006/relationships/customXml" Target="../../customXml/item794.xml"/><Relationship Id="rId57" Type="http://schemas.openxmlformats.org/officeDocument/2006/relationships/customXml" Target="../../customXml/item249.xml"/><Relationship Id="rId10" Type="http://schemas.openxmlformats.org/officeDocument/2006/relationships/customXml" Target="../../customXml/item694.xml"/><Relationship Id="rId31" Type="http://schemas.openxmlformats.org/officeDocument/2006/relationships/customXml" Target="../../customXml/item47.xml"/><Relationship Id="rId44" Type="http://schemas.openxmlformats.org/officeDocument/2006/relationships/customXml" Target="../../customXml/item6.xml"/><Relationship Id="rId52" Type="http://schemas.openxmlformats.org/officeDocument/2006/relationships/customXml" Target="../../customXml/item251.xml"/><Relationship Id="rId60" Type="http://schemas.openxmlformats.org/officeDocument/2006/relationships/customXml" Target="../../customXml/item327.xml"/><Relationship Id="rId65" Type="http://schemas.openxmlformats.org/officeDocument/2006/relationships/customXml" Target="../../customXml/item291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704.xml"/><Relationship Id="rId9" Type="http://schemas.openxmlformats.org/officeDocument/2006/relationships/customXml" Target="../../customXml/item454.xml"/><Relationship Id="rId13" Type="http://schemas.openxmlformats.org/officeDocument/2006/relationships/customXml" Target="../../customXml/item401.xml"/><Relationship Id="rId18" Type="http://schemas.openxmlformats.org/officeDocument/2006/relationships/customXml" Target="../../customXml/item254.xml"/><Relationship Id="rId39" Type="http://schemas.openxmlformats.org/officeDocument/2006/relationships/customXml" Target="../../customXml/item74.xml"/><Relationship Id="rId34" Type="http://schemas.openxmlformats.org/officeDocument/2006/relationships/customXml" Target="../../customXml/item443.xml"/><Relationship Id="rId50" Type="http://schemas.openxmlformats.org/officeDocument/2006/relationships/customXml" Target="../../customXml/item564.xml"/><Relationship Id="rId55" Type="http://schemas.openxmlformats.org/officeDocument/2006/relationships/customXml" Target="../../customXml/item423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86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207.xml"/><Relationship Id="rId29" Type="http://schemas.openxmlformats.org/officeDocument/2006/relationships/customXml" Target="../../customXml/item1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3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715.xml"/><Relationship Id="rId21" Type="http://schemas.openxmlformats.org/officeDocument/2006/relationships/slide" Target="slide17.xml"/><Relationship Id="rId7" Type="http://schemas.openxmlformats.org/officeDocument/2006/relationships/customXml" Target="../../customXml/item44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760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602.xml"/><Relationship Id="rId6" Type="http://schemas.openxmlformats.org/officeDocument/2006/relationships/customXml" Target="../../customXml/item863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548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40.xml"/><Relationship Id="rId9" Type="http://schemas.openxmlformats.org/officeDocument/2006/relationships/customXml" Target="../../customXml/item601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8.xml"/><Relationship Id="rId18" Type="http://schemas.openxmlformats.org/officeDocument/2006/relationships/customXml" Target="../../customXml/item496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377.xml"/><Relationship Id="rId2" Type="http://schemas.openxmlformats.org/officeDocument/2006/relationships/customXml" Target="../../customXml/item876.xml"/><Relationship Id="rId16" Type="http://schemas.openxmlformats.org/officeDocument/2006/relationships/customXml" Target="../../customXml/item600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652.xml"/><Relationship Id="rId11" Type="http://schemas.openxmlformats.org/officeDocument/2006/relationships/customXml" Target="../../customXml/item835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772.xml"/><Relationship Id="rId15" Type="http://schemas.openxmlformats.org/officeDocument/2006/relationships/customXml" Target="../../customXml/item51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315.xml"/><Relationship Id="rId19" Type="http://schemas.openxmlformats.org/officeDocument/2006/relationships/customXml" Target="../../customXml/item768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445.xml"/><Relationship Id="rId9" Type="http://schemas.openxmlformats.org/officeDocument/2006/relationships/customXml" Target="../../customXml/item313.xml"/><Relationship Id="rId14" Type="http://schemas.openxmlformats.org/officeDocument/2006/relationships/customXml" Target="../../customXml/item321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345.xml"/><Relationship Id="rId3" Type="http://schemas.openxmlformats.org/officeDocument/2006/relationships/customXml" Target="../../customXml/item208.xml"/><Relationship Id="rId12" Type="http://schemas.openxmlformats.org/officeDocument/2006/relationships/customXml" Target="../../customXml/item233.xml"/><Relationship Id="rId17" Type="http://schemas.openxmlformats.org/officeDocument/2006/relationships/customXml" Target="../../customXml/item272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818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299.xml"/><Relationship Id="rId21" Type="http://schemas.openxmlformats.org/officeDocument/2006/relationships/slide" Target="slide20.xml"/><Relationship Id="rId7" Type="http://schemas.openxmlformats.org/officeDocument/2006/relationships/customXml" Target="../../customXml/item3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823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799.xml"/><Relationship Id="rId6" Type="http://schemas.openxmlformats.org/officeDocument/2006/relationships/customXml" Target="../../customXml/item737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739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195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18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9.xml"/><Relationship Id="rId18" Type="http://schemas.openxmlformats.org/officeDocument/2006/relationships/customXml" Target="../../customXml/item556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369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756.xml"/><Relationship Id="rId2" Type="http://schemas.openxmlformats.org/officeDocument/2006/relationships/customXml" Target="../../customXml/item864.xml"/><Relationship Id="rId16" Type="http://schemas.openxmlformats.org/officeDocument/2006/relationships/customXml" Target="../../customXml/item746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45.xml"/><Relationship Id="rId24" Type="http://schemas.openxmlformats.org/officeDocument/2006/relationships/customXml" Target="../../customXml/item88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263.xml"/><Relationship Id="rId10" Type="http://schemas.openxmlformats.org/officeDocument/2006/relationships/customXml" Target="../../customXml/item811.xml"/><Relationship Id="rId19" Type="http://schemas.openxmlformats.org/officeDocument/2006/relationships/customXml" Target="../../customXml/item46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638.xml"/><Relationship Id="rId9" Type="http://schemas.openxmlformats.org/officeDocument/2006/relationships/customXml" Target="../../customXml/item776.xml"/><Relationship Id="rId14" Type="http://schemas.openxmlformats.org/officeDocument/2006/relationships/customXml" Target="../../customXml/item825.xml"/><Relationship Id="rId22" Type="http://schemas.openxmlformats.org/officeDocument/2006/relationships/customXml" Target="../../customXml/item15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630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42.xml"/><Relationship Id="rId12" Type="http://schemas.openxmlformats.org/officeDocument/2006/relationships/customXml" Target="../../customXml/item485.xml"/><Relationship Id="rId17" Type="http://schemas.openxmlformats.org/officeDocument/2006/relationships/customXml" Target="../../customXml/item10.xml"/><Relationship Id="rId25" Type="http://schemas.openxmlformats.org/officeDocument/2006/relationships/customXml" Target="../../customXml/item49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27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426.xml"/><Relationship Id="rId6" Type="http://schemas.openxmlformats.org/officeDocument/2006/relationships/customXml" Target="../../customXml/item861.xml"/><Relationship Id="rId15" Type="http://schemas.openxmlformats.org/officeDocument/2006/relationships/customXml" Target="../../customXml/item843.xml"/><Relationship Id="rId23" Type="http://schemas.openxmlformats.org/officeDocument/2006/relationships/customXml" Target="../../customXml/item844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2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250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418.xml"/><Relationship Id="rId12" Type="http://schemas.openxmlformats.org/officeDocument/2006/relationships/customXml" Target="../../customXml/item634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46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436.xml"/><Relationship Id="rId6" Type="http://schemas.openxmlformats.org/officeDocument/2006/relationships/customXml" Target="../../customXml/item323.xml"/><Relationship Id="rId11" Type="http://schemas.openxmlformats.org/officeDocument/2006/relationships/customXml" Target="../../customXml/item340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280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173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297.xml"/><Relationship Id="rId9" Type="http://schemas.openxmlformats.org/officeDocument/2006/relationships/customXml" Target="../../customXml/item686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66.xml"/><Relationship Id="rId18" Type="http://schemas.openxmlformats.org/officeDocument/2006/relationships/customXml" Target="../../customXml/item691.xml"/><Relationship Id="rId26" Type="http://schemas.openxmlformats.org/officeDocument/2006/relationships/customXml" Target="../../customXml/item736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705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656.xml"/><Relationship Id="rId2" Type="http://schemas.openxmlformats.org/officeDocument/2006/relationships/customXml" Target="../../customXml/item115.xml"/><Relationship Id="rId16" Type="http://schemas.openxmlformats.org/officeDocument/2006/relationships/customXml" Target="../../customXml/item384.xml"/><Relationship Id="rId29" Type="http://schemas.openxmlformats.org/officeDocument/2006/relationships/customXml" Target="../../customXml/item189.xml"/><Relationship Id="rId11" Type="http://schemas.openxmlformats.org/officeDocument/2006/relationships/customXml" Target="../../customXml/item753.xml"/><Relationship Id="rId24" Type="http://schemas.openxmlformats.org/officeDocument/2006/relationships/customXml" Target="../../customXml/item25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235.xml"/><Relationship Id="rId15" Type="http://schemas.openxmlformats.org/officeDocument/2006/relationships/customXml" Target="../../customXml/item545.xml"/><Relationship Id="rId23" Type="http://schemas.openxmlformats.org/officeDocument/2006/relationships/customXml" Target="../../customXml/item623.xml"/><Relationship Id="rId28" Type="http://schemas.openxmlformats.org/officeDocument/2006/relationships/customXml" Target="../../customXml/item203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717.xml"/><Relationship Id="rId19" Type="http://schemas.openxmlformats.org/officeDocument/2006/relationships/customXml" Target="../../customXml/item492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684.xml"/><Relationship Id="rId9" Type="http://schemas.openxmlformats.org/officeDocument/2006/relationships/customXml" Target="../../customXml/item842.xml"/><Relationship Id="rId14" Type="http://schemas.openxmlformats.org/officeDocument/2006/relationships/customXml" Target="../../customXml/item687.xml"/><Relationship Id="rId22" Type="http://schemas.openxmlformats.org/officeDocument/2006/relationships/customXml" Target="../../customXml/item252.xml"/><Relationship Id="rId27" Type="http://schemas.openxmlformats.org/officeDocument/2006/relationships/customXml" Target="../../customXml/item218.xml"/><Relationship Id="rId30" Type="http://schemas.openxmlformats.org/officeDocument/2006/relationships/customXml" Target="../../customXml/item156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84.xml"/><Relationship Id="rId3" Type="http://schemas.openxmlformats.org/officeDocument/2006/relationships/customXml" Target="../../customXml/item710.xml"/><Relationship Id="rId12" Type="http://schemas.openxmlformats.org/officeDocument/2006/relationships/customXml" Target="../../customXml/item163.xml"/><Relationship Id="rId17" Type="http://schemas.openxmlformats.org/officeDocument/2006/relationships/customXml" Target="../../customXml/item779.xml"/><Relationship Id="rId25" Type="http://schemas.openxmlformats.org/officeDocument/2006/relationships/customXml" Target="../../customXml/item157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4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796.xml"/><Relationship Id="rId6" Type="http://schemas.openxmlformats.org/officeDocument/2006/relationships/customXml" Target="../../customXml/item40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22.xml"/><Relationship Id="rId26" Type="http://schemas.openxmlformats.org/officeDocument/2006/relationships/image" Target="../media/image45.png"/><Relationship Id="rId3" Type="http://schemas.openxmlformats.org/officeDocument/2006/relationships/customXml" Target="../../customXml/item871.xml"/><Relationship Id="rId21" Type="http://schemas.openxmlformats.org/officeDocument/2006/relationships/image" Target="../media/image40.png"/><Relationship Id="rId34" Type="http://schemas.openxmlformats.org/officeDocument/2006/relationships/slide" Target="slide21.xml"/><Relationship Id="rId7" Type="http://schemas.openxmlformats.org/officeDocument/2006/relationships/customXml" Target="../../customXml/item62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4.png"/><Relationship Id="rId33" Type="http://schemas.openxmlformats.org/officeDocument/2006/relationships/image" Target="../media/image23.svg"/><Relationship Id="rId2" Type="http://schemas.openxmlformats.org/officeDocument/2006/relationships/customXml" Target="../../customXml/item792.xml"/><Relationship Id="rId16" Type="http://schemas.openxmlformats.org/officeDocument/2006/relationships/image" Target="../media/image6.png"/><Relationship Id="rId20" Type="http://schemas.openxmlformats.org/officeDocument/2006/relationships/image" Target="../media/image39.png"/><Relationship Id="rId29" Type="http://schemas.openxmlformats.org/officeDocument/2006/relationships/slide" Target="slide23.xml"/><Relationship Id="rId1" Type="http://schemas.openxmlformats.org/officeDocument/2006/relationships/customXml" Target="../../customXml/item585.xml"/><Relationship Id="rId6" Type="http://schemas.openxmlformats.org/officeDocument/2006/relationships/customXml" Target="../../customXml/item524.xml"/><Relationship Id="rId11" Type="http://schemas.openxmlformats.org/officeDocument/2006/relationships/image" Target="../media/image1.png"/><Relationship Id="rId24" Type="http://schemas.openxmlformats.org/officeDocument/2006/relationships/image" Target="../media/image43.png"/><Relationship Id="rId32" Type="http://schemas.openxmlformats.org/officeDocument/2006/relationships/image" Target="../media/image22.png"/><Relationship Id="rId5" Type="http://schemas.openxmlformats.org/officeDocument/2006/relationships/customXml" Target="../../customXml/item124.xml"/><Relationship Id="rId15" Type="http://schemas.openxmlformats.org/officeDocument/2006/relationships/image" Target="../media/image5.png"/><Relationship Id="rId23" Type="http://schemas.openxmlformats.org/officeDocument/2006/relationships/image" Target="../media/image42.png"/><Relationship Id="rId28" Type="http://schemas.openxmlformats.org/officeDocument/2006/relationships/image" Target="../media/image11.svg"/><Relationship Id="rId36" Type="http://schemas.openxmlformats.org/officeDocument/2006/relationships/image" Target="../media/image52.sv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8.png"/><Relationship Id="rId31" Type="http://schemas.openxmlformats.org/officeDocument/2006/relationships/image" Target="../media/image50.svg"/><Relationship Id="rId4" Type="http://schemas.openxmlformats.org/officeDocument/2006/relationships/customXml" Target="../../customXml/item581.xml"/><Relationship Id="rId9" Type="http://schemas.openxmlformats.org/officeDocument/2006/relationships/customXml" Target="../../customXml/item590.xml"/><Relationship Id="rId14" Type="http://schemas.openxmlformats.org/officeDocument/2006/relationships/image" Target="../media/image4.png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49.png"/><Relationship Id="rId35" Type="http://schemas.openxmlformats.org/officeDocument/2006/relationships/image" Target="../media/image51.png"/><Relationship Id="rId8" Type="http://schemas.openxmlformats.org/officeDocument/2006/relationships/customXml" Target="../../customXml/item81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20.xml"/><Relationship Id="rId18" Type="http://schemas.openxmlformats.org/officeDocument/2006/relationships/customXml" Target="../../customXml/item913.xml"/><Relationship Id="rId26" Type="http://schemas.openxmlformats.org/officeDocument/2006/relationships/image" Target="../media/image5.png"/><Relationship Id="rId39" Type="http://schemas.openxmlformats.org/officeDocument/2006/relationships/image" Target="../media/image11.sv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2.png"/><Relationship Id="rId42" Type="http://schemas.openxmlformats.org/officeDocument/2006/relationships/image" Target="../media/image50.svg"/><Relationship Id="rId47" Type="http://schemas.openxmlformats.org/officeDocument/2006/relationships/slide" Target="slide20.xml"/><Relationship Id="rId50" Type="http://schemas.openxmlformats.org/officeDocument/2006/relationships/image" Target="../media/image26.png"/><Relationship Id="rId7" Type="http://schemas.openxmlformats.org/officeDocument/2006/relationships/customXml" Target="../../customXml/item914.xml"/><Relationship Id="rId2" Type="http://schemas.openxmlformats.org/officeDocument/2006/relationships/customXml" Target="../../customXml/item906.xml"/><Relationship Id="rId16" Type="http://schemas.openxmlformats.org/officeDocument/2006/relationships/customXml" Target="../../customXml/item923.xml"/><Relationship Id="rId29" Type="http://schemas.openxmlformats.org/officeDocument/2006/relationships/slide" Target="slide22.xml"/><Relationship Id="rId11" Type="http://schemas.openxmlformats.org/officeDocument/2006/relationships/customXml" Target="../../customXml/item918.xml"/><Relationship Id="rId24" Type="http://schemas.openxmlformats.org/officeDocument/2006/relationships/image" Target="../media/image3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slide" Target="slide23.xml"/><Relationship Id="rId45" Type="http://schemas.openxmlformats.org/officeDocument/2006/relationships/image" Target="../media/image51.png"/><Relationship Id="rId53" Type="http://schemas.openxmlformats.org/officeDocument/2006/relationships/image" Target="../media/image35.svg"/><Relationship Id="rId5" Type="http://schemas.openxmlformats.org/officeDocument/2006/relationships/customXml" Target="../../customXml/item910.xml"/><Relationship Id="rId10" Type="http://schemas.openxmlformats.org/officeDocument/2006/relationships/customXml" Target="../../customXml/item917.xml"/><Relationship Id="rId19" Type="http://schemas.openxmlformats.org/officeDocument/2006/relationships/customXml" Target="../../customXml/item911.xml"/><Relationship Id="rId31" Type="http://schemas.openxmlformats.org/officeDocument/2006/relationships/image" Target="../media/image39.png"/><Relationship Id="rId44" Type="http://schemas.openxmlformats.org/officeDocument/2006/relationships/image" Target="../media/image23.svg"/><Relationship Id="rId52" Type="http://schemas.openxmlformats.org/officeDocument/2006/relationships/image" Target="../media/image34.png"/><Relationship Id="rId4" Type="http://schemas.openxmlformats.org/officeDocument/2006/relationships/customXml" Target="../../customXml/item908.xml"/><Relationship Id="rId9" Type="http://schemas.openxmlformats.org/officeDocument/2006/relationships/customXml" Target="../../customXml/item916.xml"/><Relationship Id="rId14" Type="http://schemas.openxmlformats.org/officeDocument/2006/relationships/customXml" Target="../../customXml/item921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22.png"/><Relationship Id="rId48" Type="http://schemas.openxmlformats.org/officeDocument/2006/relationships/image" Target="../media/image24.png"/><Relationship Id="rId8" Type="http://schemas.openxmlformats.org/officeDocument/2006/relationships/customXml" Target="../../customXml/item915.xml"/><Relationship Id="rId51" Type="http://schemas.openxmlformats.org/officeDocument/2006/relationships/image" Target="../media/image27.svg"/><Relationship Id="rId3" Type="http://schemas.openxmlformats.org/officeDocument/2006/relationships/customXml" Target="../../customXml/item907.xml"/><Relationship Id="rId12" Type="http://schemas.openxmlformats.org/officeDocument/2006/relationships/customXml" Target="../../customXml/item919.xml"/><Relationship Id="rId17" Type="http://schemas.openxmlformats.org/officeDocument/2006/relationships/customXml" Target="../../customXml/item924.xml"/><Relationship Id="rId25" Type="http://schemas.openxmlformats.org/officeDocument/2006/relationships/image" Target="../media/image4.png"/><Relationship Id="rId33" Type="http://schemas.openxmlformats.org/officeDocument/2006/relationships/image" Target="../media/image41.png"/><Relationship Id="rId38" Type="http://schemas.openxmlformats.org/officeDocument/2006/relationships/image" Target="../media/image10.png"/><Relationship Id="rId46" Type="http://schemas.openxmlformats.org/officeDocument/2006/relationships/image" Target="../media/image52.svg"/><Relationship Id="rId20" Type="http://schemas.openxmlformats.org/officeDocument/2006/relationships/customXml" Target="../../customXml/item909.xml"/><Relationship Id="rId41" Type="http://schemas.openxmlformats.org/officeDocument/2006/relationships/image" Target="../media/image49.png"/><Relationship Id="rId1" Type="http://schemas.openxmlformats.org/officeDocument/2006/relationships/customXml" Target="../../customXml/item905.xml"/><Relationship Id="rId6" Type="http://schemas.openxmlformats.org/officeDocument/2006/relationships/customXml" Target="../../customXml/item912.xml"/><Relationship Id="rId15" Type="http://schemas.openxmlformats.org/officeDocument/2006/relationships/customXml" Target="../../customXml/item92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4.png"/><Relationship Id="rId4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1.svg"/><Relationship Id="rId3" Type="http://schemas.openxmlformats.org/officeDocument/2006/relationships/customXml" Target="../../customXml/item26.xml"/><Relationship Id="rId21" Type="http://schemas.openxmlformats.org/officeDocument/2006/relationships/image" Target="../media/image50.svg"/><Relationship Id="rId7" Type="http://schemas.openxmlformats.org/officeDocument/2006/relationships/customXml" Target="../../customXml/item104.xml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customXml" Target="../../customXml/item331.xml"/><Relationship Id="rId16" Type="http://schemas.openxmlformats.org/officeDocument/2006/relationships/slide" Target="slide24.xml"/><Relationship Id="rId20" Type="http://schemas.openxmlformats.org/officeDocument/2006/relationships/image" Target="../media/image49.png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498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53.xml"/><Relationship Id="rId15" Type="http://schemas.openxmlformats.org/officeDocument/2006/relationships/image" Target="../media/image7.png"/><Relationship Id="rId23" Type="http://schemas.openxmlformats.org/officeDocument/2006/relationships/image" Target="../media/image23.svg"/><Relationship Id="rId10" Type="http://schemas.openxmlformats.org/officeDocument/2006/relationships/image" Target="../media/image2.png"/><Relationship Id="rId19" Type="http://schemas.openxmlformats.org/officeDocument/2006/relationships/slide" Target="slide23.xml"/><Relationship Id="rId4" Type="http://schemas.openxmlformats.org/officeDocument/2006/relationships/customXml" Target="../../customXml/item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4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0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5.png"/><Relationship Id="rId7" Type="http://schemas.openxmlformats.org/officeDocument/2006/relationships/customXml" Target="../../customXml/item599.xml"/><Relationship Id="rId2" Type="http://schemas.openxmlformats.org/officeDocument/2006/relationships/customXml" Target="../../customXml/item698.xml"/><Relationship Id="rId16" Type="http://schemas.openxmlformats.org/officeDocument/2006/relationships/customXml" Target="../../customXml/item392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4.svg"/><Relationship Id="rId1" Type="http://schemas.openxmlformats.org/officeDocument/2006/relationships/customXml" Target="../../customXml/item880.xml"/><Relationship Id="rId6" Type="http://schemas.openxmlformats.org/officeDocument/2006/relationships/customXml" Target="../../customXml/item536.xml"/><Relationship Id="rId11" Type="http://schemas.openxmlformats.org/officeDocument/2006/relationships/customXml" Target="../../customXml/item438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3.png"/><Relationship Id="rId5" Type="http://schemas.openxmlformats.org/officeDocument/2006/relationships/customXml" Target="../../customXml/item477.xml"/><Relationship Id="rId15" Type="http://schemas.openxmlformats.org/officeDocument/2006/relationships/customXml" Target="../../customXml/item154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13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391.xml"/><Relationship Id="rId9" Type="http://schemas.openxmlformats.org/officeDocument/2006/relationships/customXml" Target="../../customXml/item611.xml"/><Relationship Id="rId14" Type="http://schemas.openxmlformats.org/officeDocument/2006/relationships/customXml" Target="../../customXml/item852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32.xml"/><Relationship Id="rId3" Type="http://schemas.openxmlformats.org/officeDocument/2006/relationships/customXml" Target="../../customXml/item123.xml"/><Relationship Id="rId12" Type="http://schemas.openxmlformats.org/officeDocument/2006/relationships/customXml" Target="../../customXml/item749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5.xml"/><Relationship Id="rId18" Type="http://schemas.openxmlformats.org/officeDocument/2006/relationships/customXml" Target="../../customXml/item464.xml"/><Relationship Id="rId26" Type="http://schemas.openxmlformats.org/officeDocument/2006/relationships/image" Target="../media/image3.png"/><Relationship Id="rId39" Type="http://schemas.openxmlformats.org/officeDocument/2006/relationships/image" Target="../media/image8.png"/><Relationship Id="rId21" Type="http://schemas.openxmlformats.org/officeDocument/2006/relationships/customXml" Target="../../customXml/item11.xml"/><Relationship Id="rId34" Type="http://schemas.openxmlformats.org/officeDocument/2006/relationships/slide" Target="slide23.xml"/><Relationship Id="rId7" Type="http://schemas.openxmlformats.org/officeDocument/2006/relationships/customXml" Target="../../customXml/item470.xml"/><Relationship Id="rId12" Type="http://schemas.openxmlformats.org/officeDocument/2006/relationships/customXml" Target="../../customXml/item605.xml"/><Relationship Id="rId17" Type="http://schemas.openxmlformats.org/officeDocument/2006/relationships/customXml" Target="../../customXml/item406.xml"/><Relationship Id="rId25" Type="http://schemas.openxmlformats.org/officeDocument/2006/relationships/image" Target="../media/image2.png"/><Relationship Id="rId33" Type="http://schemas.openxmlformats.org/officeDocument/2006/relationships/image" Target="../media/image11.svg"/><Relationship Id="rId38" Type="http://schemas.openxmlformats.org/officeDocument/2006/relationships/image" Target="../media/image23.svg"/><Relationship Id="rId2" Type="http://schemas.openxmlformats.org/officeDocument/2006/relationships/customXml" Target="../../customXml/item621.xml"/><Relationship Id="rId16" Type="http://schemas.openxmlformats.org/officeDocument/2006/relationships/customXml" Target="../../customXml/item515.xml"/><Relationship Id="rId20" Type="http://schemas.openxmlformats.org/officeDocument/2006/relationships/customXml" Target="../../customXml/item170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801.xml"/><Relationship Id="rId6" Type="http://schemas.openxmlformats.org/officeDocument/2006/relationships/customXml" Target="../../customXml/item379.xml"/><Relationship Id="rId11" Type="http://schemas.openxmlformats.org/officeDocument/2006/relationships/customXml" Target="../../customXml/item84.xml"/><Relationship Id="rId24" Type="http://schemas.openxmlformats.org/officeDocument/2006/relationships/image" Target="../media/image1.png"/><Relationship Id="rId32" Type="http://schemas.openxmlformats.org/officeDocument/2006/relationships/image" Target="../media/image10.png"/><Relationship Id="rId37" Type="http://schemas.openxmlformats.org/officeDocument/2006/relationships/image" Target="../media/image22.png"/><Relationship Id="rId40" Type="http://schemas.openxmlformats.org/officeDocument/2006/relationships/image" Target="../media/image9.svg"/><Relationship Id="rId5" Type="http://schemas.openxmlformats.org/officeDocument/2006/relationships/customXml" Target="../../customXml/item533.xml"/><Relationship Id="rId15" Type="http://schemas.openxmlformats.org/officeDocument/2006/relationships/customXml" Target="../../customXml/item9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50.svg"/><Relationship Id="rId10" Type="http://schemas.openxmlformats.org/officeDocument/2006/relationships/customXml" Target="../../customXml/item450.xml"/><Relationship Id="rId19" Type="http://schemas.openxmlformats.org/officeDocument/2006/relationships/customXml" Target="../../customXml/item560.xml"/><Relationship Id="rId31" Type="http://schemas.openxmlformats.org/officeDocument/2006/relationships/slide" Target="slide25.xml"/><Relationship Id="rId4" Type="http://schemas.openxmlformats.org/officeDocument/2006/relationships/customXml" Target="../../customXml/item480.xml"/><Relationship Id="rId9" Type="http://schemas.openxmlformats.org/officeDocument/2006/relationships/customXml" Target="../../customXml/item752.xml"/><Relationship Id="rId14" Type="http://schemas.openxmlformats.org/officeDocument/2006/relationships/customXml" Target="../../customXml/item2.xml"/><Relationship Id="rId22" Type="http://schemas.openxmlformats.org/officeDocument/2006/relationships/customXml" Target="../../customXml/item14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49.png"/><Relationship Id="rId8" Type="http://schemas.openxmlformats.org/officeDocument/2006/relationships/customXml" Target="../../customXml/item394.xml"/><Relationship Id="rId3" Type="http://schemas.openxmlformats.org/officeDocument/2006/relationships/customXml" Target="../../customXml/item3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image" Target="../media/image4.png"/><Relationship Id="rId18" Type="http://schemas.openxmlformats.org/officeDocument/2006/relationships/image" Target="../media/image38.png"/><Relationship Id="rId26" Type="http://schemas.openxmlformats.org/officeDocument/2006/relationships/slide" Target="slide23.xml"/><Relationship Id="rId3" Type="http://schemas.openxmlformats.org/officeDocument/2006/relationships/customXml" Target="../../customXml/item723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598.xml"/><Relationship Id="rId12" Type="http://schemas.openxmlformats.org/officeDocument/2006/relationships/image" Target="../media/image3.png"/><Relationship Id="rId17" Type="http://schemas.openxmlformats.org/officeDocument/2006/relationships/slide" Target="slide26.xml"/><Relationship Id="rId25" Type="http://schemas.openxmlformats.org/officeDocument/2006/relationships/image" Target="../media/image45.png"/><Relationship Id="rId2" Type="http://schemas.openxmlformats.org/officeDocument/2006/relationships/customXml" Target="../../customXml/item588.xml"/><Relationship Id="rId16" Type="http://schemas.openxmlformats.org/officeDocument/2006/relationships/image" Target="../media/image7.png"/><Relationship Id="rId20" Type="http://schemas.openxmlformats.org/officeDocument/2006/relationships/image" Target="../media/image40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665.xml"/><Relationship Id="rId6" Type="http://schemas.openxmlformats.org/officeDocument/2006/relationships/customXml" Target="../../customXml/item347.xml"/><Relationship Id="rId11" Type="http://schemas.openxmlformats.org/officeDocument/2006/relationships/image" Target="../media/image2.png"/><Relationship Id="rId24" Type="http://schemas.openxmlformats.org/officeDocument/2006/relationships/image" Target="../media/image44.png"/><Relationship Id="rId32" Type="http://schemas.openxmlformats.org/officeDocument/2006/relationships/image" Target="../media/image11.svg"/><Relationship Id="rId5" Type="http://schemas.openxmlformats.org/officeDocument/2006/relationships/customXml" Target="../../customXml/item661.xml"/><Relationship Id="rId15" Type="http://schemas.openxmlformats.org/officeDocument/2006/relationships/image" Target="../media/image6.png"/><Relationship Id="rId23" Type="http://schemas.openxmlformats.org/officeDocument/2006/relationships/image" Target="../media/image43.png"/><Relationship Id="rId28" Type="http://schemas.openxmlformats.org/officeDocument/2006/relationships/image" Target="../media/image50.svg"/><Relationship Id="rId10" Type="http://schemas.openxmlformats.org/officeDocument/2006/relationships/image" Target="../media/image1.png"/><Relationship Id="rId19" Type="http://schemas.openxmlformats.org/officeDocument/2006/relationships/image" Target="../media/image39.png"/><Relationship Id="rId31" Type="http://schemas.openxmlformats.org/officeDocument/2006/relationships/image" Target="../media/image10.png"/><Relationship Id="rId4" Type="http://schemas.openxmlformats.org/officeDocument/2006/relationships/customXml" Target="../../customXml/item82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2.png"/><Relationship Id="rId27" Type="http://schemas.openxmlformats.org/officeDocument/2006/relationships/image" Target="../media/image49.png"/><Relationship Id="rId30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75.xml"/><Relationship Id="rId18" Type="http://schemas.openxmlformats.org/officeDocument/2006/relationships/image" Target="../media/image2.png"/><Relationship Id="rId26" Type="http://schemas.openxmlformats.org/officeDocument/2006/relationships/image" Target="../media/image50.svg"/><Relationship Id="rId3" Type="http://schemas.openxmlformats.org/officeDocument/2006/relationships/customXml" Target="../../customXml/item762.xml"/><Relationship Id="rId21" Type="http://schemas.openxmlformats.org/officeDocument/2006/relationships/image" Target="../media/image5.png"/><Relationship Id="rId34" Type="http://schemas.openxmlformats.org/officeDocument/2006/relationships/image" Target="../media/image43.png"/><Relationship Id="rId7" Type="http://schemas.openxmlformats.org/officeDocument/2006/relationships/customXml" Target="../../customXml/item573.xml"/><Relationship Id="rId12" Type="http://schemas.openxmlformats.org/officeDocument/2006/relationships/customXml" Target="../../customXml/item278.xml"/><Relationship Id="rId17" Type="http://schemas.openxmlformats.org/officeDocument/2006/relationships/image" Target="../media/image1.png"/><Relationship Id="rId25" Type="http://schemas.openxmlformats.org/officeDocument/2006/relationships/image" Target="../media/image49.png"/><Relationship Id="rId33" Type="http://schemas.openxmlformats.org/officeDocument/2006/relationships/image" Target="../media/image42.png"/><Relationship Id="rId2" Type="http://schemas.openxmlformats.org/officeDocument/2006/relationships/customXml" Target="../../customXml/item501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38.png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525.xml"/><Relationship Id="rId11" Type="http://schemas.openxmlformats.org/officeDocument/2006/relationships/customXml" Target="../../customXml/item314.xml"/><Relationship Id="rId24" Type="http://schemas.openxmlformats.org/officeDocument/2006/relationships/slide" Target="slide27.xml"/><Relationship Id="rId32" Type="http://schemas.openxmlformats.org/officeDocument/2006/relationships/image" Target="../media/image41.png"/><Relationship Id="rId5" Type="http://schemas.openxmlformats.org/officeDocument/2006/relationships/customXml" Target="../../customXml/item441.xml"/><Relationship Id="rId15" Type="http://schemas.openxmlformats.org/officeDocument/2006/relationships/customXml" Target="../../customXml/item267.xml"/><Relationship Id="rId23" Type="http://schemas.openxmlformats.org/officeDocument/2006/relationships/image" Target="../media/image7.png"/><Relationship Id="rId28" Type="http://schemas.openxmlformats.org/officeDocument/2006/relationships/image" Target="../media/image23.svg"/><Relationship Id="rId36" Type="http://schemas.openxmlformats.org/officeDocument/2006/relationships/image" Target="../media/image45.png"/><Relationship Id="rId10" Type="http://schemas.openxmlformats.org/officeDocument/2006/relationships/customXml" Target="../../customXml/item371.xml"/><Relationship Id="rId19" Type="http://schemas.openxmlformats.org/officeDocument/2006/relationships/image" Target="../media/image3.png"/><Relationship Id="rId31" Type="http://schemas.openxmlformats.org/officeDocument/2006/relationships/image" Target="../media/image40.png"/><Relationship Id="rId4" Type="http://schemas.openxmlformats.org/officeDocument/2006/relationships/customXml" Target="../../customXml/item562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191.xml"/><Relationship Id="rId22" Type="http://schemas.openxmlformats.org/officeDocument/2006/relationships/image" Target="../media/image6.png"/><Relationship Id="rId27" Type="http://schemas.openxmlformats.org/officeDocument/2006/relationships/image" Target="../media/image22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customXml" Target="../../customXml/item8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84.xml"/><Relationship Id="rId18" Type="http://schemas.openxmlformats.org/officeDocument/2006/relationships/image" Target="../media/image4.png"/><Relationship Id="rId26" Type="http://schemas.openxmlformats.org/officeDocument/2006/relationships/image" Target="../media/image23.svg"/><Relationship Id="rId3" Type="http://schemas.openxmlformats.org/officeDocument/2006/relationships/customXml" Target="../../customXml/item201.xml"/><Relationship Id="rId21" Type="http://schemas.openxmlformats.org/officeDocument/2006/relationships/image" Target="../media/image7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286.xml"/><Relationship Id="rId17" Type="http://schemas.openxmlformats.org/officeDocument/2006/relationships/image" Target="../media/image3.png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2" Type="http://schemas.openxmlformats.org/officeDocument/2006/relationships/customXml" Target="../../customXml/item458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700.xml"/><Relationship Id="rId6" Type="http://schemas.openxmlformats.org/officeDocument/2006/relationships/customXml" Target="../../customXml/item707.xml"/><Relationship Id="rId11" Type="http://schemas.openxmlformats.org/officeDocument/2006/relationships/customXml" Target="../../customXml/item479.xml"/><Relationship Id="rId24" Type="http://schemas.openxmlformats.org/officeDocument/2006/relationships/image" Target="../media/image50.svg"/><Relationship Id="rId32" Type="http://schemas.openxmlformats.org/officeDocument/2006/relationships/image" Target="../media/image43.png"/><Relationship Id="rId5" Type="http://schemas.openxmlformats.org/officeDocument/2006/relationships/customXml" Target="../../customXml/item583.xml"/><Relationship Id="rId15" Type="http://schemas.openxmlformats.org/officeDocument/2006/relationships/image" Target="../media/image1.png"/><Relationship Id="rId23" Type="http://schemas.openxmlformats.org/officeDocument/2006/relationships/image" Target="../media/image49.png"/><Relationship Id="rId28" Type="http://schemas.openxmlformats.org/officeDocument/2006/relationships/image" Target="../media/image39.png"/><Relationship Id="rId10" Type="http://schemas.openxmlformats.org/officeDocument/2006/relationships/customXml" Target="../../customXml/item795.xml"/><Relationship Id="rId19" Type="http://schemas.openxmlformats.org/officeDocument/2006/relationships/image" Target="../media/image5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829.xml"/><Relationship Id="rId14" Type="http://schemas.openxmlformats.org/officeDocument/2006/relationships/slideLayout" Target="../slideLayouts/slideLayout1.xml"/><Relationship Id="rId22" Type="http://schemas.openxmlformats.org/officeDocument/2006/relationships/slide" Target="slide28.xml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customXml" Target="../../customXml/item59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44.png"/><Relationship Id="rId3" Type="http://schemas.openxmlformats.org/officeDocument/2006/relationships/customXml" Target="../../customXml/item140.xml"/><Relationship Id="rId21" Type="http://schemas.openxmlformats.org/officeDocument/2006/relationships/image" Target="../media/image39.png"/><Relationship Id="rId7" Type="http://schemas.openxmlformats.org/officeDocument/2006/relationships/customXml" Target="../../customXml/item66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43.png"/><Relationship Id="rId33" Type="http://schemas.openxmlformats.org/officeDocument/2006/relationships/image" Target="../media/image11.svg"/><Relationship Id="rId2" Type="http://schemas.openxmlformats.org/officeDocument/2006/relationships/customXml" Target="../../customXml/item334.xml"/><Relationship Id="rId16" Type="http://schemas.openxmlformats.org/officeDocument/2006/relationships/image" Target="../media/image5.png"/><Relationship Id="rId20" Type="http://schemas.openxmlformats.org/officeDocument/2006/relationships/image" Target="../media/image38.png"/><Relationship Id="rId29" Type="http://schemas.openxmlformats.org/officeDocument/2006/relationships/image" Target="../media/image50.svg"/><Relationship Id="rId1" Type="http://schemas.openxmlformats.org/officeDocument/2006/relationships/customXml" Target="../../customXml/item629.xml"/><Relationship Id="rId6" Type="http://schemas.openxmlformats.org/officeDocument/2006/relationships/customXml" Target="../../customXml/item804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42.png"/><Relationship Id="rId32" Type="http://schemas.openxmlformats.org/officeDocument/2006/relationships/image" Target="../media/image10.png"/><Relationship Id="rId5" Type="http://schemas.openxmlformats.org/officeDocument/2006/relationships/customXml" Target="../../customXml/item502.xml"/><Relationship Id="rId15" Type="http://schemas.openxmlformats.org/officeDocument/2006/relationships/image" Target="../media/image4.png"/><Relationship Id="rId23" Type="http://schemas.openxmlformats.org/officeDocument/2006/relationships/image" Target="../media/image41.png"/><Relationship Id="rId28" Type="http://schemas.openxmlformats.org/officeDocument/2006/relationships/image" Target="../media/image49.png"/><Relationship Id="rId10" Type="http://schemas.openxmlformats.org/officeDocument/2006/relationships/customXml" Target="../../customXml/item719.xml"/><Relationship Id="rId19" Type="http://schemas.openxmlformats.org/officeDocument/2006/relationships/slide" Target="slide29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17.xml"/><Relationship Id="rId9" Type="http://schemas.openxmlformats.org/officeDocument/2006/relationships/customXml" Target="../../customXml/item225.xml"/><Relationship Id="rId14" Type="http://schemas.openxmlformats.org/officeDocument/2006/relationships/image" Target="../media/image3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22.png"/><Relationship Id="rId8" Type="http://schemas.openxmlformats.org/officeDocument/2006/relationships/customXml" Target="../../customXml/item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23.svg"/><Relationship Id="rId3" Type="http://schemas.openxmlformats.org/officeDocument/2006/relationships/customXml" Target="../../customXml/item35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customXml" Target="../../customXml/item644.xml"/><Relationship Id="rId16" Type="http://schemas.openxmlformats.org/officeDocument/2006/relationships/image" Target="../media/image50.svg"/><Relationship Id="rId1" Type="http://schemas.openxmlformats.org/officeDocument/2006/relationships/customXml" Target="../../customXml/item84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31.xml"/><Relationship Id="rId15" Type="http://schemas.openxmlformats.org/officeDocument/2006/relationships/image" Target="../media/image49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442.xml"/><Relationship Id="rId9" Type="http://schemas.openxmlformats.org/officeDocument/2006/relationships/image" Target="../media/image3.png"/><Relationship Id="rId1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09.xml"/><Relationship Id="rId18" Type="http://schemas.openxmlformats.org/officeDocument/2006/relationships/customXml" Target="../../customXml/item44.xml"/><Relationship Id="rId26" Type="http://schemas.openxmlformats.org/officeDocument/2006/relationships/customXml" Target="../../customXml/item85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81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73.xml"/><Relationship Id="rId2" Type="http://schemas.openxmlformats.org/officeDocument/2006/relationships/customXml" Target="../../customXml/item559.xml"/><Relationship Id="rId16" Type="http://schemas.openxmlformats.org/officeDocument/2006/relationships/customXml" Target="../../customXml/item849.xml"/><Relationship Id="rId29" Type="http://schemas.openxmlformats.org/officeDocument/2006/relationships/customXml" Target="../../customXml/item744.xml"/><Relationship Id="rId11" Type="http://schemas.openxmlformats.org/officeDocument/2006/relationships/customXml" Target="../../customXml/item167.xml"/><Relationship Id="rId24" Type="http://schemas.openxmlformats.org/officeDocument/2006/relationships/customXml" Target="../../customXml/item869.xml"/><Relationship Id="rId32" Type="http://schemas.openxmlformats.org/officeDocument/2006/relationships/customXml" Target="../../customXml/item490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33.xml"/><Relationship Id="rId10" Type="http://schemas.openxmlformats.org/officeDocument/2006/relationships/customXml" Target="../../customXml/item610.xml"/><Relationship Id="rId19" Type="http://schemas.openxmlformats.org/officeDocument/2006/relationships/customXml" Target="../../customXml/item617.xml"/><Relationship Id="rId31" Type="http://schemas.openxmlformats.org/officeDocument/2006/relationships/customXml" Target="../../customXml/item421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177.xml"/><Relationship Id="rId14" Type="http://schemas.openxmlformats.org/officeDocument/2006/relationships/customXml" Target="../../customXml/item125.xml"/><Relationship Id="rId22" Type="http://schemas.openxmlformats.org/officeDocument/2006/relationships/customXml" Target="../../customXml/item711.xml"/><Relationship Id="rId27" Type="http://schemas.openxmlformats.org/officeDocument/2006/relationships/customXml" Target="../../customXml/item833.xml"/><Relationship Id="rId30" Type="http://schemas.openxmlformats.org/officeDocument/2006/relationships/customXml" Target="../../customXml/item576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74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307.xml"/><Relationship Id="rId12" Type="http://schemas.openxmlformats.org/officeDocument/2006/relationships/customXml" Target="../../customXml/item54.xml"/><Relationship Id="rId17" Type="http://schemas.openxmlformats.org/officeDocument/2006/relationships/customXml" Target="../../customXml/item389.xml"/><Relationship Id="rId25" Type="http://schemas.openxmlformats.org/officeDocument/2006/relationships/customXml" Target="../../customXml/item514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139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552.xml"/><Relationship Id="rId6" Type="http://schemas.openxmlformats.org/officeDocument/2006/relationships/customXml" Target="../../customXml/item862.xml"/><Relationship Id="rId15" Type="http://schemas.openxmlformats.org/officeDocument/2006/relationships/customXml" Target="../../customXml/item232.xml"/><Relationship Id="rId23" Type="http://schemas.openxmlformats.org/officeDocument/2006/relationships/customXml" Target="../../customXml/item875.xml"/><Relationship Id="rId28" Type="http://schemas.openxmlformats.org/officeDocument/2006/relationships/customXml" Target="../../customXml/item452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8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854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37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75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271.xml"/><Relationship Id="rId6" Type="http://schemas.openxmlformats.org/officeDocument/2006/relationships/customXml" Target="../../customXml/item459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5" Type="http://schemas.openxmlformats.org/officeDocument/2006/relationships/customXml" Target="../../customXml/item159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image" Target="../media/image2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4" Type="http://schemas.openxmlformats.org/officeDocument/2006/relationships/customXml" Target="../../customXml/item655.xml"/><Relationship Id="rId9" Type="http://schemas.openxmlformats.org/officeDocument/2006/relationships/customXml" Target="../../customXml/item351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1.xml"/><Relationship Id="rId18" Type="http://schemas.openxmlformats.org/officeDocument/2006/relationships/customXml" Target="../../customXml/item89.xml"/><Relationship Id="rId26" Type="http://schemas.openxmlformats.org/officeDocument/2006/relationships/customXml" Target="../../customXml/item690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88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7.svg"/><Relationship Id="rId7" Type="http://schemas.openxmlformats.org/officeDocument/2006/relationships/customXml" Target="../../customXml/item537.xml"/><Relationship Id="rId2" Type="http://schemas.openxmlformats.org/officeDocument/2006/relationships/customXml" Target="../../customXml/item509.xml"/><Relationship Id="rId16" Type="http://schemas.openxmlformats.org/officeDocument/2006/relationships/customXml" Target="../../customXml/item259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673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135.xml"/><Relationship Id="rId24" Type="http://schemas.openxmlformats.org/officeDocument/2006/relationships/customXml" Target="../../customXml/item58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6.xml"/><Relationship Id="rId5" Type="http://schemas.openxmlformats.org/officeDocument/2006/relationships/customXml" Target="../../customXml/item608.xml"/><Relationship Id="rId15" Type="http://schemas.openxmlformats.org/officeDocument/2006/relationships/customXml" Target="../../customXml/item122.xml"/><Relationship Id="rId23" Type="http://schemas.openxmlformats.org/officeDocument/2006/relationships/customXml" Target="../../customXml/item224.xml"/><Relationship Id="rId28" Type="http://schemas.openxmlformats.org/officeDocument/2006/relationships/customXml" Target="../../customXml/item57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497.xml"/><Relationship Id="rId19" Type="http://schemas.openxmlformats.org/officeDocument/2006/relationships/customXml" Target="../../customXml/item607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855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457.xml"/><Relationship Id="rId22" Type="http://schemas.openxmlformats.org/officeDocument/2006/relationships/customXml" Target="../../customXml/item283.xml"/><Relationship Id="rId27" Type="http://schemas.openxmlformats.org/officeDocument/2006/relationships/customXml" Target="../../customXml/item424.xml"/><Relationship Id="rId30" Type="http://schemas.openxmlformats.org/officeDocument/2006/relationships/notesSlide" Target="../notesSlides/notesSlide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8" Type="http://schemas.openxmlformats.org/officeDocument/2006/relationships/customXml" Target="../../customXml/item668.xml"/><Relationship Id="rId3" Type="http://schemas.openxmlformats.org/officeDocument/2006/relationships/customXml" Target="../../customXml/item113.xml"/><Relationship Id="rId12" Type="http://schemas.openxmlformats.org/officeDocument/2006/relationships/customXml" Target="../../customXml/item416.xml"/><Relationship Id="rId17" Type="http://schemas.openxmlformats.org/officeDocument/2006/relationships/customXml" Target="../../customXml/item783.xml"/><Relationship Id="rId25" Type="http://schemas.openxmlformats.org/officeDocument/2006/relationships/customXml" Target="../../customXml/item567.xml"/><Relationship Id="rId33" Type="http://schemas.openxmlformats.org/officeDocument/2006/relationships/image" Target="../media/image3.png"/><Relationship Id="rId38" Type="http://schemas.openxmlformats.org/officeDocument/2006/relationships/slide" Target="slide5.xml"/><Relationship Id="rId46" Type="http://schemas.openxmlformats.org/officeDocument/2006/relationships/image" Target="../media/image26.png"/><Relationship Id="rId20" Type="http://schemas.openxmlformats.org/officeDocument/2006/relationships/customXml" Target="../../customXml/item826.xml"/><Relationship Id="rId4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8.xml"/><Relationship Id="rId18" Type="http://schemas.openxmlformats.org/officeDocument/2006/relationships/customXml" Target="../../customXml/item99.xml"/><Relationship Id="rId26" Type="http://schemas.openxmlformats.org/officeDocument/2006/relationships/customXml" Target="../../customXml/item387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808.xml"/><Relationship Id="rId34" Type="http://schemas.openxmlformats.org/officeDocument/2006/relationships/customXml" Target="../../customXml/item268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475.xml"/><Relationship Id="rId2" Type="http://schemas.openxmlformats.org/officeDocument/2006/relationships/customXml" Target="../../customXml/item860.xml"/><Relationship Id="rId16" Type="http://schemas.openxmlformats.org/officeDocument/2006/relationships/customXml" Target="../../customXml/item253.xml"/><Relationship Id="rId29" Type="http://schemas.openxmlformats.org/officeDocument/2006/relationships/customXml" Target="../../customXml/item165.xml"/><Relationship Id="rId11" Type="http://schemas.openxmlformats.org/officeDocument/2006/relationships/customXml" Target="../../customXml/item332.xml"/><Relationship Id="rId24" Type="http://schemas.openxmlformats.org/officeDocument/2006/relationships/customXml" Target="../../customXml/item179.xml"/><Relationship Id="rId32" Type="http://schemas.openxmlformats.org/officeDocument/2006/relationships/customXml" Target="../../customXml/item853.xml"/><Relationship Id="rId37" Type="http://schemas.openxmlformats.org/officeDocument/2006/relationships/customXml" Target="../../customXml/item363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741.xml"/><Relationship Id="rId61" Type="http://schemas.openxmlformats.org/officeDocument/2006/relationships/slide" Target="slide4.xml"/><Relationship Id="rId19" Type="http://schemas.openxmlformats.org/officeDocument/2006/relationships/customXml" Target="../../customXml/item489.xml"/><Relationship Id="rId14" Type="http://schemas.openxmlformats.org/officeDocument/2006/relationships/customXml" Target="../../customXml/item80.xml"/><Relationship Id="rId22" Type="http://schemas.openxmlformats.org/officeDocument/2006/relationships/customXml" Target="../../customXml/item146.xml"/><Relationship Id="rId27" Type="http://schemas.openxmlformats.org/officeDocument/2006/relationships/customXml" Target="../../customXml/item430.xml"/><Relationship Id="rId30" Type="http://schemas.openxmlformats.org/officeDocument/2006/relationships/customXml" Target="../../customXml/item770.xml"/><Relationship Id="rId35" Type="http://schemas.openxmlformats.org/officeDocument/2006/relationships/customXml" Target="../../customXml/item681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639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27.xml"/><Relationship Id="rId12" Type="http://schemas.openxmlformats.org/officeDocument/2006/relationships/customXml" Target="../../customXml/item526.xml"/><Relationship Id="rId17" Type="http://schemas.openxmlformats.org/officeDocument/2006/relationships/customXml" Target="../../customXml/item730.xml"/><Relationship Id="rId25" Type="http://schemas.openxmlformats.org/officeDocument/2006/relationships/customXml" Target="../../customXml/item508.xml"/><Relationship Id="rId33" Type="http://schemas.openxmlformats.org/officeDocument/2006/relationships/customXml" Target="../../customXml/item769.xml"/><Relationship Id="rId38" Type="http://schemas.openxmlformats.org/officeDocument/2006/relationships/customXml" Target="../../customXml/item295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354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615.xml"/><Relationship Id="rId6" Type="http://schemas.openxmlformats.org/officeDocument/2006/relationships/customXml" Target="../../customXml/item357.xml"/><Relationship Id="rId15" Type="http://schemas.openxmlformats.org/officeDocument/2006/relationships/customXml" Target="../../customXml/item149.xml"/><Relationship Id="rId23" Type="http://schemas.openxmlformats.org/officeDocument/2006/relationships/customXml" Target="../../customXml/item539.xml"/><Relationship Id="rId28" Type="http://schemas.openxmlformats.org/officeDocument/2006/relationships/customXml" Target="../../customXml/item856.xml"/><Relationship Id="rId36" Type="http://schemas.openxmlformats.org/officeDocument/2006/relationships/customXml" Target="../../customXml/item46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365.xml"/><Relationship Id="rId31" Type="http://schemas.openxmlformats.org/officeDocument/2006/relationships/customXml" Target="../../customXml/item198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31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9.xml"/><Relationship Id="rId18" Type="http://schemas.openxmlformats.org/officeDocument/2006/relationships/customXml" Target="../../customXml/item781.xml"/><Relationship Id="rId26" Type="http://schemas.openxmlformats.org/officeDocument/2006/relationships/image" Target="../media/image4.png"/><Relationship Id="rId39" Type="http://schemas.openxmlformats.org/officeDocument/2006/relationships/slide" Target="slide8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7.svg"/><Relationship Id="rId42" Type="http://schemas.openxmlformats.org/officeDocument/2006/relationships/slide" Target="slide9.xml"/><Relationship Id="rId7" Type="http://schemas.openxmlformats.org/officeDocument/2006/relationships/customXml" Target="../../customXml/item317.xml"/><Relationship Id="rId2" Type="http://schemas.openxmlformats.org/officeDocument/2006/relationships/customXml" Target="../../customXml/item433.xml"/><Relationship Id="rId16" Type="http://schemas.openxmlformats.org/officeDocument/2006/relationships/customXml" Target="../../customXml/item504.xml"/><Relationship Id="rId20" Type="http://schemas.openxmlformats.org/officeDocument/2006/relationships/customXml" Target="../../customXml/item446.xml"/><Relationship Id="rId29" Type="http://schemas.openxmlformats.org/officeDocument/2006/relationships/image" Target="../media/image7.png"/><Relationship Id="rId41" Type="http://schemas.openxmlformats.org/officeDocument/2006/relationships/image" Target="../media/image37.svg"/><Relationship Id="rId1" Type="http://schemas.openxmlformats.org/officeDocument/2006/relationships/customXml" Target="../../customXml/item447.xml"/><Relationship Id="rId6" Type="http://schemas.openxmlformats.org/officeDocument/2006/relationships/customXml" Target="../../customXml/item432.xml"/><Relationship Id="rId11" Type="http://schemas.openxmlformats.org/officeDocument/2006/relationships/customXml" Target="../../customXml/item747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image" Target="../media/image24.png"/><Relationship Id="rId40" Type="http://schemas.openxmlformats.org/officeDocument/2006/relationships/image" Target="../media/image36.png"/><Relationship Id="rId5" Type="http://schemas.openxmlformats.org/officeDocument/2006/relationships/customXml" Target="../../customXml/item413.xml"/><Relationship Id="rId15" Type="http://schemas.openxmlformats.org/officeDocument/2006/relationships/customXml" Target="../../customXml/item22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5.svg"/><Relationship Id="rId10" Type="http://schemas.openxmlformats.org/officeDocument/2006/relationships/customXml" Target="../../customXml/item328.xml"/><Relationship Id="rId19" Type="http://schemas.openxmlformats.org/officeDocument/2006/relationships/customXml" Target="../../customXml/item757.xml"/><Relationship Id="rId31" Type="http://schemas.openxmlformats.org/officeDocument/2006/relationships/image" Target="../media/image22.png"/><Relationship Id="rId44" Type="http://schemas.openxmlformats.org/officeDocument/2006/relationships/image" Target="../media/image21.svg"/><Relationship Id="rId4" Type="http://schemas.openxmlformats.org/officeDocument/2006/relationships/customXml" Target="../../customXml/item461.xml"/><Relationship Id="rId9" Type="http://schemas.openxmlformats.org/officeDocument/2006/relationships/customXml" Target="../../customXml/item658.xml"/><Relationship Id="rId14" Type="http://schemas.openxmlformats.org/officeDocument/2006/relationships/customXml" Target="../../customXml/item618.xml"/><Relationship Id="rId22" Type="http://schemas.openxmlformats.org/officeDocument/2006/relationships/notesSlide" Target="../notesSlides/notesSlide2.xml"/><Relationship Id="rId27" Type="http://schemas.openxmlformats.org/officeDocument/2006/relationships/image" Target="../media/image5.png"/><Relationship Id="rId30" Type="http://schemas.openxmlformats.org/officeDocument/2006/relationships/slide" Target="slide7.xml"/><Relationship Id="rId35" Type="http://schemas.openxmlformats.org/officeDocument/2006/relationships/image" Target="../media/image34.png"/><Relationship Id="rId43" Type="http://schemas.openxmlformats.org/officeDocument/2006/relationships/image" Target="../media/image20.png"/><Relationship Id="rId8" Type="http://schemas.openxmlformats.org/officeDocument/2006/relationships/customXml" Target="../../customXml/item628.xml"/><Relationship Id="rId3" Type="http://schemas.openxmlformats.org/officeDocument/2006/relationships/customXml" Target="../../customXml/item807.xml"/><Relationship Id="rId12" Type="http://schemas.openxmlformats.org/officeDocument/2006/relationships/customXml" Target="../../customXml/item269.xml"/><Relationship Id="rId17" Type="http://schemas.openxmlformats.org/officeDocument/2006/relationships/customXml" Target="../../customXml/item561.xml"/><Relationship Id="rId25" Type="http://schemas.openxmlformats.org/officeDocument/2006/relationships/image" Target="../media/image3.png"/><Relationship Id="rId33" Type="http://schemas.openxmlformats.org/officeDocument/2006/relationships/image" Target="../media/image26.png"/><Relationship Id="rId38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0.xml"/><Relationship Id="rId18" Type="http://schemas.openxmlformats.org/officeDocument/2006/relationships/customXml" Target="../../customXml/item419.xml"/><Relationship Id="rId26" Type="http://schemas.openxmlformats.org/officeDocument/2006/relationships/customXml" Target="../../customXml/item616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68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763.xml"/><Relationship Id="rId2" Type="http://schemas.openxmlformats.org/officeDocument/2006/relationships/customXml" Target="../../customXml/item37.xml"/><Relationship Id="rId16" Type="http://schemas.openxmlformats.org/officeDocument/2006/relationships/customXml" Target="../../customXml/item158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821.xml"/><Relationship Id="rId24" Type="http://schemas.openxmlformats.org/officeDocument/2006/relationships/customXml" Target="../../customXml/item287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702.xml"/><Relationship Id="rId10" Type="http://schemas.openxmlformats.org/officeDocument/2006/relationships/customXml" Target="../../customXml/item670.xml"/><Relationship Id="rId19" Type="http://schemas.openxmlformats.org/officeDocument/2006/relationships/customXml" Target="../../customXml/item593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302.xml"/><Relationship Id="rId9" Type="http://schemas.openxmlformats.org/officeDocument/2006/relationships/customXml" Target="../../customXml/item557.xml"/><Relationship Id="rId14" Type="http://schemas.openxmlformats.org/officeDocument/2006/relationships/customXml" Target="../../customXml/item549.xml"/><Relationship Id="rId22" Type="http://schemas.openxmlformats.org/officeDocument/2006/relationships/customXml" Target="../../customXml/item751.xml"/><Relationship Id="rId27" Type="http://schemas.openxmlformats.org/officeDocument/2006/relationships/customXml" Target="../../customXml/item87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342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209.xml"/><Relationship Id="rId12" Type="http://schemas.openxmlformats.org/officeDocument/2006/relationships/customXml" Target="../../customXml/item131.xml"/><Relationship Id="rId17" Type="http://schemas.openxmlformats.org/officeDocument/2006/relationships/customXml" Target="../../customXml/item335.xml"/><Relationship Id="rId25" Type="http://schemas.openxmlformats.org/officeDocument/2006/relationships/customXml" Target="../../customXml/item669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166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786.xml"/><Relationship Id="rId6" Type="http://schemas.openxmlformats.org/officeDocument/2006/relationships/customXml" Target="../../customXml/item570.xml"/><Relationship Id="rId15" Type="http://schemas.openxmlformats.org/officeDocument/2006/relationships/customXml" Target="../../customXml/item848.xml"/><Relationship Id="rId23" Type="http://schemas.openxmlformats.org/officeDocument/2006/relationships/customXml" Target="../../customXml/item355.xml"/><Relationship Id="rId28" Type="http://schemas.openxmlformats.org/officeDocument/2006/relationships/customXml" Target="../../customXml/item121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00.xml"/><Relationship Id="rId18" Type="http://schemas.openxmlformats.org/officeDocument/2006/relationships/customXml" Target="../../customXml/item206.xml"/><Relationship Id="rId26" Type="http://schemas.openxmlformats.org/officeDocument/2006/relationships/customXml" Target="../../customXml/item55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79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261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399.xml"/><Relationship Id="rId29" Type="http://schemas.openxmlformats.org/officeDocument/2006/relationships/customXml" Target="../../customXml/item360.xml"/><Relationship Id="rId11" Type="http://schemas.openxmlformats.org/officeDocument/2006/relationships/customXml" Target="../../customXml/item176.xml"/><Relationship Id="rId24" Type="http://schemas.openxmlformats.org/officeDocument/2006/relationships/customXml" Target="../../customXml/item25.xml"/><Relationship Id="rId32" Type="http://schemas.openxmlformats.org/officeDocument/2006/relationships/customXml" Target="../../customXml/item356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703.xml"/><Relationship Id="rId10" Type="http://schemas.openxmlformats.org/officeDocument/2006/relationships/customXml" Target="../../customXml/item390.xml"/><Relationship Id="rId19" Type="http://schemas.openxmlformats.org/officeDocument/2006/relationships/customXml" Target="../../customXml/item19.xml"/><Relationship Id="rId31" Type="http://schemas.openxmlformats.org/officeDocument/2006/relationships/customXml" Target="../../customXml/item520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09.xml"/><Relationship Id="rId9" Type="http://schemas.openxmlformats.org/officeDocument/2006/relationships/customXml" Target="../../customXml/item95.xml"/><Relationship Id="rId14" Type="http://schemas.openxmlformats.org/officeDocument/2006/relationships/customXml" Target="../../customXml/item809.xml"/><Relationship Id="rId22" Type="http://schemas.openxmlformats.org/officeDocument/2006/relationships/customXml" Target="../../customXml/item816.xml"/><Relationship Id="rId27" Type="http://schemas.openxmlformats.org/officeDocument/2006/relationships/customXml" Target="../../customXml/item364.xml"/><Relationship Id="rId30" Type="http://schemas.openxmlformats.org/officeDocument/2006/relationships/customXml" Target="../../customXml/item460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358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404.xml"/><Relationship Id="rId12" Type="http://schemas.openxmlformats.org/officeDocument/2006/relationships/customXml" Target="../../customXml/item872.xml"/><Relationship Id="rId17" Type="http://schemas.openxmlformats.org/officeDocument/2006/relationships/customXml" Target="../../customXml/item563.xml"/><Relationship Id="rId25" Type="http://schemas.openxmlformats.org/officeDocument/2006/relationships/customXml" Target="../../customXml/item175.xml"/><Relationship Id="rId33" Type="http://schemas.openxmlformats.org/officeDocument/2006/relationships/customXml" Target="../../customXml/item43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624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276.xml"/><Relationship Id="rId6" Type="http://schemas.openxmlformats.org/officeDocument/2006/relationships/customXml" Target="../../customXml/item199.xml"/><Relationship Id="rId15" Type="http://schemas.openxmlformats.org/officeDocument/2006/relationships/customXml" Target="../../customXml/item735.xml"/><Relationship Id="rId23" Type="http://schemas.openxmlformats.org/officeDocument/2006/relationships/customXml" Target="../../customXml/item58.xml"/><Relationship Id="rId28" Type="http://schemas.openxmlformats.org/officeDocument/2006/relationships/customXml" Target="../../customXml/item813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08.xml"/><Relationship Id="rId18" Type="http://schemas.openxmlformats.org/officeDocument/2006/relationships/customXml" Target="../../customXml/item674.xml"/><Relationship Id="rId26" Type="http://schemas.openxmlformats.org/officeDocument/2006/relationships/customXml" Target="../../customXml/item494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91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732.xml"/><Relationship Id="rId2" Type="http://schemas.openxmlformats.org/officeDocument/2006/relationships/customXml" Target="../../customXml/item679.xml"/><Relationship Id="rId16" Type="http://schemas.openxmlformats.org/officeDocument/2006/relationships/customXml" Target="../../customXml/item532.xml"/><Relationship Id="rId29" Type="http://schemas.openxmlformats.org/officeDocument/2006/relationships/customXml" Target="../../customXml/item231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748.xml"/><Relationship Id="rId11" Type="http://schemas.openxmlformats.org/officeDocument/2006/relationships/customXml" Target="../../customXml/item393.xml"/><Relationship Id="rId24" Type="http://schemas.openxmlformats.org/officeDocument/2006/relationships/customXml" Target="../../customXml/item738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824.xml"/><Relationship Id="rId15" Type="http://schemas.openxmlformats.org/officeDocument/2006/relationships/customXml" Target="../../customXml/item761.xml"/><Relationship Id="rId23" Type="http://schemas.openxmlformats.org/officeDocument/2006/relationships/customXml" Target="../../customXml/item542.xml"/><Relationship Id="rId28" Type="http://schemas.openxmlformats.org/officeDocument/2006/relationships/customXml" Target="../../customXml/item69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403.xml"/><Relationship Id="rId19" Type="http://schemas.openxmlformats.org/officeDocument/2006/relationships/customXml" Target="../../customXml/item568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349.xml"/><Relationship Id="rId9" Type="http://schemas.openxmlformats.org/officeDocument/2006/relationships/customXml" Target="../../customXml/item194.xml"/><Relationship Id="rId14" Type="http://schemas.openxmlformats.org/officeDocument/2006/relationships/customXml" Target="../../customXml/item649.xml"/><Relationship Id="rId22" Type="http://schemas.openxmlformats.org/officeDocument/2006/relationships/customXml" Target="../../customXml/item546.xml"/><Relationship Id="rId27" Type="http://schemas.openxmlformats.org/officeDocument/2006/relationships/customXml" Target="../../customXml/item642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640.xml"/><Relationship Id="rId12" Type="http://schemas.openxmlformats.org/officeDocument/2006/relationships/customXml" Target="../../customXml/item114.xml"/><Relationship Id="rId17" Type="http://schemas.openxmlformats.org/officeDocument/2006/relationships/customXml" Target="../../customXml/item210.xml"/><Relationship Id="rId25" Type="http://schemas.openxmlformats.org/officeDocument/2006/relationships/customXml" Target="../../customXml/item375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467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B626FBBE-E2A6-4811-9FDF-EC2F3C184E74}"/>
              </a:ext>
            </a:extLst>
          </p:cNvPr>
          <p:cNvSpPr/>
          <p:nvPr/>
        </p:nvSpPr>
        <p:spPr>
          <a:xfrm>
            <a:off x="152096" y="22434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3" name="Gráfico 62">
            <a:hlinkClick r:id="rId34" action="ppaction://hlinksldjump"/>
            <a:extLst>
              <a:ext uri="{FF2B5EF4-FFF2-40B4-BE49-F238E27FC236}">
                <a16:creationId xmlns:a16="http://schemas.microsoft.com/office/drawing/2014/main" id="{40E5EE50-FFDB-4F3C-8210-E719625408F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70305" y="226701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40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B626FBBE-E2A6-4811-9FDF-EC2F3C184E74}"/>
              </a:ext>
            </a:extLst>
          </p:cNvPr>
          <p:cNvSpPr/>
          <p:nvPr/>
        </p:nvSpPr>
        <p:spPr>
          <a:xfrm>
            <a:off x="152096" y="22434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40E5EE50-FFDB-4F3C-8210-E719625408F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70305" y="2267018"/>
            <a:ext cx="252000" cy="252000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20E57E30-352F-482D-97D4-D7D4D1B37AD5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7CD29771-0677-45F8-8EE8-77466454306C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1AEBA2EB-C331-4D10-AF05-9EEAD8E474A3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8E2DB44A-13BF-4F63-AB69-7ED6BB252F9E}"/>
                  </a:ext>
                </a:extLst>
              </p:cNvPr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94" name="Rectángulo: esquinas redondeadas 93">
                  <a:extLst>
                    <a:ext uri="{FF2B5EF4-FFF2-40B4-BE49-F238E27FC236}">
                      <a16:creationId xmlns:a16="http://schemas.microsoft.com/office/drawing/2014/main" id="{43A2669F-B2BE-4036-AFEF-F58329EB5F40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7889871-0CC1-452B-8277-021E58D205BA}"/>
                    </a:ext>
                  </a:extLst>
                </p:cNvPr>
                <p:cNvSpPr txBox="1"/>
                <p:nvPr>
                  <p:custDataLst>
                    <p:custData r:id="rId17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10F0BD47-0E9C-4575-8A38-DE9FDFFE51A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172194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Seleccionar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73C9CD48-5955-4FD2-888B-85AC41DA315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3320140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Responsable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2FCC745C-F30A-4008-8095-75AA9DF8F007}"/>
                </a:ext>
              </a:extLst>
            </p:cNvPr>
            <p:cNvGrpSpPr/>
            <p:nvPr/>
          </p:nvGrpSpPr>
          <p:grpSpPr>
            <a:xfrm>
              <a:off x="3058743" y="2006161"/>
              <a:ext cx="5040000" cy="698443"/>
              <a:chOff x="6650368" y="2601017"/>
              <a:chExt cx="4163952" cy="698443"/>
            </a:xfrm>
          </p:grpSpPr>
          <p:sp>
            <p:nvSpPr>
              <p:cNvPr id="89" name="Rectángulo: esquinas redondeadas 88">
                <a:extLst>
                  <a:ext uri="{FF2B5EF4-FFF2-40B4-BE49-F238E27FC236}">
                    <a16:creationId xmlns:a16="http://schemas.microsoft.com/office/drawing/2014/main" id="{3610D3B2-A498-4CCD-B399-FD93484F7ADE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AB3566E5-8633-4A2D-9D13-8876463E9D6A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Juan José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Aldama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García</a:t>
                </a:r>
              </a:p>
            </p:txBody>
          </p:sp>
          <p:sp>
            <p:nvSpPr>
              <p:cNvPr id="91" name="Content">
                <a:extLst>
                  <a:ext uri="{FF2B5EF4-FFF2-40B4-BE49-F238E27FC236}">
                    <a16:creationId xmlns:a16="http://schemas.microsoft.com/office/drawing/2014/main" id="{BC45C875-47E4-4287-B020-6F3CA647D63F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pic>
          <p:nvPicPr>
            <p:cNvPr id="69" name="Gráfico 68">
              <a:extLst>
                <a:ext uri="{FF2B5EF4-FFF2-40B4-BE49-F238E27FC236}">
                  <a16:creationId xmlns:a16="http://schemas.microsoft.com/office/drawing/2014/main" id="{244FD214-CDAC-4E74-95E1-17CAB5A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824913" y="2021190"/>
              <a:ext cx="252000" cy="252000"/>
            </a:xfrm>
            <a:prstGeom prst="rect">
              <a:avLst/>
            </a:prstGeom>
          </p:spPr>
        </p:pic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9E129C7-5F25-4E14-BA54-2FA6010B6F4F}"/>
                </a:ext>
              </a:extLst>
            </p:cNvPr>
            <p:cNvGrpSpPr/>
            <p:nvPr/>
          </p:nvGrpSpPr>
          <p:grpSpPr>
            <a:xfrm>
              <a:off x="4776423" y="3199670"/>
              <a:ext cx="3325406" cy="292389"/>
              <a:chOff x="7339684" y="2232538"/>
              <a:chExt cx="3980373" cy="292389"/>
            </a:xfrm>
          </p:grpSpPr>
          <p:sp>
            <p:nvSpPr>
              <p:cNvPr id="86" name="Rectángulo: esquinas redondeadas 85">
                <a:extLst>
                  <a:ext uri="{FF2B5EF4-FFF2-40B4-BE49-F238E27FC236}">
                    <a16:creationId xmlns:a16="http://schemas.microsoft.com/office/drawing/2014/main" id="{E93599B7-696C-4F6D-A397-B6B81C8CDBE8}"/>
                  </a:ext>
                </a:extLst>
              </p:cNvPr>
              <p:cNvSpPr/>
              <p:nvPr/>
            </p:nvSpPr>
            <p:spPr>
              <a:xfrm>
                <a:off x="7339684" y="2232539"/>
                <a:ext cx="3980373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619CBB49-EBD3-45AE-9F4E-498F8C2746FD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7339684" y="2232538"/>
                <a:ext cx="2878690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palabras clave</a:t>
                </a:r>
              </a:p>
            </p:txBody>
          </p:sp>
          <p:pic>
            <p:nvPicPr>
              <p:cNvPr id="88" name="Gráfico 87">
                <a:extLst>
                  <a:ext uri="{FF2B5EF4-FFF2-40B4-BE49-F238E27FC236}">
                    <a16:creationId xmlns:a16="http://schemas.microsoft.com/office/drawing/2014/main" id="{155A7B17-ED61-4CB3-80E4-87EBB4CAEAD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0989051" y="2252732"/>
                <a:ext cx="301634" cy="252000"/>
              </a:xfrm>
              <a:prstGeom prst="rect">
                <a:avLst/>
              </a:prstGeom>
            </p:spPr>
          </p:pic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A799427-C7B6-415C-9BBC-A0D305EC3FB3}"/>
                </a:ext>
              </a:extLst>
            </p:cNvPr>
            <p:cNvGrpSpPr/>
            <p:nvPr/>
          </p:nvGrpSpPr>
          <p:grpSpPr>
            <a:xfrm>
              <a:off x="3058743" y="3630094"/>
              <a:ext cx="5040000" cy="698443"/>
              <a:chOff x="6650368" y="2601017"/>
              <a:chExt cx="4163952" cy="698443"/>
            </a:xfrm>
          </p:grpSpPr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EF5CC7EE-5975-4C5A-9540-7A58271453BE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Content">
                <a:extLst>
                  <a:ext uri="{FF2B5EF4-FFF2-40B4-BE49-F238E27FC236}">
                    <a16:creationId xmlns:a16="http://schemas.microsoft.com/office/drawing/2014/main" id="{B9B4A36A-3D0E-4A27-9193-60F69B4ED5F6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Juan José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Aldama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García</a:t>
                </a:r>
              </a:p>
            </p:txBody>
          </p:sp>
          <p:sp>
            <p:nvSpPr>
              <p:cNvPr id="85" name="Content">
                <a:extLst>
                  <a:ext uri="{FF2B5EF4-FFF2-40B4-BE49-F238E27FC236}">
                    <a16:creationId xmlns:a16="http://schemas.microsoft.com/office/drawing/2014/main" id="{549B81FB-F042-4D90-A164-B671EDDCE2AB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482B4EE6-5DCA-4318-9361-0B1AF3E47CF5}"/>
                </a:ext>
              </a:extLst>
            </p:cNvPr>
            <p:cNvGrpSpPr/>
            <p:nvPr/>
          </p:nvGrpSpPr>
          <p:grpSpPr>
            <a:xfrm>
              <a:off x="3058743" y="4462066"/>
              <a:ext cx="5040000" cy="698443"/>
              <a:chOff x="6650368" y="2601017"/>
              <a:chExt cx="4163952" cy="698443"/>
            </a:xfrm>
          </p:grpSpPr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5506189A-971D-4838-B55A-B272E56CE76D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F8652BC-19B6-4027-BA27-4D5A7819C1A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María González Acosta</a:t>
                </a: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5FD01EFF-CAAA-4371-BBC0-D3D3DDC34064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pic>
          <p:nvPicPr>
            <p:cNvPr id="73" name="Gráfico 72">
              <a:extLst>
                <a:ext uri="{FF2B5EF4-FFF2-40B4-BE49-F238E27FC236}">
                  <a16:creationId xmlns:a16="http://schemas.microsoft.com/office/drawing/2014/main" id="{308A577F-12EB-4AAE-9B62-F69B94AA1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rcRect/>
            <a:stretch/>
          </p:blipFill>
          <p:spPr>
            <a:xfrm>
              <a:off x="7824913" y="3652477"/>
              <a:ext cx="252000" cy="252000"/>
            </a:xfrm>
            <a:prstGeom prst="rect">
              <a:avLst/>
            </a:prstGeom>
          </p:spPr>
        </p:pic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0F60A598-937E-4632-8601-A8F6377B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rcRect/>
            <a:stretch/>
          </p:blipFill>
          <p:spPr>
            <a:xfrm>
              <a:off x="7821411" y="4495215"/>
              <a:ext cx="252000" cy="252000"/>
            </a:xfrm>
            <a:prstGeom prst="rect">
              <a:avLst/>
            </a:prstGeom>
          </p:spPr>
        </p:pic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D90F2360-2ACF-440B-B17E-6A9B43A55834}"/>
                </a:ext>
              </a:extLst>
            </p:cNvPr>
            <p:cNvGrpSpPr/>
            <p:nvPr/>
          </p:nvGrpSpPr>
          <p:grpSpPr>
            <a:xfrm>
              <a:off x="9069125" y="3630095"/>
              <a:ext cx="180000" cy="1875356"/>
              <a:chOff x="10045700" y="1993900"/>
              <a:chExt cx="180000" cy="4533900"/>
            </a:xfrm>
          </p:grpSpPr>
          <p:sp>
            <p:nvSpPr>
              <p:cNvPr id="76" name="Rectángulo: esquinas redondeadas 75">
                <a:extLst>
                  <a:ext uri="{FF2B5EF4-FFF2-40B4-BE49-F238E27FC236}">
                    <a16:creationId xmlns:a16="http://schemas.microsoft.com/office/drawing/2014/main" id="{58A3E975-10C2-4C0C-8061-DB3FABE515AC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1E91AB8C-7156-4ABD-8B81-118AA429364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209153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00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4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6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095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2904962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ser?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E9272C38-636B-4AEA-A624-9C3A9F67FF8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459336" y="2249456"/>
            <a:ext cx="2433141" cy="292388"/>
            <a:chOff x="4760668" y="4237301"/>
            <a:chExt cx="2616422" cy="292388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73F1A2C5-27B0-4B48-800F-55EA2AA95A93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C047CC7-AD0F-4129-8375-445A8C42A37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deseamos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lograr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5BEF6BA-7B3B-4331-9BF9-D2D4ABEF2F6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978117" y="2249456"/>
            <a:ext cx="3815086" cy="292388"/>
            <a:chOff x="4760668" y="4237301"/>
            <a:chExt cx="2616422" cy="2923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CEB068F-B2A4-4995-8CB5-596A5B59B04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9014263C-41BB-4B34-A54C-C9A1794D8FC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describan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7619" y="2625780"/>
            <a:ext cx="3423058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dónde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cambiar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15ADE0E1-A599-4E89-86AA-814112D4B3C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0752" y="3025174"/>
            <a:ext cx="11246910" cy="3546437"/>
            <a:chOff x="3671888" y="3718560"/>
            <a:chExt cx="3557587" cy="292388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91392D66-ED32-4289-9AF4-04733EAE4E42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BB0A6F1E-96E2-4C3F-906B-60F80DCAC9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671888" y="3749804"/>
              <a:ext cx="3434541" cy="44406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tiempo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presente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declaración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intencional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imagen que se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tendrá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futuro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determinado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E49203C-367C-4A13-B353-23E1FB42665D}"/>
              </a:ext>
            </a:extLst>
          </p:cNvPr>
          <p:cNvCxnSpPr>
            <a:cxnSpLocks/>
          </p:cNvCxnSpPr>
          <p:nvPr/>
        </p:nvCxnSpPr>
        <p:spPr>
          <a:xfrm>
            <a:off x="467619" y="3368376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99354683-D898-46B1-B509-A7C0BF35C3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88906"/>
            <a:ext cx="234905" cy="234905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FF6EAD88-ACB4-46D1-918D-0D5C74CA06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92343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B6820358-0147-412D-A07B-BEDCFF3C530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88906"/>
            <a:ext cx="234905" cy="23490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5D45D703-FF32-447A-B9CF-A4503CB04B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88906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B8B7C6F5-B996-40F7-80D5-3FB23F9011C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88119"/>
            <a:ext cx="234906" cy="234906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175AF5B6-A9EB-477C-85B4-F8840AD40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88119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600D01F-6FE5-4F52-A702-C64B28192B0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88120"/>
            <a:ext cx="234906" cy="234906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4B8D082F-A8AA-49DA-90E3-A8F9D3CF9A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88119"/>
            <a:ext cx="234906" cy="234906"/>
          </a:xfrm>
          <a:prstGeom prst="rect">
            <a:avLst/>
          </a:prstGeom>
        </p:spPr>
      </p:pic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27F9E29-F938-4A7C-878E-13ED8842B473}"/>
              </a:ext>
            </a:extLst>
          </p:cNvPr>
          <p:cNvGrpSpPr/>
          <p:nvPr/>
        </p:nvGrpSpPr>
        <p:grpSpPr>
          <a:xfrm>
            <a:off x="11455839" y="3429000"/>
            <a:ext cx="180000" cy="3067888"/>
            <a:chOff x="10045700" y="1993900"/>
            <a:chExt cx="180000" cy="4533900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BCE8DDE1-9C67-4B5E-B0C5-8C5B06A517B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762A7FD4-75A1-4588-AC22-3CD09D43AB5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368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7532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3750841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dependencia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entidad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345931" y="2251890"/>
            <a:ext cx="3399251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través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medios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05238AF8-7026-437F-9581-07D84D1FF5A1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292600" y="2251883"/>
            <a:ext cx="1980306" cy="292388"/>
            <a:chOff x="4760668" y="4237301"/>
            <a:chExt cx="2616422" cy="292388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2F028292-0867-4E13-9159-A8BB379245E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F11E74BA-D4E2-4856-A11C-859A32EAAF8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¿Para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47461252-3438-4C8E-BF7F-B6967CC36FD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0752" y="2626525"/>
            <a:ext cx="11246910" cy="3945086"/>
            <a:chOff x="3671888" y="3718560"/>
            <a:chExt cx="3557587" cy="292388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CFF99048-E2C8-4211-AE42-BF43DBE402A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B0F52407-7414-423A-BEB3-1B9338F66CE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6514"/>
              <a:ext cx="3247548" cy="2167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manera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clara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sintética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razón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ser y 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sentido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identidad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6C3ADD5-49AA-4215-A4C3-FD6A545D824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5F4687F2-506E-46B8-9B28-071222AEED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DC6A938B-14D4-4492-9B3D-3DCAD21F22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8522BA54-8BD2-4019-98AE-B71EFC6EAB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79FD3F7B-D92A-497C-A94C-933B6FDBF7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BA0DABA3-981B-4C91-A70A-C4C5B90A426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7FF034D6-9550-484E-B982-285ABC6A146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FB4CB37F-7B61-4CAB-B1E6-49B1F2DA38B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D9BFA5A-3CA2-411D-91E4-9FB64B93A88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10" name="Grupo 109">
            <a:extLst>
              <a:ext uri="{FF2B5EF4-FFF2-40B4-BE49-F238E27FC236}">
                <a16:creationId xmlns:a16="http://schemas.microsoft.com/office/drawing/2014/main" id="{5F6FE696-5A02-4ACA-BDC9-462E170B6564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875E6252-F6DC-46C9-99D6-94226DABD90F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8B3B87D2-189C-4FAC-9644-E2D7C666A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3121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6337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3002885"/>
            <a:ext cx="11246910" cy="3568726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9860"/>
              <a:ext cx="3445742" cy="44129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con precision las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características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future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profesionista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ideal,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aborda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le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corresponde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los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resultados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esperados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33366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571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605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571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571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563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563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563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56361"/>
            <a:ext cx="234906" cy="23490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584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969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450870" y="3408752"/>
            <a:ext cx="180000" cy="3088135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77B5956-64BE-4BE3-83E0-09121BBC26B7}"/>
              </a:ext>
            </a:extLst>
          </p:cNvPr>
          <p:cNvGrpSpPr/>
          <p:nvPr/>
        </p:nvGrpSpPr>
        <p:grpSpPr>
          <a:xfrm>
            <a:off x="457886" y="2253139"/>
            <a:ext cx="1464006" cy="292388"/>
            <a:chOff x="457886" y="2253139"/>
            <a:chExt cx="14640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57886" y="2253139"/>
              <a:ext cx="9332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</a:t>
              </a: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722391" y="2267018"/>
              <a:ext cx="199501" cy="252000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D35C455-A360-4928-877B-0D775204348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68734" y="2594783"/>
            <a:ext cx="4646191" cy="292388"/>
            <a:chOff x="4760668" y="4237301"/>
            <a:chExt cx="2616422" cy="292388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8C5A480D-189A-406D-9FC7-9925B9D0EB32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3C162A8B-CC9D-457B-B75F-CE9805C8624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Cuál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el fin ultimo del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esducativo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00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B43735A8-E835-4DD4-9912-D6B57051654E}"/>
              </a:ext>
            </a:extLst>
          </p:cNvPr>
          <p:cNvGrpSpPr/>
          <p:nvPr/>
        </p:nvGrpSpPr>
        <p:grpSpPr>
          <a:xfrm>
            <a:off x="11517817" y="2138396"/>
            <a:ext cx="180000" cy="4433214"/>
            <a:chOff x="10045700" y="1982325"/>
            <a:chExt cx="180000" cy="454547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69789B7-620B-4C88-BB82-4EB15AC9BB44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64BC17E8-1550-43AE-B243-39673A0472F1}"/>
                </a:ext>
              </a:extLst>
            </p:cNvPr>
            <p:cNvSpPr/>
            <p:nvPr/>
          </p:nvSpPr>
          <p:spPr>
            <a:xfrm>
              <a:off x="10045700" y="1982325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A9A5E36D-B1E6-4944-8C40-245DB5ED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13044"/>
              </p:ext>
            </p:extLst>
          </p:nvPr>
        </p:nvGraphicFramePr>
        <p:xfrm>
          <a:off x="512237" y="2138397"/>
          <a:ext cx="10883994" cy="44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26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8838768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</a:tblGrid>
              <a:tr h="73041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Nombre del 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Definición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Equidad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Responsabilidad social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Espiritualidad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r>
                        <a:rPr lang="es-MX" dirty="0">
                          <a:latin typeface="Raleway" panose="020B0503030101060003" pitchFamily="34" charset="0"/>
                        </a:rPr>
                        <a:t>Verdad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3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139160"/>
            <a:ext cx="10857601" cy="4432451"/>
            <a:chOff x="3671888" y="3718560"/>
            <a:chExt cx="343444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434442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514294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234824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238261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234824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234824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234037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234037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234038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234037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044800" y="2596549"/>
            <a:ext cx="180000" cy="3900339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F52860E5-6AB0-4EE9-BF21-B778AFB8BFB8}"/>
              </a:ext>
            </a:extLst>
          </p:cNvPr>
          <p:cNvGrpSpPr/>
          <p:nvPr/>
        </p:nvGrpSpPr>
        <p:grpSpPr>
          <a:xfrm>
            <a:off x="11517817" y="2149685"/>
            <a:ext cx="180000" cy="4421925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B482776-DB51-4872-BF63-FF6C83CC86D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84F352DE-5BF5-45FC-9CF2-82CDEF50ACC6}"/>
                </a:ext>
              </a:extLst>
            </p:cNvPr>
            <p:cNvSpPr/>
            <p:nvPr/>
          </p:nvSpPr>
          <p:spPr>
            <a:xfrm>
              <a:off x="10045700" y="4267624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794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0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9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8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53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8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8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4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84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8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8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8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9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9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9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3057A50-0118-4BBF-A356-9970D2D3278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62B12D2-8BBF-4D57-B565-F0EADA181F0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0CCC69D-E856-485B-8569-17A3387FE0D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FF4020C-4AB7-422B-A17B-04DBBAA4259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1A68914-AA2C-4EE1-87A7-CD18EB1CC2E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01D77DB-90BE-49FB-9A57-3AF361FEB1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75E84BB-2FC3-4041-A421-A2275C919BA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C3B14FD-DA61-49D8-8C33-F13583B101D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149F741-732F-48BF-89D3-FEB5B9777B9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DED7B75-D91F-4538-A031-88CA59E6DBC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4369C19-3711-4290-AFAB-FA061BFAD40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73D0688-CE7C-48D9-B0ED-52EF6E17A96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2E1F64A1-736F-4A21-8FC5-EDA62F757370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1492AC8-F2F9-490B-A4ED-E2E6F7A300D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9F0CD381-35EC-41CD-9D78-4267F701D2B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0D39F84-7A62-4C2D-8F5F-43A7C8FD1F0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3FAE6FD-E901-468A-BE59-93AEBBB2418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6D6C41FE-B7B6-4135-9FF9-4E4D6641B99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945EB83-C49E-4BEC-93CB-6DA5BC3D3FE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CB47A86E-A7CB-48E5-BD6C-2DC19545FB31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615D022-D4AA-4C42-ABB0-95EF38628373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73150D1-B04C-43D7-8548-A1B5E2D39AE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B2185EB-484E-4FD8-A4D9-FF4DBB5A4BF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58A9425-A102-4CC3-B6AE-C6B9954A7D87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8F545180-56FC-4A9F-A8F4-DADAEA8C950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850BFEE2-4A19-4AA2-A860-2A848EC26E8E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37D164B-71CF-4DD6-842A-7A476467A91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8387787-7D03-46E1-A503-39B754E8BE9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88166B0E-A525-409D-BEA7-0296152E3BEC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030C7B1-7F30-43CC-A804-DE64F14CB68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64F782D4-2AF4-439B-B051-EE223E0B585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C37696B7-FC7A-47E0-B99D-5575ECC1A1E7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61C1FF79-C5A4-4D47-BBEE-082FF9A588C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F8383F36-E080-4D2A-8DEF-D5EB2687BE8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633623FD-5C09-485C-8F4A-EAB5D3B1483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78780D41-05D8-485B-A7E3-3A70455FBF3C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F0921E82-25D9-49D1-A735-553A1B30F020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EC48B358-9DC8-48B7-8CFC-BE53345D5B2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A2B22418-5A46-4EFC-B08F-836D86E5B51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0797BECA-0E1F-4039-BA21-B3827DC7D074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04FB136C-D4B1-4D78-9097-FFBDD79D3B5B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54078BEC-5566-4E08-A050-B9BFABE5E713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33F3A3D-4698-4A88-9069-25055697B3B2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91202382-CA80-4CDB-B334-22B1DF87E7C1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FE9079F1-A3E0-4E0B-A3CD-E5DFC3FD9003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67D81EBD-0BF4-44F3-83D5-DA75EC4443B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209EC05B-581C-4EEF-91AA-40752E801DB1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EF595EF7-E744-4792-B3AE-5BE1B43919B9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6BEF8A5-BA7D-464E-A0F9-3A8AA9E38BDB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57683296-698C-4A53-B5DE-33021739D5C4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4B64898-6533-4F6D-813E-96044D33BDF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746CAAF4-9331-46D3-954E-EEC12DC4AB1B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18DB28B0-B96C-44AA-95B2-67F4ED63E902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3687DE3-BB1F-45E7-9A7A-E55586CD4EB7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80E3E59-086F-4925-8E0A-C1373B5E3C3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3C1075DB-4F7A-4B66-BD08-7DD192F03394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259D26CF-5B70-4A23-BCFB-3793F56E1181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42583B3-1853-45A4-B127-B3B6D1DB30CB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69079ADE-BFF3-43FF-9E3E-D1D68A9385B1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25C2B43B-2BE2-48D5-9549-C3EA85F6F617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32DD592F-9F07-4FC8-BF63-FCAB94166371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FB58D7F6-91A7-442F-8150-771118E1FE2E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CEAB73F7-BA9E-4E20-97F1-9F61CCEC8873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5C9E6BCD-AB75-4DDA-B82F-0ECC8AE8491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73FA231-CBD2-4BC7-BDD0-14B6CF1DD19B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A2E984F0-5825-496B-A81C-2900C56AB704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81BDB149-3820-4256-A8D4-A1540EB92E16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1DDFE0C7-A5C9-43B5-B92E-F187409CCBA2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3352E223-53BA-4768-9C12-416419BEFC23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17DA1298-20F7-4654-AB0E-46F0E55AFD91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D8220FFA-D1A4-4384-BA1F-C2144CA57AC0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798A206E-E7A9-4F2D-AB08-43B08A29D3E6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5D914171-682B-4871-8C17-C17E09CBADFF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915EDF72-3759-48A0-AFD8-5C09E791540C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9D11EC28-6DFD-457C-BE11-ECF1C9DC1C43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D5C2143F-2FA3-4228-A85B-43D23A1E7082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60725FFC-68C3-4B64-B0CA-777BAC8F1AD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CC7B9809-CE60-4960-895F-E708C2A15024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26A89FA2-3D59-4871-A262-31E79E8E73A7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F8302D26-BEA1-4424-8E1D-0E30E3D5DE61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6E871063-C6A4-48E0-9A48-BB07B62217EE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83E83F3E-8027-419C-9D41-61458E56E993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A326B88B-3677-4A23-81F6-A01B17F8C364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238ED730-4834-4025-9088-A4AC4524C7E9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4174FEC4-A045-471A-9DFF-F3A80883DA1A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D3545026-A895-4530-8E94-1588AA41A6EC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B8668F5D-9C70-447F-A81C-7644789F8FD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4F572669-BEE3-4CB7-BA4B-21DB51D9E712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D936EC08-D8CF-40E9-ADC0-EE0E44D2BF46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B0850922-C1F6-484E-9C62-F01D40A8210B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CB4DFC76-2398-4823-A840-03974A927F4C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801F6301-4711-4AF4-BCA8-2B624557A692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5DE1DB14-030F-44D1-9537-0C3816A957EA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63CED0D5-B12A-43BC-801D-E57921E18207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1C8823D2-E473-4ABA-AA13-1FDEF0411EEC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A2763A10-9880-40B0-B183-5E9596A4B39F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D606B502-8A11-4FD7-85CD-006B04ACD42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EC2950FC-0E09-4BA1-B598-3D6E85BFD624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7F368F64-2752-4DEA-93E3-07AA52D3B65C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2EB99435-E9D7-447D-B16C-5AC963207837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EBF62912-439D-4390-90E9-0223F62C5A97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CE555DC0-7C01-449A-95A2-EA5621C22278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09889BB4-64E7-48CB-A254-944573F1D0DD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866FE004-E93A-48BE-ABC6-197C8845226F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C81BE6D8-9DE4-41E7-A42F-9FC222194ED7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084F5CF4-A744-4D21-AEB0-B443E66C8919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95C2FA46-9601-4B68-9287-491207B6B79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81C6D7DE-706C-4B55-8EB7-4B149090AA7B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42B4222D-68BD-4F42-9A9E-4EA058FD1124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3E34DE06-0066-4082-8699-B5AD4189C7FE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750D4B7F-EEDE-413C-A30D-AD7E0F7FEE80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F47059F9-AEAE-4085-9526-6801E0DB6D0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2288</Words>
  <Application>Microsoft Office PowerPoint</Application>
  <PresentationFormat>Panorámica</PresentationFormat>
  <Paragraphs>733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253</cp:revision>
  <dcterms:created xsi:type="dcterms:W3CDTF">2019-06-19T22:59:13Z</dcterms:created>
  <dcterms:modified xsi:type="dcterms:W3CDTF">2019-08-22T17:52:08Z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