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06"/>
  </p:sldMasterIdLst>
  <p:sldIdLst>
    <p:sldId id="257" r:id="rId407"/>
    <p:sldId id="258" r:id="rId408"/>
    <p:sldId id="259" r:id="rId409"/>
    <p:sldId id="260" r:id="rId410"/>
    <p:sldId id="262" r:id="rId411"/>
    <p:sldId id="263" r:id="rId412"/>
    <p:sldId id="264" r:id="rId413"/>
    <p:sldId id="265" r:id="rId414"/>
    <p:sldId id="266" r:id="rId415"/>
    <p:sldId id="267" r:id="rId416"/>
    <p:sldId id="268" r:id="rId417"/>
    <p:sldId id="269" r:id="rId4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76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slide" Target="slides/slide7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slide" Target="slides/slide9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359" Type="http://schemas.openxmlformats.org/officeDocument/2006/relationships/customXml" Target="../customXml/item359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230" Type="http://schemas.openxmlformats.org/officeDocument/2006/relationships/customXml" Target="../customXml/item230.xml"/><Relationship Id="rId25" Type="http://schemas.openxmlformats.org/officeDocument/2006/relationships/customXml" Target="../customXml/item25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328" Type="http://schemas.openxmlformats.org/officeDocument/2006/relationships/customXml" Target="../customXml/item328.xml"/><Relationship Id="rId132" Type="http://schemas.openxmlformats.org/officeDocument/2006/relationships/customXml" Target="../customXml/item13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241" Type="http://schemas.openxmlformats.org/officeDocument/2006/relationships/customXml" Target="../customXml/item241.xml"/><Relationship Id="rId36" Type="http://schemas.openxmlformats.org/officeDocument/2006/relationships/customXml" Target="../customXml/item36.xml"/><Relationship Id="rId283" Type="http://schemas.openxmlformats.org/officeDocument/2006/relationships/customXml" Target="../customXml/item283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101" Type="http://schemas.openxmlformats.org/officeDocument/2006/relationships/customXml" Target="../customXml/item101.xml"/><Relationship Id="rId143" Type="http://schemas.openxmlformats.org/officeDocument/2006/relationships/customXml" Target="../customXml/item143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406" Type="http://schemas.openxmlformats.org/officeDocument/2006/relationships/slideMaster" Target="slideMasters/slideMaster1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252" Type="http://schemas.openxmlformats.org/officeDocument/2006/relationships/customXml" Target="../customXml/item252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47" Type="http://schemas.openxmlformats.org/officeDocument/2006/relationships/customXml" Target="../customXml/item47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417" Type="http://schemas.openxmlformats.org/officeDocument/2006/relationships/slide" Target="slides/slide11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63" Type="http://schemas.openxmlformats.org/officeDocument/2006/relationships/customXml" Target="../customXml/item263.xml"/><Relationship Id="rId319" Type="http://schemas.openxmlformats.org/officeDocument/2006/relationships/customXml" Target="../customXml/item319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232" Type="http://schemas.openxmlformats.org/officeDocument/2006/relationships/customXml" Target="../customXml/item232.xml"/><Relationship Id="rId274" Type="http://schemas.openxmlformats.org/officeDocument/2006/relationships/customXml" Target="../customXml/item274.xml"/><Relationship Id="rId27" Type="http://schemas.openxmlformats.org/officeDocument/2006/relationships/customXml" Target="../customXml/item27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41" Type="http://schemas.openxmlformats.org/officeDocument/2006/relationships/customXml" Target="../customXml/item341.xml"/><Relationship Id="rId383" Type="http://schemas.openxmlformats.org/officeDocument/2006/relationships/customXml" Target="../customXml/item383.xml"/><Relationship Id="rId201" Type="http://schemas.openxmlformats.org/officeDocument/2006/relationships/customXml" Target="../customXml/item201.xml"/><Relationship Id="rId243" Type="http://schemas.openxmlformats.org/officeDocument/2006/relationships/customXml" Target="../customXml/item243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slide" Target="slides/slide2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presProps" Target="presProps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slide" Target="slides/slide3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slide" Target="slides/slide4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theme" Target="theme/theme1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slide" Target="slides/slide5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tableStyles" Target="tableStyles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slide" Target="slides/slide6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414" Type="http://schemas.openxmlformats.org/officeDocument/2006/relationships/slide" Target="slides/slide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251" Type="http://schemas.openxmlformats.org/officeDocument/2006/relationships/customXml" Target="../customXml/item251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slide" Target="slides/slide10.xml"/><Relationship Id="rId220" Type="http://schemas.openxmlformats.org/officeDocument/2006/relationships/customXml" Target="../customXml/item220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slide" Target="slides/slide1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slide" Target="slides/slide12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20/06/2019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4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13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1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1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23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30.xml"/><Relationship Id="rId18" Type="http://schemas.openxmlformats.org/officeDocument/2006/relationships/customXml" Target="../../customXml/item323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312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335.xml"/><Relationship Id="rId12" Type="http://schemas.openxmlformats.org/officeDocument/2006/relationships/customXml" Target="../../customXml/item329.xml"/><Relationship Id="rId17" Type="http://schemas.openxmlformats.org/officeDocument/2006/relationships/customXml" Target="../../customXml/item326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309.xml"/><Relationship Id="rId16" Type="http://schemas.openxmlformats.org/officeDocument/2006/relationships/customXml" Target="../../customXml/item325.xml"/><Relationship Id="rId20" Type="http://schemas.openxmlformats.org/officeDocument/2006/relationships/customXml" Target="../../customXml/item311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308.xml"/><Relationship Id="rId6" Type="http://schemas.openxmlformats.org/officeDocument/2006/relationships/customXml" Target="../../customXml/item333.xml"/><Relationship Id="rId11" Type="http://schemas.openxmlformats.org/officeDocument/2006/relationships/customXml" Target="../../customXml/item332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322.xml"/><Relationship Id="rId15" Type="http://schemas.openxmlformats.org/officeDocument/2006/relationships/customXml" Target="../../customXml/item328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331.xml"/><Relationship Id="rId19" Type="http://schemas.openxmlformats.org/officeDocument/2006/relationships/customXml" Target="../../customXml/item324.xml"/><Relationship Id="rId31" Type="http://schemas.openxmlformats.org/officeDocument/2006/relationships/slide" Target="slide11.xml"/><Relationship Id="rId4" Type="http://schemas.openxmlformats.org/officeDocument/2006/relationships/customXml" Target="../../customXml/item313.xml"/><Relationship Id="rId9" Type="http://schemas.openxmlformats.org/officeDocument/2006/relationships/customXml" Target="../../customXml/item334.xml"/><Relationship Id="rId14" Type="http://schemas.openxmlformats.org/officeDocument/2006/relationships/customXml" Target="../../customXml/item327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336.xml"/><Relationship Id="rId3" Type="http://schemas.openxmlformats.org/officeDocument/2006/relationships/customXml" Target="../../customXml/item31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71.xml"/><Relationship Id="rId18" Type="http://schemas.openxmlformats.org/officeDocument/2006/relationships/customXml" Target="../../customXml/item360.xml"/><Relationship Id="rId26" Type="http://schemas.openxmlformats.org/officeDocument/2006/relationships/customXml" Target="../../customXml/item352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359.xml"/><Relationship Id="rId34" Type="http://schemas.openxmlformats.org/officeDocument/2006/relationships/customXml" Target="../../customXml/item343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64.xml"/><Relationship Id="rId2" Type="http://schemas.openxmlformats.org/officeDocument/2006/relationships/customXml" Target="../../customXml/item338.xml"/><Relationship Id="rId16" Type="http://schemas.openxmlformats.org/officeDocument/2006/relationships/customXml" Target="../../customXml/item365.xml"/><Relationship Id="rId29" Type="http://schemas.openxmlformats.org/officeDocument/2006/relationships/customXml" Target="../../customXml/item350.xml"/><Relationship Id="rId11" Type="http://schemas.openxmlformats.org/officeDocument/2006/relationships/customXml" Target="../../customXml/item369.xml"/><Relationship Id="rId24" Type="http://schemas.openxmlformats.org/officeDocument/2006/relationships/customXml" Target="../../customXml/item354.xml"/><Relationship Id="rId32" Type="http://schemas.openxmlformats.org/officeDocument/2006/relationships/customXml" Target="../../customXml/item345.xml"/><Relationship Id="rId37" Type="http://schemas.openxmlformats.org/officeDocument/2006/relationships/customXml" Target="../../customXml/item341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351.xml"/><Relationship Id="rId19" Type="http://schemas.openxmlformats.org/officeDocument/2006/relationships/customXml" Target="../../customXml/item361.xml"/><Relationship Id="rId4" Type="http://schemas.openxmlformats.org/officeDocument/2006/relationships/customXml" Target="../../customXml/item342.xml"/><Relationship Id="rId9" Type="http://schemas.openxmlformats.org/officeDocument/2006/relationships/customXml" Target="../../customXml/item367.xml"/><Relationship Id="rId14" Type="http://schemas.openxmlformats.org/officeDocument/2006/relationships/customXml" Target="../../customXml/item373.xml"/><Relationship Id="rId22" Type="http://schemas.openxmlformats.org/officeDocument/2006/relationships/customXml" Target="../../customXml/item356.xml"/><Relationship Id="rId27" Type="http://schemas.openxmlformats.org/officeDocument/2006/relationships/customXml" Target="../../customXml/item353.xml"/><Relationship Id="rId30" Type="http://schemas.openxmlformats.org/officeDocument/2006/relationships/customXml" Target="../../customXml/item347.xml"/><Relationship Id="rId35" Type="http://schemas.openxmlformats.org/officeDocument/2006/relationships/customXml" Target="../../customXml/item344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366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39.xml"/><Relationship Id="rId12" Type="http://schemas.openxmlformats.org/officeDocument/2006/relationships/customXml" Target="../../customXml/item370.xml"/><Relationship Id="rId17" Type="http://schemas.openxmlformats.org/officeDocument/2006/relationships/customXml" Target="../../customXml/item363.xml"/><Relationship Id="rId25" Type="http://schemas.openxmlformats.org/officeDocument/2006/relationships/customXml" Target="../../customXml/item355.xml"/><Relationship Id="rId33" Type="http://schemas.openxmlformats.org/officeDocument/2006/relationships/customXml" Target="../../customXml/item346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358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337.xml"/><Relationship Id="rId6" Type="http://schemas.openxmlformats.org/officeDocument/2006/relationships/customXml" Target="../../customXml/item362.xml"/><Relationship Id="rId15" Type="http://schemas.openxmlformats.org/officeDocument/2006/relationships/customXml" Target="../../customXml/item372.xml"/><Relationship Id="rId23" Type="http://schemas.openxmlformats.org/officeDocument/2006/relationships/customXml" Target="../../customXml/item357.xml"/><Relationship Id="rId28" Type="http://schemas.openxmlformats.org/officeDocument/2006/relationships/customXml" Target="../../customXml/item349.xml"/><Relationship Id="rId36" Type="http://schemas.openxmlformats.org/officeDocument/2006/relationships/customXml" Target="../../customXml/item340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368.xml"/><Relationship Id="rId31" Type="http://schemas.openxmlformats.org/officeDocument/2006/relationships/customXml" Target="../../customXml/item348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5.xml"/><Relationship Id="rId13" Type="http://schemas.openxmlformats.org/officeDocument/2006/relationships/customXml" Target="../../customXml/item398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376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99.xml"/><Relationship Id="rId12" Type="http://schemas.openxmlformats.org/officeDocument/2006/relationships/customXml" Target="../../customXml/item401.xml"/><Relationship Id="rId17" Type="http://schemas.openxmlformats.org/officeDocument/2006/relationships/image" Target="../media/image1.png"/><Relationship Id="rId25" Type="http://schemas.openxmlformats.org/officeDocument/2006/relationships/image" Target="../media/image23.svg"/><Relationship Id="rId2" Type="http://schemas.openxmlformats.org/officeDocument/2006/relationships/customXml" Target="../../customXml/item375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74.xml"/><Relationship Id="rId6" Type="http://schemas.openxmlformats.org/officeDocument/2006/relationships/customXml" Target="../../customXml/item397.xml"/><Relationship Id="rId11" Type="http://schemas.openxmlformats.org/officeDocument/2006/relationships/customXml" Target="../../customXml/item402.xml"/><Relationship Id="rId24" Type="http://schemas.openxmlformats.org/officeDocument/2006/relationships/image" Target="../media/image22.png"/><Relationship Id="rId5" Type="http://schemas.openxmlformats.org/officeDocument/2006/relationships/customXml" Target="../../customXml/item395.xml"/><Relationship Id="rId15" Type="http://schemas.openxmlformats.org/officeDocument/2006/relationships/customXml" Target="../../customXml/item391.xml"/><Relationship Id="rId23" Type="http://schemas.openxmlformats.org/officeDocument/2006/relationships/image" Target="../media/image7.png"/><Relationship Id="rId10" Type="http://schemas.openxmlformats.org/officeDocument/2006/relationships/customXml" Target="../../customXml/item403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90.xml"/><Relationship Id="rId9" Type="http://schemas.openxmlformats.org/officeDocument/2006/relationships/customXml" Target="../../customXml/item404.xml"/><Relationship Id="rId14" Type="http://schemas.openxmlformats.org/officeDocument/2006/relationships/customXml" Target="../../customXml/item394.xml"/><Relationship Id="rId22" Type="http://schemas.openxmlformats.org/officeDocument/2006/relationships/image" Target="../media/image6.png"/><Relationship Id="rId27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.xml"/><Relationship Id="rId18" Type="http://schemas.openxmlformats.org/officeDocument/2006/relationships/customXml" Target="../../customXml/item59.xml"/><Relationship Id="rId26" Type="http://schemas.openxmlformats.org/officeDocument/2006/relationships/customXml" Target="../../customXml/item29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37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53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50.xml"/><Relationship Id="rId29" Type="http://schemas.openxmlformats.org/officeDocument/2006/relationships/customXml" Target="../../customXml/item54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3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51.xml"/><Relationship Id="rId15" Type="http://schemas.openxmlformats.org/officeDocument/2006/relationships/customXml" Target="../../customXml/item49.xml"/><Relationship Id="rId23" Type="http://schemas.openxmlformats.org/officeDocument/2006/relationships/customXml" Target="../../customXml/item33.xml"/><Relationship Id="rId28" Type="http://schemas.openxmlformats.org/officeDocument/2006/relationships/customXml" Target="../../customXml/item31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44.xml"/><Relationship Id="rId19" Type="http://schemas.openxmlformats.org/officeDocument/2006/relationships/customXml" Target="../../customXml/item60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43.xml"/><Relationship Id="rId14" Type="http://schemas.openxmlformats.org/officeDocument/2006/relationships/customXml" Target="../../customXml/item48.xml"/><Relationship Id="rId22" Type="http://schemas.openxmlformats.org/officeDocument/2006/relationships/customXml" Target="../../customXml/item38.xml"/><Relationship Id="rId27" Type="http://schemas.openxmlformats.org/officeDocument/2006/relationships/customXml" Target="../../customXml/item30.xml"/><Relationship Id="rId30" Type="http://schemas.openxmlformats.org/officeDocument/2006/relationships/customXml" Target="../../customXml/item28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42.xml"/><Relationship Id="rId3" Type="http://schemas.openxmlformats.org/officeDocument/2006/relationships/customXml" Target="../../customXml/item27.xml"/><Relationship Id="rId12" Type="http://schemas.openxmlformats.org/officeDocument/2006/relationships/customXml" Target="../../customXml/item40.xml"/><Relationship Id="rId17" Type="http://schemas.openxmlformats.org/officeDocument/2006/relationships/customXml" Target="../../customXml/item58.xml"/><Relationship Id="rId25" Type="http://schemas.openxmlformats.org/officeDocument/2006/relationships/customXml" Target="../../customXml/item3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36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5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82.xml"/><Relationship Id="rId18" Type="http://schemas.openxmlformats.org/officeDocument/2006/relationships/customXml" Target="../../customXml/item81.xml"/><Relationship Id="rId26" Type="http://schemas.openxmlformats.org/officeDocument/2006/relationships/customXml" Target="../../customXml/item71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78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88.xml"/><Relationship Id="rId2" Type="http://schemas.openxmlformats.org/officeDocument/2006/relationships/customXml" Target="../../customXml/item62.xml"/><Relationship Id="rId16" Type="http://schemas.openxmlformats.org/officeDocument/2006/relationships/customXml" Target="../../customXml/item79.xml"/><Relationship Id="rId29" Type="http://schemas.openxmlformats.org/officeDocument/2006/relationships/customXml" Target="../../customXml/item68.xml"/><Relationship Id="rId11" Type="http://schemas.openxmlformats.org/officeDocument/2006/relationships/customXml" Target="../../customXml/item86.xml"/><Relationship Id="rId24" Type="http://schemas.openxmlformats.org/officeDocument/2006/relationships/customXml" Target="../../customXml/item75.xml"/><Relationship Id="rId32" Type="http://schemas.openxmlformats.org/officeDocument/2006/relationships/customXml" Target="../../customXml/item64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91.xml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76.xml"/><Relationship Id="rId31" Type="http://schemas.openxmlformats.org/officeDocument/2006/relationships/customXml" Target="../../customXml/item66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83.xml"/><Relationship Id="rId22" Type="http://schemas.openxmlformats.org/officeDocument/2006/relationships/customXml" Target="../../customXml/item73.xml"/><Relationship Id="rId27" Type="http://schemas.openxmlformats.org/officeDocument/2006/relationships/customXml" Target="../../customXml/item72.xml"/><Relationship Id="rId30" Type="http://schemas.openxmlformats.org/officeDocument/2006/relationships/customXml" Target="../../customXml/item69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89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63.xml"/><Relationship Id="rId12" Type="http://schemas.openxmlformats.org/officeDocument/2006/relationships/customXml" Target="../../customXml/item87.xml"/><Relationship Id="rId17" Type="http://schemas.openxmlformats.org/officeDocument/2006/relationships/customXml" Target="../../customXml/item80.xml"/><Relationship Id="rId25" Type="http://schemas.openxmlformats.org/officeDocument/2006/relationships/customXml" Target="../../customXml/item70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77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92.xml"/><Relationship Id="rId15" Type="http://schemas.openxmlformats.org/officeDocument/2006/relationships/customXml" Target="../../customXml/item84.xml"/><Relationship Id="rId23" Type="http://schemas.openxmlformats.org/officeDocument/2006/relationships/customXml" Target="../../customXml/item74.xml"/><Relationship Id="rId28" Type="http://schemas.openxmlformats.org/officeDocument/2006/relationships/customXml" Target="../../customXml/item67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5.xml"/><Relationship Id="rId18" Type="http://schemas.openxmlformats.org/officeDocument/2006/relationships/customXml" Target="../../customXml/item142.xml"/><Relationship Id="rId26" Type="http://schemas.openxmlformats.org/officeDocument/2006/relationships/customXml" Target="../../customXml/item129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132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306.xml"/><Relationship Id="rId2" Type="http://schemas.openxmlformats.org/officeDocument/2006/relationships/customXml" Target="../../customXml/item97.xml"/><Relationship Id="rId16" Type="http://schemas.openxmlformats.org/officeDocument/2006/relationships/customXml" Target="../../customXml/item144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96.xml"/><Relationship Id="rId6" Type="http://schemas.openxmlformats.org/officeDocument/2006/relationships/customXml" Target="../../customXml/item215.xml"/><Relationship Id="rId11" Type="http://schemas.openxmlformats.org/officeDocument/2006/relationships/customXml" Target="../../customXml/item147.xml"/><Relationship Id="rId24" Type="http://schemas.openxmlformats.org/officeDocument/2006/relationships/customXml" Target="../../customXml/item131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136.xml"/><Relationship Id="rId15" Type="http://schemas.openxmlformats.org/officeDocument/2006/relationships/customXml" Target="../../customXml/item143.xml"/><Relationship Id="rId23" Type="http://schemas.openxmlformats.org/officeDocument/2006/relationships/customXml" Target="../../customXml/item130.xml"/><Relationship Id="rId28" Type="http://schemas.openxmlformats.org/officeDocument/2006/relationships/customXml" Target="../../customXml/item126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150.xml"/><Relationship Id="rId19" Type="http://schemas.openxmlformats.org/officeDocument/2006/relationships/customXml" Target="../../customXml/item134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127.xml"/><Relationship Id="rId9" Type="http://schemas.openxmlformats.org/officeDocument/2006/relationships/customXml" Target="../../customXml/item149.xml"/><Relationship Id="rId14" Type="http://schemas.openxmlformats.org/officeDocument/2006/relationships/customXml" Target="../../customXml/item146.xml"/><Relationship Id="rId22" Type="http://schemas.openxmlformats.org/officeDocument/2006/relationships/customXml" Target="../../customXml/item133.xml"/><Relationship Id="rId27" Type="http://schemas.openxmlformats.org/officeDocument/2006/relationships/customXml" Target="../../customXml/item125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214.xml"/><Relationship Id="rId3" Type="http://schemas.openxmlformats.org/officeDocument/2006/relationships/customXml" Target="../../customXml/item105.xml"/><Relationship Id="rId12" Type="http://schemas.openxmlformats.org/officeDocument/2006/relationships/customXml" Target="../../customXml/item148.xml"/><Relationship Id="rId17" Type="http://schemas.openxmlformats.org/officeDocument/2006/relationships/customXml" Target="../../customXml/item141.xml"/><Relationship Id="rId25" Type="http://schemas.openxmlformats.org/officeDocument/2006/relationships/customXml" Target="../../customXml/item128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135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84.xml"/><Relationship Id="rId18" Type="http://schemas.openxmlformats.org/officeDocument/2006/relationships/customXml" Target="../../customXml/item176.xml"/><Relationship Id="rId26" Type="http://schemas.openxmlformats.org/officeDocument/2006/relationships/customXml" Target="../../customXml/item168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175.xml"/><Relationship Id="rId34" Type="http://schemas.openxmlformats.org/officeDocument/2006/relationships/customXml" Target="../../customXml/item161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179.xml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189.xml"/><Relationship Id="rId29" Type="http://schemas.openxmlformats.org/officeDocument/2006/relationships/customXml" Target="../../customXml/item164.xml"/><Relationship Id="rId11" Type="http://schemas.openxmlformats.org/officeDocument/2006/relationships/customXml" Target="../../customXml/item183.xml"/><Relationship Id="rId24" Type="http://schemas.openxmlformats.org/officeDocument/2006/relationships/customXml" Target="../../customXml/item170.xml"/><Relationship Id="rId32" Type="http://schemas.openxmlformats.org/officeDocument/2006/relationships/customXml" Target="../../customXml/item163.xml"/><Relationship Id="rId37" Type="http://schemas.openxmlformats.org/officeDocument/2006/relationships/customXml" Target="../../customXml/item155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166.xml"/><Relationship Id="rId61" Type="http://schemas.openxmlformats.org/officeDocument/2006/relationships/slide" Target="slide4.xml"/><Relationship Id="rId19" Type="http://schemas.openxmlformats.org/officeDocument/2006/relationships/customXml" Target="../../customXml/item177.xml"/><Relationship Id="rId14" Type="http://schemas.openxmlformats.org/officeDocument/2006/relationships/customXml" Target="../../customXml/item186.xml"/><Relationship Id="rId22" Type="http://schemas.openxmlformats.org/officeDocument/2006/relationships/customXml" Target="../../customXml/item172.xml"/><Relationship Id="rId27" Type="http://schemas.openxmlformats.org/officeDocument/2006/relationships/customXml" Target="../../customXml/item169.xml"/><Relationship Id="rId30" Type="http://schemas.openxmlformats.org/officeDocument/2006/relationships/customXml" Target="../../customXml/item165.xml"/><Relationship Id="rId35" Type="http://schemas.openxmlformats.org/officeDocument/2006/relationships/customXml" Target="../../customXml/item158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180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154.xml"/><Relationship Id="rId12" Type="http://schemas.openxmlformats.org/officeDocument/2006/relationships/customXml" Target="../../customXml/item185.xml"/><Relationship Id="rId17" Type="http://schemas.openxmlformats.org/officeDocument/2006/relationships/customXml" Target="../../customXml/item188.xml"/><Relationship Id="rId25" Type="http://schemas.openxmlformats.org/officeDocument/2006/relationships/customXml" Target="../../customXml/item171.xml"/><Relationship Id="rId33" Type="http://schemas.openxmlformats.org/officeDocument/2006/relationships/customXml" Target="../../customXml/item160.xml"/><Relationship Id="rId38" Type="http://schemas.openxmlformats.org/officeDocument/2006/relationships/customXml" Target="../../customXml/item156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174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178.xml"/><Relationship Id="rId15" Type="http://schemas.openxmlformats.org/officeDocument/2006/relationships/customXml" Target="../../customXml/item187.xml"/><Relationship Id="rId23" Type="http://schemas.openxmlformats.org/officeDocument/2006/relationships/customXml" Target="../../customXml/item173.xml"/><Relationship Id="rId28" Type="http://schemas.openxmlformats.org/officeDocument/2006/relationships/customXml" Target="../../customXml/item167.xml"/><Relationship Id="rId36" Type="http://schemas.openxmlformats.org/officeDocument/2006/relationships/customXml" Target="../../customXml/item15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182.xml"/><Relationship Id="rId31" Type="http://schemas.openxmlformats.org/officeDocument/2006/relationships/customXml" Target="../../customXml/item162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157.xml"/><Relationship Id="rId9" Type="http://schemas.openxmlformats.org/officeDocument/2006/relationships/customXml" Target="../../customXml/item18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203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217.xml"/><Relationship Id="rId2" Type="http://schemas.openxmlformats.org/officeDocument/2006/relationships/customXml" Target="../../customXml/item191.xml"/><Relationship Id="rId16" Type="http://schemas.openxmlformats.org/officeDocument/2006/relationships/customXml" Target="../../customXml/item204.xml"/><Relationship Id="rId20" Type="http://schemas.openxmlformats.org/officeDocument/2006/relationships/customXml" Target="../../customXml/item194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216.xml"/><Relationship Id="rId11" Type="http://schemas.openxmlformats.org/officeDocument/2006/relationships/customXml" Target="../../customXml/item211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202.xml"/><Relationship Id="rId15" Type="http://schemas.openxmlformats.org/officeDocument/2006/relationships/customXml" Target="../../customXml/item207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210.xml"/><Relationship Id="rId19" Type="http://schemas.openxmlformats.org/officeDocument/2006/relationships/customXml" Target="../../customXml/item193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195.xml"/><Relationship Id="rId9" Type="http://schemas.openxmlformats.org/officeDocument/2006/relationships/customXml" Target="../../customXml/item213.xml"/><Relationship Id="rId14" Type="http://schemas.openxmlformats.org/officeDocument/2006/relationships/customXml" Target="../../customXml/item20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212.xml"/><Relationship Id="rId3" Type="http://schemas.openxmlformats.org/officeDocument/2006/relationships/customXml" Target="../../customXml/item192.xml"/><Relationship Id="rId12" Type="http://schemas.openxmlformats.org/officeDocument/2006/relationships/customXml" Target="../../customXml/item208.xml"/><Relationship Id="rId17" Type="http://schemas.openxmlformats.org/officeDocument/2006/relationships/customXml" Target="../../customXml/item205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47.xml"/><Relationship Id="rId18" Type="http://schemas.openxmlformats.org/officeDocument/2006/relationships/customXml" Target="../../customXml/item232.xml"/><Relationship Id="rId26" Type="http://schemas.openxmlformats.org/officeDocument/2006/relationships/customXml" Target="../../customXml/item225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231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238.xml"/><Relationship Id="rId2" Type="http://schemas.openxmlformats.org/officeDocument/2006/relationships/customXml" Target="../../customXml/item219.xml"/><Relationship Id="rId16" Type="http://schemas.openxmlformats.org/officeDocument/2006/relationships/customXml" Target="../../customXml/item234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244.xml"/><Relationship Id="rId24" Type="http://schemas.openxmlformats.org/officeDocument/2006/relationships/customXml" Target="../../customXml/item226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224.xml"/><Relationship Id="rId10" Type="http://schemas.openxmlformats.org/officeDocument/2006/relationships/customXml" Target="../../customXml/item241.xml"/><Relationship Id="rId19" Type="http://schemas.openxmlformats.org/officeDocument/2006/relationships/customXml" Target="../../customXml/item233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223.xml"/><Relationship Id="rId9" Type="http://schemas.openxmlformats.org/officeDocument/2006/relationships/customXml" Target="../../customXml/item240.xml"/><Relationship Id="rId14" Type="http://schemas.openxmlformats.org/officeDocument/2006/relationships/customXml" Target="../../customXml/item246.xml"/><Relationship Id="rId22" Type="http://schemas.openxmlformats.org/officeDocument/2006/relationships/customXml" Target="../../customXml/item228.xml"/><Relationship Id="rId27" Type="http://schemas.openxmlformats.org/officeDocument/2006/relationships/customXml" Target="../../customXml/item22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239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220.xml"/><Relationship Id="rId12" Type="http://schemas.openxmlformats.org/officeDocument/2006/relationships/customXml" Target="../../customXml/item245.xml"/><Relationship Id="rId17" Type="http://schemas.openxmlformats.org/officeDocument/2006/relationships/customXml" Target="../../customXml/item235.xml"/><Relationship Id="rId25" Type="http://schemas.openxmlformats.org/officeDocument/2006/relationships/customXml" Target="../../customXml/item227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230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218.xml"/><Relationship Id="rId6" Type="http://schemas.openxmlformats.org/officeDocument/2006/relationships/customXml" Target="../../customXml/item236.xml"/><Relationship Id="rId15" Type="http://schemas.openxmlformats.org/officeDocument/2006/relationships/customXml" Target="../../customXml/item237.xml"/><Relationship Id="rId23" Type="http://schemas.openxmlformats.org/officeDocument/2006/relationships/customXml" Target="../../customXml/item229.xml"/><Relationship Id="rId28" Type="http://schemas.openxmlformats.org/officeDocument/2006/relationships/customXml" Target="../../customXml/item222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65.xml"/><Relationship Id="rId18" Type="http://schemas.openxmlformats.org/officeDocument/2006/relationships/customXml" Target="../../customXml/item258.xml"/><Relationship Id="rId26" Type="http://schemas.openxmlformats.org/officeDocument/2006/relationships/customXml" Target="../../customXml/item255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109.xml"/><Relationship Id="rId34" Type="http://schemas.openxmlformats.org/officeDocument/2006/relationships/image" Target="../media/image5.png"/><Relationship Id="rId42" Type="http://schemas.openxmlformats.org/officeDocument/2006/relationships/image" Target="../media/image34.png"/><Relationship Id="rId47" Type="http://schemas.openxmlformats.org/officeDocument/2006/relationships/image" Target="../media/image37.svg"/><Relationship Id="rId7" Type="http://schemas.openxmlformats.org/officeDocument/2006/relationships/customXml" Target="../../customXml/item276.xml"/><Relationship Id="rId2" Type="http://schemas.openxmlformats.org/officeDocument/2006/relationships/customXml" Target="../../customXml/item249.xml"/><Relationship Id="rId16" Type="http://schemas.openxmlformats.org/officeDocument/2006/relationships/customXml" Target="../../customXml/item260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248.xml"/><Relationship Id="rId6" Type="http://schemas.openxmlformats.org/officeDocument/2006/relationships/customXml" Target="../../customXml/item266.xml"/><Relationship Id="rId11" Type="http://schemas.openxmlformats.org/officeDocument/2006/relationships/customXml" Target="../../customXml/item267.xml"/><Relationship Id="rId24" Type="http://schemas.openxmlformats.org/officeDocument/2006/relationships/customXml" Target="../../customXml/item111.xml"/><Relationship Id="rId32" Type="http://schemas.openxmlformats.org/officeDocument/2006/relationships/image" Target="../media/image3.png"/><Relationship Id="rId37" Type="http://schemas.openxmlformats.org/officeDocument/2006/relationships/slide" Target="slide7.xml"/><Relationship Id="rId40" Type="http://schemas.openxmlformats.org/officeDocument/2006/relationships/image" Target="../media/image26.png"/><Relationship Id="rId45" Type="http://schemas.openxmlformats.org/officeDocument/2006/relationships/image" Target="../media/image25.svg"/><Relationship Id="rId5" Type="http://schemas.openxmlformats.org/officeDocument/2006/relationships/customXml" Target="../../customXml/item254.xml"/><Relationship Id="rId15" Type="http://schemas.openxmlformats.org/officeDocument/2006/relationships/customXml" Target="../../customXml/item263.xml"/><Relationship Id="rId23" Type="http://schemas.openxmlformats.org/officeDocument/2006/relationships/customXml" Target="../../customXml/item257.xml"/><Relationship Id="rId28" Type="http://schemas.openxmlformats.org/officeDocument/2006/relationships/customXml" Target="../../customXml/item252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271.xml"/><Relationship Id="rId19" Type="http://schemas.openxmlformats.org/officeDocument/2006/relationships/customXml" Target="../../customXml/item259.xml"/><Relationship Id="rId31" Type="http://schemas.openxmlformats.org/officeDocument/2006/relationships/image" Target="../media/image2.png"/><Relationship Id="rId44" Type="http://schemas.openxmlformats.org/officeDocument/2006/relationships/image" Target="../media/image24.png"/><Relationship Id="rId4" Type="http://schemas.openxmlformats.org/officeDocument/2006/relationships/customXml" Target="../../customXml/item253.xml"/><Relationship Id="rId9" Type="http://schemas.openxmlformats.org/officeDocument/2006/relationships/customXml" Target="../../customXml/item270.xml"/><Relationship Id="rId14" Type="http://schemas.openxmlformats.org/officeDocument/2006/relationships/customXml" Target="../../customXml/item262.xml"/><Relationship Id="rId22" Type="http://schemas.openxmlformats.org/officeDocument/2006/relationships/customXml" Target="../../customXml/item108.xml"/><Relationship Id="rId27" Type="http://schemas.openxmlformats.org/officeDocument/2006/relationships/customXml" Target="../../customXml/item251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35.svg"/><Relationship Id="rId48" Type="http://schemas.openxmlformats.org/officeDocument/2006/relationships/slide" Target="slide6.xml"/><Relationship Id="rId8" Type="http://schemas.openxmlformats.org/officeDocument/2006/relationships/customXml" Target="../../customXml/item269.xml"/><Relationship Id="rId3" Type="http://schemas.openxmlformats.org/officeDocument/2006/relationships/customXml" Target="../../customXml/item250.xml"/><Relationship Id="rId12" Type="http://schemas.openxmlformats.org/officeDocument/2006/relationships/customXml" Target="../../customXml/item264.xml"/><Relationship Id="rId17" Type="http://schemas.openxmlformats.org/officeDocument/2006/relationships/customXml" Target="../../customXml/item261.xml"/><Relationship Id="rId25" Type="http://schemas.openxmlformats.org/officeDocument/2006/relationships/customXml" Target="../../customXml/item110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36.png"/><Relationship Id="rId20" Type="http://schemas.openxmlformats.org/officeDocument/2006/relationships/customXml" Target="../../customXml/item256.xml"/><Relationship Id="rId41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00.xml"/><Relationship Id="rId18" Type="http://schemas.openxmlformats.org/officeDocument/2006/relationships/customXml" Target="../../customXml/item293.xml"/><Relationship Id="rId26" Type="http://schemas.openxmlformats.org/officeDocument/2006/relationships/customXml" Target="../../customXml/item283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90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305.xml"/><Relationship Id="rId2" Type="http://schemas.openxmlformats.org/officeDocument/2006/relationships/customXml" Target="../../customXml/item278.xml"/><Relationship Id="rId16" Type="http://schemas.openxmlformats.org/officeDocument/2006/relationships/customXml" Target="../../customXml/item295.xml"/><Relationship Id="rId29" Type="http://schemas.openxmlformats.org/officeDocument/2006/relationships/customXml" Target="../../customXml/item281.xml"/><Relationship Id="rId1" Type="http://schemas.openxmlformats.org/officeDocument/2006/relationships/customXml" Target="../../customXml/item277.xml"/><Relationship Id="rId6" Type="http://schemas.openxmlformats.org/officeDocument/2006/relationships/customXml" Target="../../customXml/item303.xml"/><Relationship Id="rId11" Type="http://schemas.openxmlformats.org/officeDocument/2006/relationships/customXml" Target="../../customXml/item302.xml"/><Relationship Id="rId24" Type="http://schemas.openxmlformats.org/officeDocument/2006/relationships/customXml" Target="../../customXml/item285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291.xml"/><Relationship Id="rId15" Type="http://schemas.openxmlformats.org/officeDocument/2006/relationships/customXml" Target="../../customXml/item298.xml"/><Relationship Id="rId23" Type="http://schemas.openxmlformats.org/officeDocument/2006/relationships/customXml" Target="../../customXml/item288.xml"/><Relationship Id="rId28" Type="http://schemas.openxmlformats.org/officeDocument/2006/relationships/customXml" Target="../../customXml/item280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301.xml"/><Relationship Id="rId19" Type="http://schemas.openxmlformats.org/officeDocument/2006/relationships/customXml" Target="../../customXml/item294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282.xml"/><Relationship Id="rId9" Type="http://schemas.openxmlformats.org/officeDocument/2006/relationships/customXml" Target="../../customXml/item304.xml"/><Relationship Id="rId14" Type="http://schemas.openxmlformats.org/officeDocument/2006/relationships/customXml" Target="../../customXml/item297.xml"/><Relationship Id="rId22" Type="http://schemas.openxmlformats.org/officeDocument/2006/relationships/customXml" Target="../../customXml/item287.xml"/><Relationship Id="rId27" Type="http://schemas.openxmlformats.org/officeDocument/2006/relationships/customXml" Target="../../customXml/item284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307.xml"/><Relationship Id="rId3" Type="http://schemas.openxmlformats.org/officeDocument/2006/relationships/customXml" Target="../../customXml/item279.xml"/><Relationship Id="rId12" Type="http://schemas.openxmlformats.org/officeDocument/2006/relationships/customXml" Target="../../customXml/item299.xml"/><Relationship Id="rId17" Type="http://schemas.openxmlformats.org/officeDocument/2006/relationships/customXml" Target="../../customXml/item296.xml"/><Relationship Id="rId25" Type="http://schemas.openxmlformats.org/officeDocument/2006/relationships/customXml" Target="../../customXml/item286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289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D573AE7F-C86E-4D63-9025-EF414224320D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09889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09889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237051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478986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37051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237051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478986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36525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10761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4"/>
                <p:custData r:id="rId25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1"/>
                <p:custData r:id="rId22"/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2F480C-CD75-4334-BBB1-F31E5AD0F86E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106" name="Content">
            <a:extLst>
              <a:ext uri="{FF2B5EF4-FFF2-40B4-BE49-F238E27FC236}">
                <a16:creationId xmlns:a16="http://schemas.microsoft.com/office/drawing/2014/main" id="{B059798B-8C6B-4EC5-8F6A-09537337E48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5382633" y="2861832"/>
            <a:ext cx="1372492" cy="152349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¿?</a:t>
            </a:r>
          </a:p>
        </p:txBody>
      </p: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11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39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15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19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7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9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1130</Words>
  <Application>Microsoft Office PowerPoint</Application>
  <PresentationFormat>Panorámica</PresentationFormat>
  <Paragraphs>278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123</cp:revision>
  <dcterms:created xsi:type="dcterms:W3CDTF">2019-06-19T22:59:13Z</dcterms:created>
  <dcterms:modified xsi:type="dcterms:W3CDTF">2019-06-20T19:03:36Z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