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customXml/itemProps729.xml" ContentType="application/vnd.openxmlformats-officedocument.customXmlProperties+xml"/>
  <Override PartName="/customXml/itemProps730.xml" ContentType="application/vnd.openxmlformats-officedocument.customXmlProperties+xml"/>
  <Override PartName="/customXml/itemProps731.xml" ContentType="application/vnd.openxmlformats-officedocument.customXmlProperties+xml"/>
  <Override PartName="/customXml/itemProps732.xml" ContentType="application/vnd.openxmlformats-officedocument.customXmlProperties+xml"/>
  <Override PartName="/customXml/itemProps733.xml" ContentType="application/vnd.openxmlformats-officedocument.customXmlProperties+xml"/>
  <Override PartName="/customXml/itemProps734.xml" ContentType="application/vnd.openxmlformats-officedocument.customXmlProperties+xml"/>
  <Override PartName="/customXml/itemProps735.xml" ContentType="application/vnd.openxmlformats-officedocument.customXmlProperties+xml"/>
  <Override PartName="/customXml/itemProps736.xml" ContentType="application/vnd.openxmlformats-officedocument.customXmlProperties+xml"/>
  <Override PartName="/customXml/itemProps737.xml" ContentType="application/vnd.openxmlformats-officedocument.customXmlProperties+xml"/>
  <Override PartName="/customXml/itemProps738.xml" ContentType="application/vnd.openxmlformats-officedocument.customXmlProperties+xml"/>
  <Override PartName="/customXml/itemProps739.xml" ContentType="application/vnd.openxmlformats-officedocument.customXmlProperties+xml"/>
  <Override PartName="/customXml/itemProps740.xml" ContentType="application/vnd.openxmlformats-officedocument.customXmlProperties+xml"/>
  <Override PartName="/customXml/itemProps741.xml" ContentType="application/vnd.openxmlformats-officedocument.customXmlProperties+xml"/>
  <Override PartName="/customXml/itemProps742.xml" ContentType="application/vnd.openxmlformats-officedocument.customXmlProperties+xml"/>
  <Override PartName="/customXml/itemProps743.xml" ContentType="application/vnd.openxmlformats-officedocument.customXmlProperties+xml"/>
  <Override PartName="/customXml/itemProps744.xml" ContentType="application/vnd.openxmlformats-officedocument.customXmlProperties+xml"/>
  <Override PartName="/customXml/itemProps745.xml" ContentType="application/vnd.openxmlformats-officedocument.customXmlProperties+xml"/>
  <Override PartName="/customXml/itemProps746.xml" ContentType="application/vnd.openxmlformats-officedocument.customXmlProperties+xml"/>
  <Override PartName="/customXml/itemProps747.xml" ContentType="application/vnd.openxmlformats-officedocument.customXmlProperties+xml"/>
  <Override PartName="/customXml/itemProps748.xml" ContentType="application/vnd.openxmlformats-officedocument.customXmlProperties+xml"/>
  <Override PartName="/customXml/itemProps749.xml" ContentType="application/vnd.openxmlformats-officedocument.customXmlProperties+xml"/>
  <Override PartName="/customXml/itemProps750.xml" ContentType="application/vnd.openxmlformats-officedocument.customXmlProperties+xml"/>
  <Override PartName="/customXml/itemProps751.xml" ContentType="application/vnd.openxmlformats-officedocument.customXmlProperties+xml"/>
  <Override PartName="/customXml/itemProps752.xml" ContentType="application/vnd.openxmlformats-officedocument.customXmlProperties+xml"/>
  <Override PartName="/customXml/itemProps753.xml" ContentType="application/vnd.openxmlformats-officedocument.customXmlProperties+xml"/>
  <Override PartName="/customXml/itemProps754.xml" ContentType="application/vnd.openxmlformats-officedocument.customXmlProperties+xml"/>
  <Override PartName="/customXml/itemProps755.xml" ContentType="application/vnd.openxmlformats-officedocument.customXmlProperties+xml"/>
  <Override PartName="/customXml/itemProps756.xml" ContentType="application/vnd.openxmlformats-officedocument.customXmlProperties+xml"/>
  <Override PartName="/customXml/itemProps75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58"/>
  </p:sldMasterIdLst>
  <p:sldIdLst>
    <p:sldId id="257" r:id="rId759"/>
    <p:sldId id="258" r:id="rId760"/>
    <p:sldId id="259" r:id="rId761"/>
    <p:sldId id="260" r:id="rId762"/>
    <p:sldId id="262" r:id="rId763"/>
    <p:sldId id="263" r:id="rId764"/>
    <p:sldId id="264" r:id="rId765"/>
    <p:sldId id="265" r:id="rId766"/>
    <p:sldId id="266" r:id="rId767"/>
    <p:sldId id="267" r:id="rId768"/>
    <p:sldId id="268" r:id="rId769"/>
    <p:sldId id="269" r:id="rId770"/>
    <p:sldId id="270" r:id="rId771"/>
    <p:sldId id="271" r:id="rId772"/>
    <p:sldId id="272" r:id="rId773"/>
    <p:sldId id="273" r:id="rId774"/>
    <p:sldId id="274" r:id="rId775"/>
    <p:sldId id="275" r:id="rId776"/>
    <p:sldId id="276" r:id="rId777"/>
    <p:sldId id="277" r:id="rId778"/>
    <p:sldId id="278" r:id="rId779"/>
    <p:sldId id="279" r:id="rId78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C000"/>
    <a:srgbClr val="33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12" autoAdjust="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769" Type="http://schemas.openxmlformats.org/officeDocument/2006/relationships/slide" Target="slides/slide11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slide" Target="slides/slide2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771" Type="http://schemas.openxmlformats.org/officeDocument/2006/relationships/slide" Target="slides/slide13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82" Type="http://schemas.openxmlformats.org/officeDocument/2006/relationships/viewProps" Target="viewProps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customXml" Target="../customXml/item597.xml"/><Relationship Id="rId720" Type="http://schemas.openxmlformats.org/officeDocument/2006/relationships/customXml" Target="../customXml/item720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664" Type="http://schemas.openxmlformats.org/officeDocument/2006/relationships/customXml" Target="../customXml/item664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731" Type="http://schemas.openxmlformats.org/officeDocument/2006/relationships/customXml" Target="../customXml/item731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742" Type="http://schemas.openxmlformats.org/officeDocument/2006/relationships/customXml" Target="../customXml/item74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686" Type="http://schemas.openxmlformats.org/officeDocument/2006/relationships/customXml" Target="../customXml/item686.xml"/><Relationship Id="rId36" Type="http://schemas.openxmlformats.org/officeDocument/2006/relationships/customXml" Target="../customXml/item36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753" Type="http://schemas.openxmlformats.org/officeDocument/2006/relationships/customXml" Target="../customXml/item753.xml"/><Relationship Id="rId101" Type="http://schemas.openxmlformats.org/officeDocument/2006/relationships/customXml" Target="../customXml/item101.xml"/><Relationship Id="rId185" Type="http://schemas.openxmlformats.org/officeDocument/2006/relationships/customXml" Target="../customXml/item185.xml"/><Relationship Id="rId406" Type="http://schemas.openxmlformats.org/officeDocument/2006/relationships/customXml" Target="../customXml/item406.xml"/><Relationship Id="rId392" Type="http://schemas.openxmlformats.org/officeDocument/2006/relationships/customXml" Target="../customXml/item392.xml"/><Relationship Id="rId613" Type="http://schemas.openxmlformats.org/officeDocument/2006/relationships/customXml" Target="../customXml/item613.xml"/><Relationship Id="rId697" Type="http://schemas.openxmlformats.org/officeDocument/2006/relationships/customXml" Target="../customXml/item697.xml"/><Relationship Id="rId252" Type="http://schemas.openxmlformats.org/officeDocument/2006/relationships/customXml" Target="../customXml/item252.xml"/><Relationship Id="rId47" Type="http://schemas.openxmlformats.org/officeDocument/2006/relationships/customXml" Target="../customXml/item47.xml"/><Relationship Id="rId112" Type="http://schemas.openxmlformats.org/officeDocument/2006/relationships/customXml" Target="../customXml/item112.xml"/><Relationship Id="rId557" Type="http://schemas.openxmlformats.org/officeDocument/2006/relationships/customXml" Target="../customXml/item557.xml"/><Relationship Id="rId764" Type="http://schemas.openxmlformats.org/officeDocument/2006/relationships/slide" Target="slides/slide6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624" Type="http://schemas.openxmlformats.org/officeDocument/2006/relationships/customXml" Target="../customXml/item624.xml"/><Relationship Id="rId263" Type="http://schemas.openxmlformats.org/officeDocument/2006/relationships/customXml" Target="../customXml/item263.xml"/><Relationship Id="rId470" Type="http://schemas.openxmlformats.org/officeDocument/2006/relationships/customXml" Target="../customXml/item470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75" Type="http://schemas.openxmlformats.org/officeDocument/2006/relationships/slide" Target="slides/slide17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79" Type="http://schemas.openxmlformats.org/officeDocument/2006/relationships/customXml" Target="../customXml/item579.xml"/><Relationship Id="rId341" Type="http://schemas.openxmlformats.org/officeDocument/2006/relationships/customXml" Target="../customXml/item341.xml"/><Relationship Id="rId439" Type="http://schemas.openxmlformats.org/officeDocument/2006/relationships/customXml" Target="../customXml/item439.xml"/><Relationship Id="rId646" Type="http://schemas.openxmlformats.org/officeDocument/2006/relationships/customXml" Target="../customXml/item646.xml"/><Relationship Id="rId201" Type="http://schemas.openxmlformats.org/officeDocument/2006/relationships/customXml" Target="../customXml/item201.xml"/><Relationship Id="rId285" Type="http://schemas.openxmlformats.org/officeDocument/2006/relationships/customXml" Target="../customXml/item285.xml"/><Relationship Id="rId506" Type="http://schemas.openxmlformats.org/officeDocument/2006/relationships/customXml" Target="../customXml/item506.xml"/><Relationship Id="rId492" Type="http://schemas.openxmlformats.org/officeDocument/2006/relationships/customXml" Target="../customXml/item492.xml"/><Relationship Id="rId713" Type="http://schemas.openxmlformats.org/officeDocument/2006/relationships/customXml" Target="../customXml/item713.xml"/><Relationship Id="rId145" Type="http://schemas.openxmlformats.org/officeDocument/2006/relationships/customXml" Target="../customXml/item145.xml"/><Relationship Id="rId352" Type="http://schemas.openxmlformats.org/officeDocument/2006/relationships/customXml" Target="../customXml/item352.xml"/><Relationship Id="rId212" Type="http://schemas.openxmlformats.org/officeDocument/2006/relationships/customXml" Target="../customXml/item212.xml"/><Relationship Id="rId657" Type="http://schemas.openxmlformats.org/officeDocument/2006/relationships/customXml" Target="../customXml/item657.xml"/><Relationship Id="rId296" Type="http://schemas.openxmlformats.org/officeDocument/2006/relationships/customXml" Target="../customXml/item296.xml"/><Relationship Id="rId517" Type="http://schemas.openxmlformats.org/officeDocument/2006/relationships/customXml" Target="../customXml/item517.xml"/><Relationship Id="rId724" Type="http://schemas.openxmlformats.org/officeDocument/2006/relationships/customXml" Target="../customXml/item724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363" Type="http://schemas.openxmlformats.org/officeDocument/2006/relationships/customXml" Target="../customXml/item363.xml"/><Relationship Id="rId570" Type="http://schemas.openxmlformats.org/officeDocument/2006/relationships/customXml" Target="../customXml/item570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18" Type="http://schemas.openxmlformats.org/officeDocument/2006/relationships/customXml" Target="../customXml/item18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167" Type="http://schemas.openxmlformats.org/officeDocument/2006/relationships/customXml" Target="../customXml/item167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79" Type="http://schemas.openxmlformats.org/officeDocument/2006/relationships/customXml" Target="../customXml/item679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41" Type="http://schemas.openxmlformats.org/officeDocument/2006/relationships/customXml" Target="../customXml/item441.xml"/><Relationship Id="rId539" Type="http://schemas.openxmlformats.org/officeDocument/2006/relationships/customXml" Target="../customXml/item539.xml"/><Relationship Id="rId746" Type="http://schemas.openxmlformats.org/officeDocument/2006/relationships/customXml" Target="../customXml/item74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82" Type="http://schemas.openxmlformats.org/officeDocument/2006/relationships/customXml" Target="../customXml/item82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245" Type="http://schemas.openxmlformats.org/officeDocument/2006/relationships/customXml" Target="../customXml/item245.xml"/><Relationship Id="rId452" Type="http://schemas.openxmlformats.org/officeDocument/2006/relationships/customXml" Target="../customXml/item452.xml"/><Relationship Id="rId105" Type="http://schemas.openxmlformats.org/officeDocument/2006/relationships/customXml" Target="../customXml/item105.xml"/><Relationship Id="rId312" Type="http://schemas.openxmlformats.org/officeDocument/2006/relationships/customXml" Target="../customXml/item312.xml"/><Relationship Id="rId757" Type="http://schemas.openxmlformats.org/officeDocument/2006/relationships/customXml" Target="../customXml/item757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617" Type="http://schemas.openxmlformats.org/officeDocument/2006/relationships/customXml" Target="../customXml/item617.xml"/><Relationship Id="rId256" Type="http://schemas.openxmlformats.org/officeDocument/2006/relationships/customXml" Target="../customXml/item256.xml"/><Relationship Id="rId463" Type="http://schemas.openxmlformats.org/officeDocument/2006/relationships/customXml" Target="../customXml/item463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68" Type="http://schemas.openxmlformats.org/officeDocument/2006/relationships/slide" Target="slides/slide10.xml"/><Relationship Id="rId20" Type="http://schemas.openxmlformats.org/officeDocument/2006/relationships/customXml" Target="../customXml/item20.xml"/><Relationship Id="rId628" Type="http://schemas.openxmlformats.org/officeDocument/2006/relationships/customXml" Target="../customXml/item628.xml"/><Relationship Id="rId267" Type="http://schemas.openxmlformats.org/officeDocument/2006/relationships/customXml" Target="../customXml/item267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79" Type="http://schemas.openxmlformats.org/officeDocument/2006/relationships/slide" Target="slides/slide21.xml"/><Relationship Id="rId31" Type="http://schemas.openxmlformats.org/officeDocument/2006/relationships/customXml" Target="../customXml/item31.xml"/><Relationship Id="rId334" Type="http://schemas.openxmlformats.org/officeDocument/2006/relationships/customXml" Target="../customXml/item334.xml"/><Relationship Id="rId541" Type="http://schemas.openxmlformats.org/officeDocument/2006/relationships/customXml" Target="../customXml/item541.xml"/><Relationship Id="rId639" Type="http://schemas.openxmlformats.org/officeDocument/2006/relationships/customXml" Target="../customXml/item639.xml"/><Relationship Id="rId180" Type="http://schemas.openxmlformats.org/officeDocument/2006/relationships/customXml" Target="../customXml/item180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42" Type="http://schemas.openxmlformats.org/officeDocument/2006/relationships/customXml" Target="../customXml/item42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552" Type="http://schemas.openxmlformats.org/officeDocument/2006/relationships/customXml" Target="../customXml/item552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412" Type="http://schemas.openxmlformats.org/officeDocument/2006/relationships/customXml" Target="../customXml/item412.xml"/><Relationship Id="rId289" Type="http://schemas.openxmlformats.org/officeDocument/2006/relationships/customXml" Target="../customXml/item289.xml"/><Relationship Id="rId496" Type="http://schemas.openxmlformats.org/officeDocument/2006/relationships/customXml" Target="../customXml/item496.xml"/><Relationship Id="rId717" Type="http://schemas.openxmlformats.org/officeDocument/2006/relationships/customXml" Target="../customXml/item717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619" Type="http://schemas.openxmlformats.org/officeDocument/2006/relationships/customXml" Target="../customXml/item619.xml"/><Relationship Id="rId770" Type="http://schemas.openxmlformats.org/officeDocument/2006/relationships/slide" Target="slides/slide12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30" Type="http://schemas.openxmlformats.org/officeDocument/2006/relationships/customXml" Target="../customXml/item630.xml"/><Relationship Id="rId672" Type="http://schemas.openxmlformats.org/officeDocument/2006/relationships/customXml" Target="../customXml/item672.xml"/><Relationship Id="rId728" Type="http://schemas.openxmlformats.org/officeDocument/2006/relationships/customXml" Target="../customXml/item72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781" Type="http://schemas.openxmlformats.org/officeDocument/2006/relationships/presProps" Target="presProps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641" Type="http://schemas.openxmlformats.org/officeDocument/2006/relationships/customXml" Target="../customXml/item641.xml"/><Relationship Id="rId683" Type="http://schemas.openxmlformats.org/officeDocument/2006/relationships/customXml" Target="../customXml/item683.xml"/><Relationship Id="rId739" Type="http://schemas.openxmlformats.org/officeDocument/2006/relationships/customXml" Target="../customXml/item73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750" Type="http://schemas.openxmlformats.org/officeDocument/2006/relationships/customXml" Target="../customXml/item750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52" Type="http://schemas.openxmlformats.org/officeDocument/2006/relationships/customXml" Target="../customXml/item652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customXml" Target="../customXml/item596.xml"/><Relationship Id="rId761" Type="http://schemas.openxmlformats.org/officeDocument/2006/relationships/slide" Target="slides/slide3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663" Type="http://schemas.openxmlformats.org/officeDocument/2006/relationships/customXml" Target="../customXml/item663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719" Type="http://schemas.openxmlformats.org/officeDocument/2006/relationships/customXml" Target="../customXml/item719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30" Type="http://schemas.openxmlformats.org/officeDocument/2006/relationships/customXml" Target="../customXml/item730.xml"/><Relationship Id="rId772" Type="http://schemas.openxmlformats.org/officeDocument/2006/relationships/slide" Target="slides/slide14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632" Type="http://schemas.openxmlformats.org/officeDocument/2006/relationships/customXml" Target="../customXml/item632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741" Type="http://schemas.openxmlformats.org/officeDocument/2006/relationships/customXml" Target="../customXml/item741.xml"/><Relationship Id="rId783" Type="http://schemas.openxmlformats.org/officeDocument/2006/relationships/theme" Target="theme/theme1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752" Type="http://schemas.openxmlformats.org/officeDocument/2006/relationships/customXml" Target="../customXml/item752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customXml" Target="../customXml/item696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721" Type="http://schemas.openxmlformats.org/officeDocument/2006/relationships/customXml" Target="../customXml/item721.xml"/><Relationship Id="rId763" Type="http://schemas.openxmlformats.org/officeDocument/2006/relationships/slide" Target="slides/slide5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732" Type="http://schemas.openxmlformats.org/officeDocument/2006/relationships/customXml" Target="../customXml/item732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774" Type="http://schemas.openxmlformats.org/officeDocument/2006/relationships/slide" Target="slides/slide16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customXml" Target="../customXml/item701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43" Type="http://schemas.openxmlformats.org/officeDocument/2006/relationships/customXml" Target="../customXml/item743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ustomXml" Target="../customXml/item687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754" Type="http://schemas.openxmlformats.org/officeDocument/2006/relationships/customXml" Target="../customXml/item754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customXml" Target="../customXml/item698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23" Type="http://schemas.openxmlformats.org/officeDocument/2006/relationships/customXml" Target="../customXml/item723.xml"/><Relationship Id="rId765" Type="http://schemas.openxmlformats.org/officeDocument/2006/relationships/slide" Target="slides/slide7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34" Type="http://schemas.openxmlformats.org/officeDocument/2006/relationships/customXml" Target="../customXml/item734.xml"/><Relationship Id="rId776" Type="http://schemas.openxmlformats.org/officeDocument/2006/relationships/slide" Target="slides/slide18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customXml" Target="../customXml/item703.xml"/><Relationship Id="rId745" Type="http://schemas.openxmlformats.org/officeDocument/2006/relationships/customXml" Target="../customXml/item745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customXml" Target="../customXml/item714.xml"/><Relationship Id="rId756" Type="http://schemas.openxmlformats.org/officeDocument/2006/relationships/customXml" Target="../customXml/item75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767" Type="http://schemas.openxmlformats.org/officeDocument/2006/relationships/slide" Target="slides/slide9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customXml" Target="../customXml/item736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78" Type="http://schemas.openxmlformats.org/officeDocument/2006/relationships/slide" Target="slides/slide20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47" Type="http://schemas.openxmlformats.org/officeDocument/2006/relationships/customXml" Target="../customXml/item747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Relationship Id="rId758" Type="http://schemas.openxmlformats.org/officeDocument/2006/relationships/slideMaster" Target="slideMasters/slideMaster1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727" Type="http://schemas.openxmlformats.org/officeDocument/2006/relationships/customXml" Target="../customXml/item727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780" Type="http://schemas.openxmlformats.org/officeDocument/2006/relationships/slide" Target="slides/slide22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customXml" Target="../customXml/item74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740" Type="http://schemas.openxmlformats.org/officeDocument/2006/relationships/customXml" Target="../customXml/item740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84" Type="http://schemas.openxmlformats.org/officeDocument/2006/relationships/customXml" Target="../customXml/item684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751" Type="http://schemas.openxmlformats.org/officeDocument/2006/relationships/customXml" Target="../customXml/item751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762" Type="http://schemas.openxmlformats.org/officeDocument/2006/relationships/slide" Target="slides/slide4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773" Type="http://schemas.openxmlformats.org/officeDocument/2006/relationships/slide" Target="slides/slide15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132" Type="http://schemas.openxmlformats.org/officeDocument/2006/relationships/customXml" Target="../customXml/item132.xml"/><Relationship Id="rId784" Type="http://schemas.openxmlformats.org/officeDocument/2006/relationships/tableStyles" Target="tableStyles.xml"/><Relationship Id="rId437" Type="http://schemas.openxmlformats.org/officeDocument/2006/relationships/customXml" Target="../customXml/item437.xml"/><Relationship Id="rId644" Type="http://schemas.openxmlformats.org/officeDocument/2006/relationships/customXml" Target="../customXml/item644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11" Type="http://schemas.openxmlformats.org/officeDocument/2006/relationships/customXml" Target="../customXml/item711.xml"/><Relationship Id="rId78" Type="http://schemas.openxmlformats.org/officeDocument/2006/relationships/customXml" Target="../customXml/item78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448" Type="http://schemas.openxmlformats.org/officeDocument/2006/relationships/customXml" Target="../customXml/item448.xml"/><Relationship Id="rId655" Type="http://schemas.openxmlformats.org/officeDocument/2006/relationships/customXml" Target="../customXml/item655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89" Type="http://schemas.openxmlformats.org/officeDocument/2006/relationships/customXml" Target="../customXml/item89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99" Type="http://schemas.openxmlformats.org/officeDocument/2006/relationships/customXml" Target="../customXml/item599.xml"/><Relationship Id="rId459" Type="http://schemas.openxmlformats.org/officeDocument/2006/relationships/customXml" Target="../customXml/item459.xml"/><Relationship Id="rId666" Type="http://schemas.openxmlformats.org/officeDocument/2006/relationships/customXml" Target="../customXml/item666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19" Type="http://schemas.openxmlformats.org/officeDocument/2006/relationships/customXml" Target="../customXml/item319.xml"/><Relationship Id="rId526" Type="http://schemas.openxmlformats.org/officeDocument/2006/relationships/customXml" Target="../customXml/item526.xml"/><Relationship Id="rId733" Type="http://schemas.openxmlformats.org/officeDocument/2006/relationships/customXml" Target="../customXml/item733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677" Type="http://schemas.openxmlformats.org/officeDocument/2006/relationships/customXml" Target="../customXml/item677.xml"/><Relationship Id="rId232" Type="http://schemas.openxmlformats.org/officeDocument/2006/relationships/customXml" Target="../customXml/item232.xml"/><Relationship Id="rId27" Type="http://schemas.openxmlformats.org/officeDocument/2006/relationships/customXml" Target="../customXml/item27.xml"/><Relationship Id="rId537" Type="http://schemas.openxmlformats.org/officeDocument/2006/relationships/customXml" Target="../customXml/item537.xml"/><Relationship Id="rId744" Type="http://schemas.openxmlformats.org/officeDocument/2006/relationships/customXml" Target="../customXml/item74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83" Type="http://schemas.openxmlformats.org/officeDocument/2006/relationships/customXml" Target="../customXml/item383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243" Type="http://schemas.openxmlformats.org/officeDocument/2006/relationships/customXml" Target="../customXml/item243.xml"/><Relationship Id="rId450" Type="http://schemas.openxmlformats.org/officeDocument/2006/relationships/customXml" Target="../customXml/item450.xml"/><Relationship Id="rId688" Type="http://schemas.openxmlformats.org/officeDocument/2006/relationships/customXml" Target="../customXml/item688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548" Type="http://schemas.openxmlformats.org/officeDocument/2006/relationships/customXml" Target="../customXml/item548.xml"/><Relationship Id="rId755" Type="http://schemas.openxmlformats.org/officeDocument/2006/relationships/customXml" Target="../customXml/item755.xml"/><Relationship Id="rId91" Type="http://schemas.openxmlformats.org/officeDocument/2006/relationships/customXml" Target="../customXml/item91.xml"/><Relationship Id="rId187" Type="http://schemas.openxmlformats.org/officeDocument/2006/relationships/customXml" Target="../customXml/item187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254" Type="http://schemas.openxmlformats.org/officeDocument/2006/relationships/customXml" Target="../customXml/item254.xml"/><Relationship Id="rId699" Type="http://schemas.openxmlformats.org/officeDocument/2006/relationships/customXml" Target="../customXml/item699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461" Type="http://schemas.openxmlformats.org/officeDocument/2006/relationships/customXml" Target="../customXml/item461.xml"/><Relationship Id="rId559" Type="http://schemas.openxmlformats.org/officeDocument/2006/relationships/customXml" Target="../customXml/item559.xml"/><Relationship Id="rId766" Type="http://schemas.openxmlformats.org/officeDocument/2006/relationships/slide" Target="slides/slide8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419" Type="http://schemas.openxmlformats.org/officeDocument/2006/relationships/customXml" Target="../customXml/item419.xml"/><Relationship Id="rId626" Type="http://schemas.openxmlformats.org/officeDocument/2006/relationships/customXml" Target="../customXml/item626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125" Type="http://schemas.openxmlformats.org/officeDocument/2006/relationships/customXml" Target="../customXml/item125.xml"/><Relationship Id="rId332" Type="http://schemas.openxmlformats.org/officeDocument/2006/relationships/customXml" Target="../customXml/item332.xml"/><Relationship Id="rId777" Type="http://schemas.openxmlformats.org/officeDocument/2006/relationships/slide" Target="slides/slide19.xml"/><Relationship Id="rId637" Type="http://schemas.openxmlformats.org/officeDocument/2006/relationships/customXml" Target="../customXml/item637.xml"/><Relationship Id="rId276" Type="http://schemas.openxmlformats.org/officeDocument/2006/relationships/customXml" Target="../customXml/item276.xml"/><Relationship Id="rId483" Type="http://schemas.openxmlformats.org/officeDocument/2006/relationships/customXml" Target="../customXml/item483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203" Type="http://schemas.openxmlformats.org/officeDocument/2006/relationships/customXml" Target="../customXml/item203.xml"/><Relationship Id="rId648" Type="http://schemas.openxmlformats.org/officeDocument/2006/relationships/customXml" Target="../customXml/item648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147" Type="http://schemas.openxmlformats.org/officeDocument/2006/relationships/customXml" Target="../customXml/item147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561" Type="http://schemas.openxmlformats.org/officeDocument/2006/relationships/customXml" Target="../customXml/item561.xml"/><Relationship Id="rId659" Type="http://schemas.openxmlformats.org/officeDocument/2006/relationships/customXml" Target="../customXml/item659.xml"/><Relationship Id="rId214" Type="http://schemas.openxmlformats.org/officeDocument/2006/relationships/customXml" Target="../customXml/item214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519" Type="http://schemas.openxmlformats.org/officeDocument/2006/relationships/customXml" Target="../customXml/item519.xml"/><Relationship Id="rId158" Type="http://schemas.openxmlformats.org/officeDocument/2006/relationships/customXml" Target="../customXml/item158.xml"/><Relationship Id="rId726" Type="http://schemas.openxmlformats.org/officeDocument/2006/relationships/customXml" Target="../customXml/item726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225" Type="http://schemas.openxmlformats.org/officeDocument/2006/relationships/customXml" Target="../customXml/item225.xml"/><Relationship Id="rId432" Type="http://schemas.openxmlformats.org/officeDocument/2006/relationships/customXml" Target="../customXml/item432.xml"/><Relationship Id="rId737" Type="http://schemas.openxmlformats.org/officeDocument/2006/relationships/customXml" Target="../customXml/item737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76" Type="http://schemas.openxmlformats.org/officeDocument/2006/relationships/customXml" Target="../customXml/item376.xml"/><Relationship Id="rId583" Type="http://schemas.openxmlformats.org/officeDocument/2006/relationships/customXml" Target="../customXml/item583.xml"/><Relationship Id="rId4" Type="http://schemas.openxmlformats.org/officeDocument/2006/relationships/customXml" Target="../customXml/item4.xml"/><Relationship Id="rId236" Type="http://schemas.openxmlformats.org/officeDocument/2006/relationships/customXml" Target="../customXml/item236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303" Type="http://schemas.openxmlformats.org/officeDocument/2006/relationships/customXml" Target="../customXml/item303.xml"/><Relationship Id="rId748" Type="http://schemas.openxmlformats.org/officeDocument/2006/relationships/customXml" Target="../customXml/item748.xml"/><Relationship Id="rId84" Type="http://schemas.openxmlformats.org/officeDocument/2006/relationships/customXml" Target="../customXml/item84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454" Type="http://schemas.openxmlformats.org/officeDocument/2006/relationships/customXml" Target="../customXml/item454.xml"/><Relationship Id="rId661" Type="http://schemas.openxmlformats.org/officeDocument/2006/relationships/customXml" Target="../customXml/item661.xml"/><Relationship Id="rId75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BEB0E-C564-4B33-A2CD-EF432380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676CF9-3A65-4E17-84EE-876233902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83101-EC2B-4E13-869E-B04327E8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09/07/2019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7EDBB-8D13-4C4F-9BD5-616A6187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C7B6C-E7F2-4410-9337-3F0A8E00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06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96B0C-99A8-4BFD-B97B-C0D49423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CCF1FF-741C-4B55-9441-AF9EE75F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37631-6C12-41EB-894F-760FB1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09/07/2019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2CAA8-5E84-4929-A891-BD0CC8D4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38FE8-95A4-4123-A3AB-932EBFD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43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0ABB5-6CAC-4EA1-AA11-DBFD55534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BBEF61-C8C4-4E04-A206-83FAD7B4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AFBC3-0E7E-418C-A0A8-973EF92C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09/07/2019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38E45-3772-4714-8B61-D9E922C9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2C973-7965-42A0-8543-EE717AB5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EDF9-7B73-4068-BC3F-D6AF5164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0A6AE-9124-4477-A2AE-7BF84B21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30B7D-04EC-4F8D-98F4-E02FC3D5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09/07/2019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50444-F359-4E42-99AB-91F9BA57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0A36A-A309-4F84-89F4-7B34ABA4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5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A04F-96A6-4DBE-9A3F-17B1A35D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4655C-7C00-4435-AA62-D4A7ECD0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65544-48B3-4837-B11F-C8FB19AC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09/07/2019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C0718-B441-4206-AE7A-52CAA145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E4677-749B-4D1E-A6FB-AFFD4320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5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9178D-7E75-4D9C-BC76-7352D6B5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2B58A-F112-478D-9304-744A9596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828F6F-2D9D-4CDC-8B5D-5B24CA983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E7AD5-2C89-4B25-98F7-EBFA3040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09/07/2019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42F9A-3D3F-4E19-8103-82A9B22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F1CDDE-FE42-4907-99A5-D9BA4CA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9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5088F-8CC3-45AF-830E-470F5939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61BB2B-B0B3-49DD-9B58-2F1BC457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190EA4-811B-4651-A7F3-5F6B1B6A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0B4004-D303-441E-B1EA-E1CE10E8B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3A2352-D36C-4D04-A0C2-C62AECFA4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912598-5D60-4104-96B6-5BF346BE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09/07/2019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5CABBF-31EE-4B91-B39E-C25046D7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79DF84-4B76-4556-97A1-27063178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2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9916-C85E-42B3-BE9A-F59B1489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1F589D-F603-4CF1-9591-A8CECDF7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09/07/2019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12F1D3-2F45-43E1-B5B7-4711552A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FC90BB-D76F-4242-9C7D-8FEA0B7B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79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3CE277-199A-4FF1-9E2A-DB5A48A9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09/07/2019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49643D-9128-4154-80D4-70796DDC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9FF8B8-0012-4CB6-85C6-4B618687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47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6F7DF-08DC-42CC-9FF9-22412DA1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E3B37-152B-4E7C-A0A4-4F51FCE7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D173E9-88AD-45AB-BDB9-E37C655CC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85140-94A0-4B58-9D7C-72F6F60D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09/07/2019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ECC86-9B3F-45B8-A5E8-8BAE495B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084B8-FE0E-48EF-9743-48378FB3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89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AEA02-7A0A-4B4B-BE8F-04D3026A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1A44BE-4CDA-4546-A697-AF7FE0E4A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7CC63-16B4-42FD-979C-0E34288F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D05E-DA61-47A6-85FC-F4496FA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09/07/2019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C30EBD-6581-4AF9-8584-048BBE60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D970A0-CB96-408D-A0D9-A3F08631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55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1F8D1E-64C7-4F7E-83FF-3647CA9C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91C64-A81B-4B07-9752-0EBA817B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AF830-9324-47FD-8DDC-DD4A5105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88E4-6665-4ECB-AF83-8D795AB1247E}" type="datetimeFigureOut">
              <a:rPr lang="es-MX" smtClean="0"/>
              <a:t>09/07/2019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7A323-CE2D-415C-AD77-C25A8834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410F4-EA4C-4F81-9C91-C8D2B830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6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9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384.xml"/><Relationship Id="rId7" Type="http://schemas.openxmlformats.org/officeDocument/2006/relationships/customXml" Target="../../customXml/item175.xml"/><Relationship Id="rId12" Type="http://schemas.openxmlformats.org/officeDocument/2006/relationships/image" Target="../media/image2.png"/><Relationship Id="rId17" Type="http://schemas.openxmlformats.org/officeDocument/2006/relationships/slide" Target="slide2.xml"/><Relationship Id="rId2" Type="http://schemas.openxmlformats.org/officeDocument/2006/relationships/customXml" Target="../../customXml/item327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362.xml"/><Relationship Id="rId6" Type="http://schemas.openxmlformats.org/officeDocument/2006/relationships/customXml" Target="../../customXml/item29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3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290.xml"/><Relationship Id="rId9" Type="http://schemas.openxmlformats.org/officeDocument/2006/relationships/customXml" Target="../../customXml/item317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83.xml"/><Relationship Id="rId18" Type="http://schemas.openxmlformats.org/officeDocument/2006/relationships/customXml" Target="../../customXml/item95.xml"/><Relationship Id="rId26" Type="http://schemas.openxmlformats.org/officeDocument/2006/relationships/image" Target="../media/image4.png"/><Relationship Id="rId39" Type="http://schemas.openxmlformats.org/officeDocument/2006/relationships/image" Target="../media/image26.png"/><Relationship Id="rId21" Type="http://schemas.openxmlformats.org/officeDocument/2006/relationships/customXml" Target="../../customXml/item31.xml"/><Relationship Id="rId34" Type="http://schemas.openxmlformats.org/officeDocument/2006/relationships/image" Target="../media/image34.png"/><Relationship Id="rId7" Type="http://schemas.openxmlformats.org/officeDocument/2006/relationships/customXml" Target="../../customXml/item620.xml"/><Relationship Id="rId12" Type="http://schemas.openxmlformats.org/officeDocument/2006/relationships/customXml" Target="../../customXml/item282.xml"/><Relationship Id="rId17" Type="http://schemas.openxmlformats.org/officeDocument/2006/relationships/customXml" Target="../../customXml/item365.xml"/><Relationship Id="rId25" Type="http://schemas.openxmlformats.org/officeDocument/2006/relationships/image" Target="../media/image3.png"/><Relationship Id="rId33" Type="http://schemas.openxmlformats.org/officeDocument/2006/relationships/image" Target="../media/image23.svg"/><Relationship Id="rId38" Type="http://schemas.openxmlformats.org/officeDocument/2006/relationships/slide" Target="slide12.xml"/><Relationship Id="rId2" Type="http://schemas.openxmlformats.org/officeDocument/2006/relationships/customXml" Target="../../customXml/item744.xml"/><Relationship Id="rId16" Type="http://schemas.openxmlformats.org/officeDocument/2006/relationships/customXml" Target="../../customXml/item111.xml"/><Relationship Id="rId20" Type="http://schemas.openxmlformats.org/officeDocument/2006/relationships/customXml" Target="../../customXml/item124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151.xml"/><Relationship Id="rId6" Type="http://schemas.openxmlformats.org/officeDocument/2006/relationships/customXml" Target="../../customXml/item353.xml"/><Relationship Id="rId11" Type="http://schemas.openxmlformats.org/officeDocument/2006/relationships/customXml" Target="../../customXml/item12.xml"/><Relationship Id="rId24" Type="http://schemas.openxmlformats.org/officeDocument/2006/relationships/image" Target="../media/image2.png"/><Relationship Id="rId32" Type="http://schemas.openxmlformats.org/officeDocument/2006/relationships/image" Target="../media/image22.png"/><Relationship Id="rId37" Type="http://schemas.openxmlformats.org/officeDocument/2006/relationships/image" Target="../media/image25.svg"/><Relationship Id="rId40" Type="http://schemas.openxmlformats.org/officeDocument/2006/relationships/image" Target="../media/image27.svg"/><Relationship Id="rId5" Type="http://schemas.openxmlformats.org/officeDocument/2006/relationships/customXml" Target="../../customXml/item235.xml"/><Relationship Id="rId15" Type="http://schemas.openxmlformats.org/officeDocument/2006/relationships/customXml" Target="../../customXml/item41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516.xml"/><Relationship Id="rId19" Type="http://schemas.openxmlformats.org/officeDocument/2006/relationships/customXml" Target="../../customXml/item538.xml"/><Relationship Id="rId31" Type="http://schemas.openxmlformats.org/officeDocument/2006/relationships/slide" Target="slide11.xml"/><Relationship Id="rId4" Type="http://schemas.openxmlformats.org/officeDocument/2006/relationships/customXml" Target="../../customXml/item626.xml"/><Relationship Id="rId9" Type="http://schemas.openxmlformats.org/officeDocument/2006/relationships/customXml" Target="../../customXml/item594.xml"/><Relationship Id="rId14" Type="http://schemas.openxmlformats.org/officeDocument/2006/relationships/customXml" Target="../../customXml/item91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slide" Target="slide9.xml"/><Relationship Id="rId35" Type="http://schemas.openxmlformats.org/officeDocument/2006/relationships/image" Target="../media/image35.svg"/><Relationship Id="rId8" Type="http://schemas.openxmlformats.org/officeDocument/2006/relationships/customXml" Target="../../customXml/item61.xml"/><Relationship Id="rId3" Type="http://schemas.openxmlformats.org/officeDocument/2006/relationships/customXml" Target="../../customXml/item50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32.xml"/><Relationship Id="rId18" Type="http://schemas.openxmlformats.org/officeDocument/2006/relationships/customXml" Target="../../customXml/item473.xml"/><Relationship Id="rId26" Type="http://schemas.openxmlformats.org/officeDocument/2006/relationships/customXml" Target="../../customXml/item459.xml"/><Relationship Id="rId39" Type="http://schemas.openxmlformats.org/officeDocument/2006/relationships/image" Target="../media/image1.png"/><Relationship Id="rId21" Type="http://schemas.openxmlformats.org/officeDocument/2006/relationships/customXml" Target="../../customXml/item131.xml"/><Relationship Id="rId34" Type="http://schemas.openxmlformats.org/officeDocument/2006/relationships/customXml" Target="../../customXml/item556.xml"/><Relationship Id="rId42" Type="http://schemas.openxmlformats.org/officeDocument/2006/relationships/image" Target="../media/image4.png"/><Relationship Id="rId47" Type="http://schemas.openxmlformats.org/officeDocument/2006/relationships/image" Target="../media/image23.svg"/><Relationship Id="rId50" Type="http://schemas.openxmlformats.org/officeDocument/2006/relationships/image" Target="../media/image24.png"/><Relationship Id="rId55" Type="http://schemas.openxmlformats.org/officeDocument/2006/relationships/image" Target="../media/image29.svg"/><Relationship Id="rId7" Type="http://schemas.openxmlformats.org/officeDocument/2006/relationships/customXml" Target="../../customXml/item52.xml"/><Relationship Id="rId2" Type="http://schemas.openxmlformats.org/officeDocument/2006/relationships/customXml" Target="../../customXml/item234.xml"/><Relationship Id="rId16" Type="http://schemas.openxmlformats.org/officeDocument/2006/relationships/customXml" Target="../../customXml/item701.xml"/><Relationship Id="rId29" Type="http://schemas.openxmlformats.org/officeDocument/2006/relationships/customXml" Target="../../customXml/item322.xml"/><Relationship Id="rId11" Type="http://schemas.openxmlformats.org/officeDocument/2006/relationships/customXml" Target="../../customXml/item336.xml"/><Relationship Id="rId24" Type="http://schemas.openxmlformats.org/officeDocument/2006/relationships/customXml" Target="../../customXml/item211.xml"/><Relationship Id="rId32" Type="http://schemas.openxmlformats.org/officeDocument/2006/relationships/customXml" Target="../../customXml/item114.xml"/><Relationship Id="rId37" Type="http://schemas.openxmlformats.org/officeDocument/2006/relationships/customXml" Target="../../customXml/item585.xml"/><Relationship Id="rId40" Type="http://schemas.openxmlformats.org/officeDocument/2006/relationships/image" Target="../media/image2.png"/><Relationship Id="rId45" Type="http://schemas.openxmlformats.org/officeDocument/2006/relationships/image" Target="../media/image7.png"/><Relationship Id="rId53" Type="http://schemas.openxmlformats.org/officeDocument/2006/relationships/image" Target="../media/image27.svg"/><Relationship Id="rId58" Type="http://schemas.openxmlformats.org/officeDocument/2006/relationships/image" Target="../media/image32.png"/><Relationship Id="rId5" Type="http://schemas.openxmlformats.org/officeDocument/2006/relationships/customXml" Target="../../customXml/item590.xml"/><Relationship Id="rId19" Type="http://schemas.openxmlformats.org/officeDocument/2006/relationships/customXml" Target="../../customXml/item746.xml"/><Relationship Id="rId4" Type="http://schemas.openxmlformats.org/officeDocument/2006/relationships/customXml" Target="../../customXml/item677.xml"/><Relationship Id="rId9" Type="http://schemas.openxmlformats.org/officeDocument/2006/relationships/customXml" Target="../../customXml/item43.xml"/><Relationship Id="rId14" Type="http://schemas.openxmlformats.org/officeDocument/2006/relationships/customXml" Target="../../customXml/item728.xml"/><Relationship Id="rId22" Type="http://schemas.openxmlformats.org/officeDocument/2006/relationships/customXml" Target="../../customXml/item589.xml"/><Relationship Id="rId27" Type="http://schemas.openxmlformats.org/officeDocument/2006/relationships/customXml" Target="../../customXml/item167.xml"/><Relationship Id="rId30" Type="http://schemas.openxmlformats.org/officeDocument/2006/relationships/customXml" Target="../../customXml/item465.xml"/><Relationship Id="rId35" Type="http://schemas.openxmlformats.org/officeDocument/2006/relationships/customXml" Target="../../customXml/item242.xml"/><Relationship Id="rId43" Type="http://schemas.openxmlformats.org/officeDocument/2006/relationships/image" Target="../media/image5.png"/><Relationship Id="rId48" Type="http://schemas.openxmlformats.org/officeDocument/2006/relationships/image" Target="../media/image8.png"/><Relationship Id="rId56" Type="http://schemas.openxmlformats.org/officeDocument/2006/relationships/image" Target="../media/image30.png"/><Relationship Id="rId8" Type="http://schemas.openxmlformats.org/officeDocument/2006/relationships/customXml" Target="../../customXml/item424.xml"/><Relationship Id="rId51" Type="http://schemas.openxmlformats.org/officeDocument/2006/relationships/image" Target="../media/image25.svg"/><Relationship Id="rId3" Type="http://schemas.openxmlformats.org/officeDocument/2006/relationships/customXml" Target="../../customXml/item376.xml"/><Relationship Id="rId12" Type="http://schemas.openxmlformats.org/officeDocument/2006/relationships/customXml" Target="../../customXml/item500.xml"/><Relationship Id="rId17" Type="http://schemas.openxmlformats.org/officeDocument/2006/relationships/customXml" Target="../../customXml/item455.xml"/><Relationship Id="rId25" Type="http://schemas.openxmlformats.org/officeDocument/2006/relationships/customXml" Target="../../customXml/item684.xml"/><Relationship Id="rId33" Type="http://schemas.openxmlformats.org/officeDocument/2006/relationships/customXml" Target="../../customXml/item218.xml"/><Relationship Id="rId38" Type="http://schemas.openxmlformats.org/officeDocument/2006/relationships/slideLayout" Target="../slideLayouts/slideLayout1.xml"/><Relationship Id="rId46" Type="http://schemas.openxmlformats.org/officeDocument/2006/relationships/image" Target="../media/image22.png"/><Relationship Id="rId59" Type="http://schemas.openxmlformats.org/officeDocument/2006/relationships/image" Target="../media/image33.svg"/><Relationship Id="rId20" Type="http://schemas.openxmlformats.org/officeDocument/2006/relationships/customXml" Target="../../customXml/item125.xml"/><Relationship Id="rId41" Type="http://schemas.openxmlformats.org/officeDocument/2006/relationships/image" Target="../media/image3.png"/><Relationship Id="rId54" Type="http://schemas.openxmlformats.org/officeDocument/2006/relationships/image" Target="../media/image28.png"/><Relationship Id="rId1" Type="http://schemas.openxmlformats.org/officeDocument/2006/relationships/customXml" Target="../../customXml/item554.xml"/><Relationship Id="rId6" Type="http://schemas.openxmlformats.org/officeDocument/2006/relationships/customXml" Target="../../customXml/item17.xml"/><Relationship Id="rId15" Type="http://schemas.openxmlformats.org/officeDocument/2006/relationships/customXml" Target="../../customXml/item649.xml"/><Relationship Id="rId23" Type="http://schemas.openxmlformats.org/officeDocument/2006/relationships/customXml" Target="../../customXml/item719.xml"/><Relationship Id="rId28" Type="http://schemas.openxmlformats.org/officeDocument/2006/relationships/customXml" Target="../../customXml/item109.xml"/><Relationship Id="rId36" Type="http://schemas.openxmlformats.org/officeDocument/2006/relationships/customXml" Target="../../customXml/item487.xml"/><Relationship Id="rId49" Type="http://schemas.openxmlformats.org/officeDocument/2006/relationships/image" Target="../media/image9.svg"/><Relationship Id="rId57" Type="http://schemas.openxmlformats.org/officeDocument/2006/relationships/image" Target="../media/image31.svg"/><Relationship Id="rId10" Type="http://schemas.openxmlformats.org/officeDocument/2006/relationships/customXml" Target="../../customXml/item613.xml"/><Relationship Id="rId31" Type="http://schemas.openxmlformats.org/officeDocument/2006/relationships/customXml" Target="../../customXml/item98.xml"/><Relationship Id="rId44" Type="http://schemas.openxmlformats.org/officeDocument/2006/relationships/image" Target="../media/image6.png"/><Relationship Id="rId52" Type="http://schemas.openxmlformats.org/officeDocument/2006/relationships/image" Target="../media/image26.png"/><Relationship Id="rId60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561.xml"/><Relationship Id="rId21" Type="http://schemas.openxmlformats.org/officeDocument/2006/relationships/customXml" Target="../../customXml/item658.xml"/><Relationship Id="rId42" Type="http://schemas.openxmlformats.org/officeDocument/2006/relationships/customXml" Target="../../customXml/item399.xml"/><Relationship Id="rId47" Type="http://schemas.openxmlformats.org/officeDocument/2006/relationships/customXml" Target="../../customXml/item155.xml"/><Relationship Id="rId63" Type="http://schemas.openxmlformats.org/officeDocument/2006/relationships/image" Target="../media/image7.png"/><Relationship Id="rId68" Type="http://schemas.openxmlformats.org/officeDocument/2006/relationships/image" Target="../media/image10.png"/><Relationship Id="rId7" Type="http://schemas.openxmlformats.org/officeDocument/2006/relationships/customXml" Target="../../customXml/item418.xml"/><Relationship Id="rId71" Type="http://schemas.openxmlformats.org/officeDocument/2006/relationships/image" Target="../media/image8.png"/><Relationship Id="rId2" Type="http://schemas.openxmlformats.org/officeDocument/2006/relationships/customXml" Target="../../customXml/item663.xml"/><Relationship Id="rId16" Type="http://schemas.openxmlformats.org/officeDocument/2006/relationships/customXml" Target="../../customXml/item38.xml"/><Relationship Id="rId29" Type="http://schemas.openxmlformats.org/officeDocument/2006/relationships/customXml" Target="../../customXml/item28.xml"/><Relationship Id="rId11" Type="http://schemas.openxmlformats.org/officeDocument/2006/relationships/customXml" Target="../../customXml/item425.xml"/><Relationship Id="rId24" Type="http://schemas.openxmlformats.org/officeDocument/2006/relationships/customXml" Target="../../customXml/item547.xml"/><Relationship Id="rId32" Type="http://schemas.openxmlformats.org/officeDocument/2006/relationships/customXml" Target="../../customXml/item241.xml"/><Relationship Id="rId37" Type="http://schemas.openxmlformats.org/officeDocument/2006/relationships/customXml" Target="../../customXml/item291.xml"/><Relationship Id="rId40" Type="http://schemas.openxmlformats.org/officeDocument/2006/relationships/customXml" Target="../../customXml/item504.xml"/><Relationship Id="rId45" Type="http://schemas.openxmlformats.org/officeDocument/2006/relationships/customXml" Target="../../customXml/item698.xml"/><Relationship Id="rId53" Type="http://schemas.openxmlformats.org/officeDocument/2006/relationships/customXml" Target="../../customXml/item688.xml"/><Relationship Id="rId58" Type="http://schemas.openxmlformats.org/officeDocument/2006/relationships/image" Target="../media/image2.png"/><Relationship Id="rId66" Type="http://schemas.openxmlformats.org/officeDocument/2006/relationships/image" Target="../media/image23.svg"/><Relationship Id="rId5" Type="http://schemas.openxmlformats.org/officeDocument/2006/relationships/customXml" Target="../../customXml/item563.xml"/><Relationship Id="rId61" Type="http://schemas.openxmlformats.org/officeDocument/2006/relationships/image" Target="../media/image5.png"/><Relationship Id="rId19" Type="http://schemas.openxmlformats.org/officeDocument/2006/relationships/customXml" Target="../../customXml/item15.xml"/><Relationship Id="rId14" Type="http://schemas.openxmlformats.org/officeDocument/2006/relationships/customXml" Target="../../customXml/item514.xml"/><Relationship Id="rId22" Type="http://schemas.openxmlformats.org/officeDocument/2006/relationships/customXml" Target="../../customXml/item685.xml"/><Relationship Id="rId27" Type="http://schemas.openxmlformats.org/officeDocument/2006/relationships/customXml" Target="../../customXml/item267.xml"/><Relationship Id="rId30" Type="http://schemas.openxmlformats.org/officeDocument/2006/relationships/customXml" Target="../../customXml/item632.xml"/><Relationship Id="rId35" Type="http://schemas.openxmlformats.org/officeDocument/2006/relationships/customXml" Target="../../customXml/item598.xml"/><Relationship Id="rId43" Type="http://schemas.openxmlformats.org/officeDocument/2006/relationships/customXml" Target="../../customXml/item389.xml"/><Relationship Id="rId48" Type="http://schemas.openxmlformats.org/officeDocument/2006/relationships/customXml" Target="../../customXml/item446.xml"/><Relationship Id="rId56" Type="http://schemas.openxmlformats.org/officeDocument/2006/relationships/slideLayout" Target="../slideLayouts/slideLayout1.xml"/><Relationship Id="rId64" Type="http://schemas.openxmlformats.org/officeDocument/2006/relationships/slide" Target="slide13.xml"/><Relationship Id="rId69" Type="http://schemas.openxmlformats.org/officeDocument/2006/relationships/image" Target="../media/image11.svg"/><Relationship Id="rId8" Type="http://schemas.openxmlformats.org/officeDocument/2006/relationships/customXml" Target="../../customXml/item163.xml"/><Relationship Id="rId51" Type="http://schemas.openxmlformats.org/officeDocument/2006/relationships/customXml" Target="../../customXml/item78.xml"/><Relationship Id="rId72" Type="http://schemas.openxmlformats.org/officeDocument/2006/relationships/image" Target="../media/image9.svg"/><Relationship Id="rId3" Type="http://schemas.openxmlformats.org/officeDocument/2006/relationships/customXml" Target="../../customXml/item16.xml"/><Relationship Id="rId12" Type="http://schemas.openxmlformats.org/officeDocument/2006/relationships/customXml" Target="../../customXml/item662.xml"/><Relationship Id="rId17" Type="http://schemas.openxmlformats.org/officeDocument/2006/relationships/customXml" Target="../../customXml/item713.xml"/><Relationship Id="rId25" Type="http://schemas.openxmlformats.org/officeDocument/2006/relationships/customXml" Target="../../customXml/item410.xml"/><Relationship Id="rId33" Type="http://schemas.openxmlformats.org/officeDocument/2006/relationships/customXml" Target="../../customXml/item493.xml"/><Relationship Id="rId38" Type="http://schemas.openxmlformats.org/officeDocument/2006/relationships/customXml" Target="../../customXml/item214.xml"/><Relationship Id="rId46" Type="http://schemas.openxmlformats.org/officeDocument/2006/relationships/customXml" Target="../../customXml/item529.xml"/><Relationship Id="rId59" Type="http://schemas.openxmlformats.org/officeDocument/2006/relationships/image" Target="../media/image3.png"/><Relationship Id="rId67" Type="http://schemas.openxmlformats.org/officeDocument/2006/relationships/slide" Target="slide15.xml"/><Relationship Id="rId20" Type="http://schemas.openxmlformats.org/officeDocument/2006/relationships/customXml" Target="../../customXml/item160.xml"/><Relationship Id="rId41" Type="http://schemas.openxmlformats.org/officeDocument/2006/relationships/customXml" Target="../../customXml/item419.xml"/><Relationship Id="rId54" Type="http://schemas.openxmlformats.org/officeDocument/2006/relationships/customXml" Target="../../customXml/item100.xml"/><Relationship Id="rId62" Type="http://schemas.openxmlformats.org/officeDocument/2006/relationships/image" Target="../media/image6.png"/><Relationship Id="rId70" Type="http://schemas.openxmlformats.org/officeDocument/2006/relationships/slide" Target="slide14.xml"/><Relationship Id="rId1" Type="http://schemas.openxmlformats.org/officeDocument/2006/relationships/customXml" Target="../../customXml/item571.xml"/><Relationship Id="rId6" Type="http://schemas.openxmlformats.org/officeDocument/2006/relationships/customXml" Target="../../customXml/item334.xml"/><Relationship Id="rId15" Type="http://schemas.openxmlformats.org/officeDocument/2006/relationships/customXml" Target="../../customXml/item745.xml"/><Relationship Id="rId23" Type="http://schemas.openxmlformats.org/officeDocument/2006/relationships/customXml" Target="../../customXml/item132.xml"/><Relationship Id="rId28" Type="http://schemas.openxmlformats.org/officeDocument/2006/relationships/customXml" Target="../../customXml/item426.xml"/><Relationship Id="rId36" Type="http://schemas.openxmlformats.org/officeDocument/2006/relationships/customXml" Target="../../customXml/item206.xml"/><Relationship Id="rId49" Type="http://schemas.openxmlformats.org/officeDocument/2006/relationships/customXml" Target="../../customXml/item3.xml"/><Relationship Id="rId57" Type="http://schemas.openxmlformats.org/officeDocument/2006/relationships/image" Target="../media/image1.png"/><Relationship Id="rId10" Type="http://schemas.openxmlformats.org/officeDocument/2006/relationships/customXml" Target="../../customXml/item729.xml"/><Relationship Id="rId31" Type="http://schemas.openxmlformats.org/officeDocument/2006/relationships/customXml" Target="../../customXml/item505.xml"/><Relationship Id="rId44" Type="http://schemas.openxmlformats.org/officeDocument/2006/relationships/customXml" Target="../../customXml/item469.xml"/><Relationship Id="rId52" Type="http://schemas.openxmlformats.org/officeDocument/2006/relationships/customXml" Target="../../customXml/item623.xml"/><Relationship Id="rId60" Type="http://schemas.openxmlformats.org/officeDocument/2006/relationships/image" Target="../media/image4.png"/><Relationship Id="rId65" Type="http://schemas.openxmlformats.org/officeDocument/2006/relationships/image" Target="../media/image22.png"/><Relationship Id="rId4" Type="http://schemas.openxmlformats.org/officeDocument/2006/relationships/customXml" Target="../../customXml/item302.xml"/><Relationship Id="rId9" Type="http://schemas.openxmlformats.org/officeDocument/2006/relationships/customXml" Target="../../customXml/item492.xml"/><Relationship Id="rId13" Type="http://schemas.openxmlformats.org/officeDocument/2006/relationships/customXml" Target="../../customXml/item186.xml"/><Relationship Id="rId18" Type="http://schemas.openxmlformats.org/officeDocument/2006/relationships/customXml" Target="../../customXml/item543.xml"/><Relationship Id="rId39" Type="http://schemas.openxmlformats.org/officeDocument/2006/relationships/customXml" Target="../../customXml/item579.xml"/><Relationship Id="rId34" Type="http://schemas.openxmlformats.org/officeDocument/2006/relationships/customXml" Target="../../customXml/item224.xml"/><Relationship Id="rId50" Type="http://schemas.openxmlformats.org/officeDocument/2006/relationships/customXml" Target="../../customXml/item501.xml"/><Relationship Id="rId55" Type="http://schemas.openxmlformats.org/officeDocument/2006/relationships/customXml" Target="../../customXml/item400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295.xml"/><Relationship Id="rId21" Type="http://schemas.openxmlformats.org/officeDocument/2006/relationships/customXml" Target="../../customXml/item622.xml"/><Relationship Id="rId42" Type="http://schemas.openxmlformats.org/officeDocument/2006/relationships/customXml" Target="../../customXml/item191.xml"/><Relationship Id="rId47" Type="http://schemas.openxmlformats.org/officeDocument/2006/relationships/customXml" Target="../../customXml/item545.xml"/><Relationship Id="rId63" Type="http://schemas.openxmlformats.org/officeDocument/2006/relationships/image" Target="../media/image1.png"/><Relationship Id="rId68" Type="http://schemas.openxmlformats.org/officeDocument/2006/relationships/image" Target="../media/image6.png"/><Relationship Id="rId16" Type="http://schemas.openxmlformats.org/officeDocument/2006/relationships/customXml" Target="../../customXml/item635.xml"/><Relationship Id="rId11" Type="http://schemas.openxmlformats.org/officeDocument/2006/relationships/customXml" Target="../../customXml/item644.xml"/><Relationship Id="rId24" Type="http://schemas.openxmlformats.org/officeDocument/2006/relationships/customXml" Target="../../customXml/item182.xml"/><Relationship Id="rId32" Type="http://schemas.openxmlformats.org/officeDocument/2006/relationships/customXml" Target="../../customXml/item391.xml"/><Relationship Id="rId37" Type="http://schemas.openxmlformats.org/officeDocument/2006/relationships/customXml" Target="../../customXml/item390.xml"/><Relationship Id="rId40" Type="http://schemas.openxmlformats.org/officeDocument/2006/relationships/customXml" Target="../../customXml/item607.xml"/><Relationship Id="rId45" Type="http://schemas.openxmlformats.org/officeDocument/2006/relationships/customXml" Target="../../customXml/item695.xml"/><Relationship Id="rId53" Type="http://schemas.openxmlformats.org/officeDocument/2006/relationships/customXml" Target="../../customXml/item21.xml"/><Relationship Id="rId58" Type="http://schemas.openxmlformats.org/officeDocument/2006/relationships/customXml" Target="../../customXml/item508.xml"/><Relationship Id="rId66" Type="http://schemas.openxmlformats.org/officeDocument/2006/relationships/image" Target="../media/image4.png"/><Relationship Id="rId74" Type="http://schemas.openxmlformats.org/officeDocument/2006/relationships/image" Target="../media/image28.png"/><Relationship Id="rId79" Type="http://schemas.openxmlformats.org/officeDocument/2006/relationships/image" Target="../media/image33.svg"/><Relationship Id="rId5" Type="http://schemas.openxmlformats.org/officeDocument/2006/relationships/customXml" Target="../../customXml/item81.xml"/><Relationship Id="rId61" Type="http://schemas.openxmlformats.org/officeDocument/2006/relationships/customXml" Target="../../customXml/item142.xml"/><Relationship Id="rId19" Type="http://schemas.openxmlformats.org/officeDocument/2006/relationships/customXml" Target="../../customXml/item168.xml"/><Relationship Id="rId14" Type="http://schemas.openxmlformats.org/officeDocument/2006/relationships/customXml" Target="../../customXml/item495.xml"/><Relationship Id="rId22" Type="http://schemas.openxmlformats.org/officeDocument/2006/relationships/customXml" Target="../../customXml/item281.xml"/><Relationship Id="rId27" Type="http://schemas.openxmlformats.org/officeDocument/2006/relationships/customXml" Target="../../customXml/item528.xml"/><Relationship Id="rId30" Type="http://schemas.openxmlformats.org/officeDocument/2006/relationships/customXml" Target="../../customXml/item188.xml"/><Relationship Id="rId35" Type="http://schemas.openxmlformats.org/officeDocument/2006/relationships/customXml" Target="../../customXml/item123.xml"/><Relationship Id="rId43" Type="http://schemas.openxmlformats.org/officeDocument/2006/relationships/customXml" Target="../../customXml/item531.xml"/><Relationship Id="rId48" Type="http://schemas.openxmlformats.org/officeDocument/2006/relationships/customXml" Target="../../customXml/item337.xml"/><Relationship Id="rId56" Type="http://schemas.openxmlformats.org/officeDocument/2006/relationships/customXml" Target="../../customXml/item687.xml"/><Relationship Id="rId64" Type="http://schemas.openxmlformats.org/officeDocument/2006/relationships/image" Target="../media/image2.png"/><Relationship Id="rId69" Type="http://schemas.openxmlformats.org/officeDocument/2006/relationships/image" Target="../media/image7.png"/><Relationship Id="rId77" Type="http://schemas.openxmlformats.org/officeDocument/2006/relationships/image" Target="../media/image31.svg"/><Relationship Id="rId8" Type="http://schemas.openxmlformats.org/officeDocument/2006/relationships/customXml" Target="../../customXml/item583.xml"/><Relationship Id="rId51" Type="http://schemas.openxmlformats.org/officeDocument/2006/relationships/customXml" Target="../../customXml/item189.xml"/><Relationship Id="rId72" Type="http://schemas.openxmlformats.org/officeDocument/2006/relationships/image" Target="../media/image10.png"/><Relationship Id="rId80" Type="http://schemas.openxmlformats.org/officeDocument/2006/relationships/slide" Target="slide12.xml"/><Relationship Id="rId3" Type="http://schemas.openxmlformats.org/officeDocument/2006/relationships/customXml" Target="../../customXml/item298.xml"/><Relationship Id="rId12" Type="http://schemas.openxmlformats.org/officeDocument/2006/relationships/customXml" Target="../../customXml/item407.xml"/><Relationship Id="rId17" Type="http://schemas.openxmlformats.org/officeDocument/2006/relationships/customXml" Target="../../customXml/item567.xml"/><Relationship Id="rId25" Type="http://schemas.openxmlformats.org/officeDocument/2006/relationships/customXml" Target="../../customXml/item710.xml"/><Relationship Id="rId33" Type="http://schemas.openxmlformats.org/officeDocument/2006/relationships/customXml" Target="../../customXml/item670.xml"/><Relationship Id="rId38" Type="http://schemas.openxmlformats.org/officeDocument/2006/relationships/customXml" Target="../../customXml/item633.xml"/><Relationship Id="rId46" Type="http://schemas.openxmlformats.org/officeDocument/2006/relationships/customXml" Target="../../customXml/item645.xml"/><Relationship Id="rId59" Type="http://schemas.openxmlformats.org/officeDocument/2006/relationships/customXml" Target="../../customXml/item564.xml"/><Relationship Id="rId67" Type="http://schemas.openxmlformats.org/officeDocument/2006/relationships/image" Target="../media/image5.png"/><Relationship Id="rId20" Type="http://schemas.openxmlformats.org/officeDocument/2006/relationships/customXml" Target="../../customXml/item741.xml"/><Relationship Id="rId41" Type="http://schemas.openxmlformats.org/officeDocument/2006/relationships/customXml" Target="../../customXml/item430.xml"/><Relationship Id="rId54" Type="http://schemas.openxmlformats.org/officeDocument/2006/relationships/customXml" Target="../../customXml/item97.xml"/><Relationship Id="rId62" Type="http://schemas.openxmlformats.org/officeDocument/2006/relationships/slideLayout" Target="../slideLayouts/slideLayout1.xml"/><Relationship Id="rId70" Type="http://schemas.openxmlformats.org/officeDocument/2006/relationships/image" Target="../media/image22.png"/><Relationship Id="rId75" Type="http://schemas.openxmlformats.org/officeDocument/2006/relationships/image" Target="../media/image29.svg"/><Relationship Id="rId1" Type="http://schemas.openxmlformats.org/officeDocument/2006/relationships/customXml" Target="../../customXml/item557.xml"/><Relationship Id="rId6" Type="http://schemas.openxmlformats.org/officeDocument/2006/relationships/customXml" Target="../../customXml/item444.xml"/><Relationship Id="rId15" Type="http://schemas.openxmlformats.org/officeDocument/2006/relationships/customXml" Target="../../customXml/item748.xml"/><Relationship Id="rId23" Type="http://schemas.openxmlformats.org/officeDocument/2006/relationships/customXml" Target="../../customXml/item726.xml"/><Relationship Id="rId28" Type="http://schemas.openxmlformats.org/officeDocument/2006/relationships/customXml" Target="../../customXml/item395.xml"/><Relationship Id="rId36" Type="http://schemas.openxmlformats.org/officeDocument/2006/relationships/customXml" Target="../../customXml/item548.xml"/><Relationship Id="rId49" Type="http://schemas.openxmlformats.org/officeDocument/2006/relationships/customXml" Target="../../customXml/item433.xml"/><Relationship Id="rId57" Type="http://schemas.openxmlformats.org/officeDocument/2006/relationships/customXml" Target="../../customXml/item293.xml"/><Relationship Id="rId10" Type="http://schemas.openxmlformats.org/officeDocument/2006/relationships/customXml" Target="../../customXml/item351.xml"/><Relationship Id="rId31" Type="http://schemas.openxmlformats.org/officeDocument/2006/relationships/customXml" Target="../../customXml/item102.xml"/><Relationship Id="rId44" Type="http://schemas.openxmlformats.org/officeDocument/2006/relationships/customXml" Target="../../customXml/item657.xml"/><Relationship Id="rId52" Type="http://schemas.openxmlformats.org/officeDocument/2006/relationships/customXml" Target="../../customXml/item637.xml"/><Relationship Id="rId60" Type="http://schemas.openxmlformats.org/officeDocument/2006/relationships/customXml" Target="../../customXml/item363.xml"/><Relationship Id="rId65" Type="http://schemas.openxmlformats.org/officeDocument/2006/relationships/image" Target="../media/image3.png"/><Relationship Id="rId73" Type="http://schemas.openxmlformats.org/officeDocument/2006/relationships/image" Target="../media/image11.svg"/><Relationship Id="rId78" Type="http://schemas.openxmlformats.org/officeDocument/2006/relationships/image" Target="../media/image32.png"/><Relationship Id="rId4" Type="http://schemas.openxmlformats.org/officeDocument/2006/relationships/customXml" Target="../../customXml/item694.xml"/><Relationship Id="rId9" Type="http://schemas.openxmlformats.org/officeDocument/2006/relationships/customXml" Target="../../customXml/item197.xml"/><Relationship Id="rId13" Type="http://schemas.openxmlformats.org/officeDocument/2006/relationships/customXml" Target="../../customXml/item396.xml"/><Relationship Id="rId18" Type="http://schemas.openxmlformats.org/officeDocument/2006/relationships/customXml" Target="../../customXml/item276.xml"/><Relationship Id="rId39" Type="http://schemas.openxmlformats.org/officeDocument/2006/relationships/customXml" Target="../../customXml/item227.xml"/><Relationship Id="rId34" Type="http://schemas.openxmlformats.org/officeDocument/2006/relationships/customXml" Target="../../customXml/item266.xml"/><Relationship Id="rId50" Type="http://schemas.openxmlformats.org/officeDocument/2006/relationships/customXml" Target="../../customXml/item154.xml"/><Relationship Id="rId55" Type="http://schemas.openxmlformats.org/officeDocument/2006/relationships/customXml" Target="../../customXml/item177.xml"/><Relationship Id="rId76" Type="http://schemas.openxmlformats.org/officeDocument/2006/relationships/image" Target="../media/image30.png"/><Relationship Id="rId7" Type="http://schemas.openxmlformats.org/officeDocument/2006/relationships/customXml" Target="../../customXml/item690.xml"/><Relationship Id="rId71" Type="http://schemas.openxmlformats.org/officeDocument/2006/relationships/image" Target="../media/image23.svg"/><Relationship Id="rId2" Type="http://schemas.openxmlformats.org/officeDocument/2006/relationships/customXml" Target="../../customXml/item159.xml"/><Relationship Id="rId29" Type="http://schemas.openxmlformats.org/officeDocument/2006/relationships/customXml" Target="../../customXml/item27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417.xml"/><Relationship Id="rId21" Type="http://schemas.openxmlformats.org/officeDocument/2006/relationships/customXml" Target="../../customXml/item489.xml"/><Relationship Id="rId42" Type="http://schemas.openxmlformats.org/officeDocument/2006/relationships/customXml" Target="../../customXml/item427.xml"/><Relationship Id="rId47" Type="http://schemas.openxmlformats.org/officeDocument/2006/relationships/customXml" Target="../../customXml/item366.xml"/><Relationship Id="rId63" Type="http://schemas.openxmlformats.org/officeDocument/2006/relationships/customXml" Target="../../customXml/item236.xml"/><Relationship Id="rId68" Type="http://schemas.openxmlformats.org/officeDocument/2006/relationships/image" Target="../media/image2.png"/><Relationship Id="rId16" Type="http://schemas.openxmlformats.org/officeDocument/2006/relationships/customXml" Target="../../customXml/item179.xml"/><Relationship Id="rId11" Type="http://schemas.openxmlformats.org/officeDocument/2006/relationships/customXml" Target="../../customXml/item80.xml"/><Relationship Id="rId24" Type="http://schemas.openxmlformats.org/officeDocument/2006/relationships/customXml" Target="../../customXml/item666.xml"/><Relationship Id="rId32" Type="http://schemas.openxmlformats.org/officeDocument/2006/relationships/customXml" Target="../../customXml/item153.xml"/><Relationship Id="rId37" Type="http://schemas.openxmlformats.org/officeDocument/2006/relationships/customXml" Target="../../customXml/item638.xml"/><Relationship Id="rId40" Type="http://schemas.openxmlformats.org/officeDocument/2006/relationships/customXml" Target="../../customXml/item641.xml"/><Relationship Id="rId45" Type="http://schemas.openxmlformats.org/officeDocument/2006/relationships/customXml" Target="../../customXml/item373.xml"/><Relationship Id="rId53" Type="http://schemas.openxmlformats.org/officeDocument/2006/relationships/customXml" Target="../../customXml/item165.xml"/><Relationship Id="rId58" Type="http://schemas.openxmlformats.org/officeDocument/2006/relationships/customXml" Target="../../customXml/item169.xml"/><Relationship Id="rId66" Type="http://schemas.openxmlformats.org/officeDocument/2006/relationships/slideLayout" Target="../slideLayouts/slideLayout1.xml"/><Relationship Id="rId74" Type="http://schemas.openxmlformats.org/officeDocument/2006/relationships/image" Target="../media/image22.png"/><Relationship Id="rId79" Type="http://schemas.openxmlformats.org/officeDocument/2006/relationships/image" Target="../media/image9.svg"/><Relationship Id="rId5" Type="http://schemas.openxmlformats.org/officeDocument/2006/relationships/customXml" Target="../../customXml/item511.xml"/><Relationship Id="rId61" Type="http://schemas.openxmlformats.org/officeDocument/2006/relationships/customXml" Target="../../customXml/item497.xml"/><Relationship Id="rId19" Type="http://schemas.openxmlformats.org/officeDocument/2006/relationships/customXml" Target="../../customXml/item599.xml"/><Relationship Id="rId14" Type="http://schemas.openxmlformats.org/officeDocument/2006/relationships/customXml" Target="../../customXml/item180.xml"/><Relationship Id="rId22" Type="http://schemas.openxmlformats.org/officeDocument/2006/relationships/customXml" Target="../../customXml/item328.xml"/><Relationship Id="rId27" Type="http://schemas.openxmlformats.org/officeDocument/2006/relationships/customXml" Target="../../customXml/item116.xml"/><Relationship Id="rId30" Type="http://schemas.openxmlformats.org/officeDocument/2006/relationships/customXml" Target="../../customXml/item749.xml"/><Relationship Id="rId35" Type="http://schemas.openxmlformats.org/officeDocument/2006/relationships/customXml" Target="../../customXml/item56.xml"/><Relationship Id="rId43" Type="http://schemas.openxmlformats.org/officeDocument/2006/relationships/customXml" Target="../../customXml/item265.xml"/><Relationship Id="rId48" Type="http://schemas.openxmlformats.org/officeDocument/2006/relationships/customXml" Target="../../customXml/item611.xml"/><Relationship Id="rId56" Type="http://schemas.openxmlformats.org/officeDocument/2006/relationships/customXml" Target="../../customXml/item128.xml"/><Relationship Id="rId64" Type="http://schemas.openxmlformats.org/officeDocument/2006/relationships/customXml" Target="../../customXml/item245.xml"/><Relationship Id="rId69" Type="http://schemas.openxmlformats.org/officeDocument/2006/relationships/image" Target="../media/image3.png"/><Relationship Id="rId77" Type="http://schemas.openxmlformats.org/officeDocument/2006/relationships/image" Target="../media/image11.svg"/><Relationship Id="rId8" Type="http://schemas.openxmlformats.org/officeDocument/2006/relationships/customXml" Target="../../customXml/item103.xml"/><Relationship Id="rId51" Type="http://schemas.openxmlformats.org/officeDocument/2006/relationships/customXml" Target="../../customXml/item510.xml"/><Relationship Id="rId72" Type="http://schemas.openxmlformats.org/officeDocument/2006/relationships/image" Target="../media/image6.png"/><Relationship Id="rId80" Type="http://schemas.openxmlformats.org/officeDocument/2006/relationships/slide" Target="slide12.xml"/><Relationship Id="rId3" Type="http://schemas.openxmlformats.org/officeDocument/2006/relationships/customXml" Target="../../customXml/item534.xml"/><Relationship Id="rId12" Type="http://schemas.openxmlformats.org/officeDocument/2006/relationships/customXml" Target="../../customXml/item486.xml"/><Relationship Id="rId17" Type="http://schemas.openxmlformats.org/officeDocument/2006/relationships/customXml" Target="../../customXml/item319.xml"/><Relationship Id="rId25" Type="http://schemas.openxmlformats.org/officeDocument/2006/relationships/customXml" Target="../../customXml/item438.xml"/><Relationship Id="rId33" Type="http://schemas.openxmlformats.org/officeDocument/2006/relationships/customXml" Target="../../customXml/item503.xml"/><Relationship Id="rId38" Type="http://schemas.openxmlformats.org/officeDocument/2006/relationships/customXml" Target="../../customXml/item715.xml"/><Relationship Id="rId46" Type="http://schemas.openxmlformats.org/officeDocument/2006/relationships/customXml" Target="../../customXml/item408.xml"/><Relationship Id="rId59" Type="http://schemas.openxmlformats.org/officeDocument/2006/relationships/customXml" Target="../../customXml/item32.xml"/><Relationship Id="rId67" Type="http://schemas.openxmlformats.org/officeDocument/2006/relationships/image" Target="../media/image1.png"/><Relationship Id="rId20" Type="http://schemas.openxmlformats.org/officeDocument/2006/relationships/customXml" Target="../../customXml/item346.xml"/><Relationship Id="rId41" Type="http://schemas.openxmlformats.org/officeDocument/2006/relationships/customXml" Target="../../customXml/item194.xml"/><Relationship Id="rId54" Type="http://schemas.openxmlformats.org/officeDocument/2006/relationships/customXml" Target="../../customXml/item360.xml"/><Relationship Id="rId62" Type="http://schemas.openxmlformats.org/officeDocument/2006/relationships/customXml" Target="../../customXml/item672.xml"/><Relationship Id="rId70" Type="http://schemas.openxmlformats.org/officeDocument/2006/relationships/image" Target="../media/image4.png"/><Relationship Id="rId75" Type="http://schemas.openxmlformats.org/officeDocument/2006/relationships/image" Target="../media/image23.svg"/><Relationship Id="rId1" Type="http://schemas.openxmlformats.org/officeDocument/2006/relationships/customXml" Target="../../customXml/item321.xml"/><Relationship Id="rId6" Type="http://schemas.openxmlformats.org/officeDocument/2006/relationships/customXml" Target="../../customXml/item82.xml"/><Relationship Id="rId15" Type="http://schemas.openxmlformats.org/officeDocument/2006/relationships/customXml" Target="../../customXml/item705.xml"/><Relationship Id="rId23" Type="http://schemas.openxmlformats.org/officeDocument/2006/relationships/customXml" Target="../../customXml/item119.xml"/><Relationship Id="rId28" Type="http://schemas.openxmlformats.org/officeDocument/2006/relationships/customXml" Target="../../customXml/item568.xml"/><Relationship Id="rId36" Type="http://schemas.openxmlformats.org/officeDocument/2006/relationships/customXml" Target="../../customXml/item240.xml"/><Relationship Id="rId49" Type="http://schemas.openxmlformats.org/officeDocument/2006/relationships/customXml" Target="../../customXml/item301.xml"/><Relationship Id="rId57" Type="http://schemas.openxmlformats.org/officeDocument/2006/relationships/customXml" Target="../../customXml/item173.xml"/><Relationship Id="rId10" Type="http://schemas.openxmlformats.org/officeDocument/2006/relationships/customXml" Target="../../customXml/item71.xml"/><Relationship Id="rId31" Type="http://schemas.openxmlformats.org/officeDocument/2006/relationships/customXml" Target="../../customXml/item480.xml"/><Relationship Id="rId44" Type="http://schemas.openxmlformats.org/officeDocument/2006/relationships/customXml" Target="../../customXml/item558.xml"/><Relationship Id="rId52" Type="http://schemas.openxmlformats.org/officeDocument/2006/relationships/customXml" Target="../../customXml/item651.xml"/><Relationship Id="rId60" Type="http://schemas.openxmlformats.org/officeDocument/2006/relationships/customXml" Target="../../customXml/item210.xml"/><Relationship Id="rId65" Type="http://schemas.openxmlformats.org/officeDocument/2006/relationships/customXml" Target="../../customXml/item515.xml"/><Relationship Id="rId73" Type="http://schemas.openxmlformats.org/officeDocument/2006/relationships/image" Target="../media/image7.png"/><Relationship Id="rId78" Type="http://schemas.openxmlformats.org/officeDocument/2006/relationships/image" Target="../media/image8.png"/><Relationship Id="rId4" Type="http://schemas.openxmlformats.org/officeDocument/2006/relationships/customXml" Target="../../customXml/item671.xml"/><Relationship Id="rId9" Type="http://schemas.openxmlformats.org/officeDocument/2006/relationships/customXml" Target="../../customXml/item725.xml"/><Relationship Id="rId13" Type="http://schemas.openxmlformats.org/officeDocument/2006/relationships/customXml" Target="../../customXml/item608.xml"/><Relationship Id="rId18" Type="http://schemas.openxmlformats.org/officeDocument/2006/relationships/customXml" Target="../../customXml/item454.xml"/><Relationship Id="rId39" Type="http://schemas.openxmlformats.org/officeDocument/2006/relationships/customXml" Target="../../customXml/item434.xml"/><Relationship Id="rId34" Type="http://schemas.openxmlformats.org/officeDocument/2006/relationships/customXml" Target="../../customXml/item89.xml"/><Relationship Id="rId50" Type="http://schemas.openxmlformats.org/officeDocument/2006/relationships/customXml" Target="../../customXml/item35.xml"/><Relationship Id="rId55" Type="http://schemas.openxmlformats.org/officeDocument/2006/relationships/customXml" Target="../../customXml/item73.xml"/><Relationship Id="rId76" Type="http://schemas.openxmlformats.org/officeDocument/2006/relationships/image" Target="../media/image10.png"/><Relationship Id="rId7" Type="http://schemas.openxmlformats.org/officeDocument/2006/relationships/customXml" Target="../../customXml/item692.xml"/><Relationship Id="rId71" Type="http://schemas.openxmlformats.org/officeDocument/2006/relationships/image" Target="../media/image5.png"/><Relationship Id="rId2" Type="http://schemas.openxmlformats.org/officeDocument/2006/relationships/customXml" Target="../../customXml/item207.xml"/><Relationship Id="rId29" Type="http://schemas.openxmlformats.org/officeDocument/2006/relationships/customXml" Target="../../customXml/item40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1.xml"/><Relationship Id="rId13" Type="http://schemas.openxmlformats.org/officeDocument/2006/relationships/image" Target="../media/image4.png"/><Relationship Id="rId18" Type="http://schemas.openxmlformats.org/officeDocument/2006/relationships/image" Target="../media/image22.png"/><Relationship Id="rId26" Type="http://schemas.openxmlformats.org/officeDocument/2006/relationships/image" Target="../media/image43.png"/><Relationship Id="rId3" Type="http://schemas.openxmlformats.org/officeDocument/2006/relationships/customXml" Target="../../customXml/item93.xml"/><Relationship Id="rId21" Type="http://schemas.openxmlformats.org/officeDocument/2006/relationships/image" Target="../media/image38.png"/><Relationship Id="rId7" Type="http://schemas.openxmlformats.org/officeDocument/2006/relationships/customXml" Target="../../customXml/item225.xml"/><Relationship Id="rId12" Type="http://schemas.openxmlformats.org/officeDocument/2006/relationships/image" Target="../media/image3.png"/><Relationship Id="rId17" Type="http://schemas.openxmlformats.org/officeDocument/2006/relationships/slide" Target="slide16.xml"/><Relationship Id="rId25" Type="http://schemas.openxmlformats.org/officeDocument/2006/relationships/image" Target="../media/image42.png"/><Relationship Id="rId2" Type="http://schemas.openxmlformats.org/officeDocument/2006/relationships/customXml" Target="../../customXml/item751.xml"/><Relationship Id="rId16" Type="http://schemas.openxmlformats.org/officeDocument/2006/relationships/image" Target="../media/image7.png"/><Relationship Id="rId20" Type="http://schemas.openxmlformats.org/officeDocument/2006/relationships/slide" Target="slide17.xml"/><Relationship Id="rId1" Type="http://schemas.openxmlformats.org/officeDocument/2006/relationships/customXml" Target="../../customXml/item37.xml"/><Relationship Id="rId6" Type="http://schemas.openxmlformats.org/officeDocument/2006/relationships/customXml" Target="../../customXml/item280.xml"/><Relationship Id="rId11" Type="http://schemas.openxmlformats.org/officeDocument/2006/relationships/image" Target="../media/image2.png"/><Relationship Id="rId24" Type="http://schemas.openxmlformats.org/officeDocument/2006/relationships/image" Target="../media/image41.png"/><Relationship Id="rId5" Type="http://schemas.openxmlformats.org/officeDocument/2006/relationships/customXml" Target="../../customXml/item555.xml"/><Relationship Id="rId15" Type="http://schemas.openxmlformats.org/officeDocument/2006/relationships/image" Target="../media/image6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image" Target="../media/image1.png"/><Relationship Id="rId19" Type="http://schemas.openxmlformats.org/officeDocument/2006/relationships/image" Target="../media/image23.svg"/><Relationship Id="rId4" Type="http://schemas.openxmlformats.org/officeDocument/2006/relationships/customXml" Target="../../customXml/item711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42.xml"/><Relationship Id="rId18" Type="http://schemas.openxmlformats.org/officeDocument/2006/relationships/customXml" Target="../../customXml/item414.xml"/><Relationship Id="rId26" Type="http://schemas.openxmlformats.org/officeDocument/2006/relationships/image" Target="../media/image5.png"/><Relationship Id="rId39" Type="http://schemas.openxmlformats.org/officeDocument/2006/relationships/image" Target="../media/image28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41.png"/><Relationship Id="rId42" Type="http://schemas.openxmlformats.org/officeDocument/2006/relationships/image" Target="../media/image31.svg"/><Relationship Id="rId7" Type="http://schemas.openxmlformats.org/officeDocument/2006/relationships/customXml" Target="../../customXml/item203.xml"/><Relationship Id="rId2" Type="http://schemas.openxmlformats.org/officeDocument/2006/relationships/customXml" Target="../../customXml/item255.xml"/><Relationship Id="rId16" Type="http://schemas.openxmlformats.org/officeDocument/2006/relationships/customXml" Target="../../customXml/item289.xml"/><Relationship Id="rId29" Type="http://schemas.openxmlformats.org/officeDocument/2006/relationships/image" Target="../media/image22.png"/><Relationship Id="rId1" Type="http://schemas.openxmlformats.org/officeDocument/2006/relationships/customXml" Target="../../customXml/item593.xml"/><Relationship Id="rId6" Type="http://schemas.openxmlformats.org/officeDocument/2006/relationships/customXml" Target="../../customXml/item429.xml"/><Relationship Id="rId11" Type="http://schemas.openxmlformats.org/officeDocument/2006/relationships/customXml" Target="../../customXml/item254.xml"/><Relationship Id="rId24" Type="http://schemas.openxmlformats.org/officeDocument/2006/relationships/image" Target="../media/image3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29.svg"/><Relationship Id="rId45" Type="http://schemas.openxmlformats.org/officeDocument/2006/relationships/slide" Target="slide15.xml"/><Relationship Id="rId5" Type="http://schemas.openxmlformats.org/officeDocument/2006/relationships/customXml" Target="../../customXml/item231.xml"/><Relationship Id="rId15" Type="http://schemas.openxmlformats.org/officeDocument/2006/relationships/customXml" Target="../../customXml/item578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43.png"/><Relationship Id="rId10" Type="http://schemas.openxmlformats.org/officeDocument/2006/relationships/customXml" Target="../../customXml/item108.xml"/><Relationship Id="rId19" Type="http://schemas.openxmlformats.org/officeDocument/2006/relationships/customXml" Target="../../customXml/item393.xml"/><Relationship Id="rId31" Type="http://schemas.openxmlformats.org/officeDocument/2006/relationships/image" Target="../media/image38.png"/><Relationship Id="rId44" Type="http://schemas.openxmlformats.org/officeDocument/2006/relationships/image" Target="../media/image33.svg"/><Relationship Id="rId4" Type="http://schemas.openxmlformats.org/officeDocument/2006/relationships/customXml" Target="../../customXml/item137.xml"/><Relationship Id="rId9" Type="http://schemas.openxmlformats.org/officeDocument/2006/relationships/customXml" Target="../../customXml/item403.xml"/><Relationship Id="rId14" Type="http://schemas.openxmlformats.org/officeDocument/2006/relationships/customXml" Target="../../customXml/item437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3.svg"/><Relationship Id="rId35" Type="http://schemas.openxmlformats.org/officeDocument/2006/relationships/image" Target="../media/image42.png"/><Relationship Id="rId43" Type="http://schemas.openxmlformats.org/officeDocument/2006/relationships/image" Target="../media/image32.png"/><Relationship Id="rId8" Type="http://schemas.openxmlformats.org/officeDocument/2006/relationships/customXml" Target="../../customXml/item161.xml"/><Relationship Id="rId3" Type="http://schemas.openxmlformats.org/officeDocument/2006/relationships/customXml" Target="../../customXml/item560.xml"/><Relationship Id="rId12" Type="http://schemas.openxmlformats.org/officeDocument/2006/relationships/customXml" Target="../../customXml/item577.xml"/><Relationship Id="rId17" Type="http://schemas.openxmlformats.org/officeDocument/2006/relationships/customXml" Target="../../customXml/item477.xml"/><Relationship Id="rId25" Type="http://schemas.openxmlformats.org/officeDocument/2006/relationships/image" Target="../media/image4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0" Type="http://schemas.openxmlformats.org/officeDocument/2006/relationships/customXml" Target="../../customXml/item215.xml"/><Relationship Id="rId4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26" Type="http://schemas.openxmlformats.org/officeDocument/2006/relationships/image" Target="../media/image39.png"/><Relationship Id="rId3" Type="http://schemas.openxmlformats.org/officeDocument/2006/relationships/customXml" Target="../../customXml/item458.xml"/><Relationship Id="rId21" Type="http://schemas.openxmlformats.org/officeDocument/2006/relationships/slide" Target="slide18.xml"/><Relationship Id="rId34" Type="http://schemas.openxmlformats.org/officeDocument/2006/relationships/image" Target="../media/image47.svg"/><Relationship Id="rId7" Type="http://schemas.openxmlformats.org/officeDocument/2006/relationships/customXml" Target="../../customXml/item603.xml"/><Relationship Id="rId12" Type="http://schemas.openxmlformats.org/officeDocument/2006/relationships/customXml" Target="../../customXml/item364.xml"/><Relationship Id="rId17" Type="http://schemas.openxmlformats.org/officeDocument/2006/relationships/image" Target="../media/image4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2" Type="http://schemas.openxmlformats.org/officeDocument/2006/relationships/customXml" Target="../../customXml/item349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29" Type="http://schemas.openxmlformats.org/officeDocument/2006/relationships/image" Target="../media/image42.png"/><Relationship Id="rId1" Type="http://schemas.openxmlformats.org/officeDocument/2006/relationships/customXml" Target="../../customXml/item461.xml"/><Relationship Id="rId6" Type="http://schemas.openxmlformats.org/officeDocument/2006/relationships/customXml" Target="../../customXml/item743.xml"/><Relationship Id="rId11" Type="http://schemas.openxmlformats.org/officeDocument/2006/relationships/customXml" Target="../../customXml/item273.xml"/><Relationship Id="rId24" Type="http://schemas.openxmlformats.org/officeDocument/2006/relationships/slide" Target="slide20.xml"/><Relationship Id="rId32" Type="http://schemas.openxmlformats.org/officeDocument/2006/relationships/image" Target="../media/image45.png"/><Relationship Id="rId5" Type="http://schemas.openxmlformats.org/officeDocument/2006/relationships/customXml" Target="../../customXml/item737.xml"/><Relationship Id="rId15" Type="http://schemas.openxmlformats.org/officeDocument/2006/relationships/image" Target="../media/image2.png"/><Relationship Id="rId23" Type="http://schemas.openxmlformats.org/officeDocument/2006/relationships/image" Target="../media/image23.svg"/><Relationship Id="rId28" Type="http://schemas.openxmlformats.org/officeDocument/2006/relationships/image" Target="../media/image41.png"/><Relationship Id="rId10" Type="http://schemas.openxmlformats.org/officeDocument/2006/relationships/customXml" Target="../../customXml/item6.xml"/><Relationship Id="rId19" Type="http://schemas.openxmlformats.org/officeDocument/2006/relationships/image" Target="../media/image6.png"/><Relationship Id="rId31" Type="http://schemas.openxmlformats.org/officeDocument/2006/relationships/image" Target="../media/image44.png"/><Relationship Id="rId4" Type="http://schemas.openxmlformats.org/officeDocument/2006/relationships/customXml" Target="../../customXml/item404.xml"/><Relationship Id="rId9" Type="http://schemas.openxmlformats.org/officeDocument/2006/relationships/customXml" Target="../../customXml/item243.xml"/><Relationship Id="rId14" Type="http://schemas.openxmlformats.org/officeDocument/2006/relationships/image" Target="../media/image1.png"/><Relationship Id="rId22" Type="http://schemas.openxmlformats.org/officeDocument/2006/relationships/image" Target="../media/image22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8" Type="http://schemas.openxmlformats.org/officeDocument/2006/relationships/customXml" Target="../../customXml/item569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64.xml"/><Relationship Id="rId18" Type="http://schemas.openxmlformats.org/officeDocument/2006/relationships/customXml" Target="../../customXml/item192.xml"/><Relationship Id="rId26" Type="http://schemas.openxmlformats.org/officeDocument/2006/relationships/slideLayout" Target="../slideLayouts/slideLayout1.xml"/><Relationship Id="rId39" Type="http://schemas.openxmlformats.org/officeDocument/2006/relationships/image" Target="../media/image39.png"/><Relationship Id="rId21" Type="http://schemas.openxmlformats.org/officeDocument/2006/relationships/customXml" Target="../../customXml/item755.xml"/><Relationship Id="rId34" Type="http://schemas.openxmlformats.org/officeDocument/2006/relationships/image" Target="../media/image22.png"/><Relationship Id="rId42" Type="http://schemas.openxmlformats.org/officeDocument/2006/relationships/image" Target="../media/image42.png"/><Relationship Id="rId47" Type="http://schemas.openxmlformats.org/officeDocument/2006/relationships/image" Target="../media/image29.svg"/><Relationship Id="rId50" Type="http://schemas.openxmlformats.org/officeDocument/2006/relationships/image" Target="../media/image32.png"/><Relationship Id="rId7" Type="http://schemas.openxmlformats.org/officeDocument/2006/relationships/customXml" Target="../../customXml/item754.xml"/><Relationship Id="rId2" Type="http://schemas.openxmlformats.org/officeDocument/2006/relationships/customXml" Target="../../customXml/item244.xml"/><Relationship Id="rId16" Type="http://schemas.openxmlformats.org/officeDocument/2006/relationships/customXml" Target="../../customXml/item39.xml"/><Relationship Id="rId29" Type="http://schemas.openxmlformats.org/officeDocument/2006/relationships/image" Target="../media/image3.png"/><Relationship Id="rId11" Type="http://schemas.openxmlformats.org/officeDocument/2006/relationships/customXml" Target="../../customXml/item270.xml"/><Relationship Id="rId24" Type="http://schemas.openxmlformats.org/officeDocument/2006/relationships/customXml" Target="../../customXml/item753.xml"/><Relationship Id="rId32" Type="http://schemas.openxmlformats.org/officeDocument/2006/relationships/image" Target="../media/image6.png"/><Relationship Id="rId37" Type="http://schemas.openxmlformats.org/officeDocument/2006/relationships/image" Target="../media/image45.png"/><Relationship Id="rId40" Type="http://schemas.openxmlformats.org/officeDocument/2006/relationships/image" Target="../media/image40.png"/><Relationship Id="rId45" Type="http://schemas.openxmlformats.org/officeDocument/2006/relationships/image" Target="../media/image47.svg"/><Relationship Id="rId53" Type="http://schemas.openxmlformats.org/officeDocument/2006/relationships/slide" Target="slide19.xml"/><Relationship Id="rId5" Type="http://schemas.openxmlformats.org/officeDocument/2006/relationships/customXml" Target="../../customXml/item256.xml"/><Relationship Id="rId10" Type="http://schemas.openxmlformats.org/officeDocument/2006/relationships/customXml" Target="../../customXml/item439.xml"/><Relationship Id="rId19" Type="http://schemas.openxmlformats.org/officeDocument/2006/relationships/customXml" Target="../../customXml/item518.xml"/><Relationship Id="rId31" Type="http://schemas.openxmlformats.org/officeDocument/2006/relationships/image" Target="../media/image5.png"/><Relationship Id="rId44" Type="http://schemas.openxmlformats.org/officeDocument/2006/relationships/image" Target="../media/image46.png"/><Relationship Id="rId52" Type="http://schemas.openxmlformats.org/officeDocument/2006/relationships/slide" Target="slide17.xml"/><Relationship Id="rId4" Type="http://schemas.openxmlformats.org/officeDocument/2006/relationships/customXml" Target="../../customXml/item386.xml"/><Relationship Id="rId9" Type="http://schemas.openxmlformats.org/officeDocument/2006/relationships/customXml" Target="../../customXml/item120.xml"/><Relationship Id="rId14" Type="http://schemas.openxmlformats.org/officeDocument/2006/relationships/customXml" Target="../../customXml/item380.xml"/><Relationship Id="rId22" Type="http://schemas.openxmlformats.org/officeDocument/2006/relationships/customXml" Target="../../customXml/item756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Relationship Id="rId35" Type="http://schemas.openxmlformats.org/officeDocument/2006/relationships/image" Target="../media/image23.svg"/><Relationship Id="rId43" Type="http://schemas.openxmlformats.org/officeDocument/2006/relationships/image" Target="../media/image43.png"/><Relationship Id="rId48" Type="http://schemas.openxmlformats.org/officeDocument/2006/relationships/image" Target="../media/image30.png"/><Relationship Id="rId8" Type="http://schemas.openxmlformats.org/officeDocument/2006/relationships/customXml" Target="../../customXml/item757.xml"/><Relationship Id="rId51" Type="http://schemas.openxmlformats.org/officeDocument/2006/relationships/image" Target="../media/image33.svg"/><Relationship Id="rId3" Type="http://schemas.openxmlformats.org/officeDocument/2006/relationships/customXml" Target="../../customXml/item84.xml"/><Relationship Id="rId12" Type="http://schemas.openxmlformats.org/officeDocument/2006/relationships/customXml" Target="../../customXml/item699.xml"/><Relationship Id="rId17" Type="http://schemas.openxmlformats.org/officeDocument/2006/relationships/customXml" Target="../../customXml/item146.xml"/><Relationship Id="rId25" Type="http://schemas.openxmlformats.org/officeDocument/2006/relationships/customXml" Target="../../customXml/item527.xml"/><Relationship Id="rId33" Type="http://schemas.openxmlformats.org/officeDocument/2006/relationships/image" Target="../media/image7.png"/><Relationship Id="rId38" Type="http://schemas.openxmlformats.org/officeDocument/2006/relationships/image" Target="../media/image38.png"/><Relationship Id="rId46" Type="http://schemas.openxmlformats.org/officeDocument/2006/relationships/image" Target="../media/image28.png"/><Relationship Id="rId20" Type="http://schemas.openxmlformats.org/officeDocument/2006/relationships/customXml" Target="../../customXml/item8.xml"/><Relationship Id="rId41" Type="http://schemas.openxmlformats.org/officeDocument/2006/relationships/image" Target="../media/image41.png"/><Relationship Id="rId1" Type="http://schemas.openxmlformats.org/officeDocument/2006/relationships/customXml" Target="../../customXml/item673.xml"/><Relationship Id="rId6" Type="http://schemas.openxmlformats.org/officeDocument/2006/relationships/customXml" Target="../../customXml/item251.xml"/><Relationship Id="rId15" Type="http://schemas.openxmlformats.org/officeDocument/2006/relationships/customXml" Target="../../customXml/item643.xml"/><Relationship Id="rId23" Type="http://schemas.openxmlformats.org/officeDocument/2006/relationships/customXml" Target="../../customXml/item752.xml"/><Relationship Id="rId28" Type="http://schemas.openxmlformats.org/officeDocument/2006/relationships/image" Target="../media/image2.png"/><Relationship Id="rId36" Type="http://schemas.openxmlformats.org/officeDocument/2006/relationships/image" Target="../media/image44.png"/><Relationship Id="rId49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96.xml"/><Relationship Id="rId18" Type="http://schemas.openxmlformats.org/officeDocument/2006/relationships/image" Target="../media/image4.png"/><Relationship Id="rId26" Type="http://schemas.openxmlformats.org/officeDocument/2006/relationships/image" Target="../media/image40.png"/><Relationship Id="rId3" Type="http://schemas.openxmlformats.org/officeDocument/2006/relationships/customXml" Target="../../customXml/item54.xml"/><Relationship Id="rId21" Type="http://schemas.openxmlformats.org/officeDocument/2006/relationships/image" Target="../media/image7.png"/><Relationship Id="rId7" Type="http://schemas.openxmlformats.org/officeDocument/2006/relationships/customXml" Target="../../customXml/item22.xml"/><Relationship Id="rId12" Type="http://schemas.openxmlformats.org/officeDocument/2006/relationships/customXml" Target="../../customXml/item75.xml"/><Relationship Id="rId17" Type="http://schemas.openxmlformats.org/officeDocument/2006/relationships/image" Target="../media/image3.png"/><Relationship Id="rId25" Type="http://schemas.openxmlformats.org/officeDocument/2006/relationships/image" Target="../media/image39.png"/><Relationship Id="rId33" Type="http://schemas.openxmlformats.org/officeDocument/2006/relationships/image" Target="../media/image48.png"/><Relationship Id="rId2" Type="http://schemas.openxmlformats.org/officeDocument/2006/relationships/customXml" Target="../../customXml/item199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openxmlformats.org/officeDocument/2006/relationships/image" Target="../media/image43.png"/><Relationship Id="rId1" Type="http://schemas.openxmlformats.org/officeDocument/2006/relationships/customXml" Target="../../customXml/item331.xml"/><Relationship Id="rId6" Type="http://schemas.openxmlformats.org/officeDocument/2006/relationships/customXml" Target="../../customXml/item537.xml"/><Relationship Id="rId11" Type="http://schemas.openxmlformats.org/officeDocument/2006/relationships/customXml" Target="../../customXml/item121.xml"/><Relationship Id="rId24" Type="http://schemas.openxmlformats.org/officeDocument/2006/relationships/image" Target="../media/image38.png"/><Relationship Id="rId32" Type="http://schemas.openxmlformats.org/officeDocument/2006/relationships/slide" Target="slide18.xml"/><Relationship Id="rId5" Type="http://schemas.openxmlformats.org/officeDocument/2006/relationships/customXml" Target="../../customXml/item612.xml"/><Relationship Id="rId15" Type="http://schemas.openxmlformats.org/officeDocument/2006/relationships/image" Target="../media/image1.png"/><Relationship Id="rId23" Type="http://schemas.openxmlformats.org/officeDocument/2006/relationships/image" Target="../media/image23.svg"/><Relationship Id="rId28" Type="http://schemas.openxmlformats.org/officeDocument/2006/relationships/image" Target="../media/image42.png"/><Relationship Id="rId10" Type="http://schemas.openxmlformats.org/officeDocument/2006/relationships/customXml" Target="../../customXml/item435.xml"/><Relationship Id="rId19" Type="http://schemas.openxmlformats.org/officeDocument/2006/relationships/image" Target="../media/image5.png"/><Relationship Id="rId31" Type="http://schemas.openxmlformats.org/officeDocument/2006/relationships/image" Target="../media/image45.png"/><Relationship Id="rId4" Type="http://schemas.openxmlformats.org/officeDocument/2006/relationships/customXml" Target="../../customXml/item356.xml"/><Relationship Id="rId9" Type="http://schemas.openxmlformats.org/officeDocument/2006/relationships/customXml" Target="../../customXml/item63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22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8" Type="http://schemas.openxmlformats.org/officeDocument/2006/relationships/customXml" Target="../../customXml/item32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69.xml"/><Relationship Id="rId18" Type="http://schemas.openxmlformats.org/officeDocument/2006/relationships/customXml" Target="../../customXml/item178.xml"/><Relationship Id="rId26" Type="http://schemas.openxmlformats.org/officeDocument/2006/relationships/customXml" Target="../../customXml/item379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580.xml"/><Relationship Id="rId34" Type="http://schemas.openxmlformats.org/officeDocument/2006/relationships/image" Target="../media/image3.png"/><Relationship Id="rId42" Type="http://schemas.openxmlformats.org/officeDocument/2006/relationships/image" Target="../media/image11.svg"/><Relationship Id="rId47" Type="http://schemas.openxmlformats.org/officeDocument/2006/relationships/image" Target="../media/image15.svg"/><Relationship Id="rId7" Type="http://schemas.openxmlformats.org/officeDocument/2006/relationships/customXml" Target="../../customXml/item264.xml"/><Relationship Id="rId2" Type="http://schemas.openxmlformats.org/officeDocument/2006/relationships/customXml" Target="../../customXml/item268.xml"/><Relationship Id="rId16" Type="http://schemas.openxmlformats.org/officeDocument/2006/relationships/customXml" Target="../../customXml/item484.xml"/><Relationship Id="rId29" Type="http://schemas.openxmlformats.org/officeDocument/2006/relationships/customXml" Target="../../customXml/item288.xml"/><Relationship Id="rId11" Type="http://schemas.openxmlformats.org/officeDocument/2006/relationships/customXml" Target="../../customXml/item416.xml"/><Relationship Id="rId24" Type="http://schemas.openxmlformats.org/officeDocument/2006/relationships/customXml" Target="../../customXml/item253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svg"/><Relationship Id="rId45" Type="http://schemas.openxmlformats.org/officeDocument/2006/relationships/image" Target="../media/image13.svg"/><Relationship Id="rId5" Type="http://schemas.openxmlformats.org/officeDocument/2006/relationships/customXml" Target="../../customXml/item300.xml"/><Relationship Id="rId15" Type="http://schemas.openxmlformats.org/officeDocument/2006/relationships/customXml" Target="../../customXml/item600.xml"/><Relationship Id="rId23" Type="http://schemas.openxmlformats.org/officeDocument/2006/relationships/customXml" Target="../../customXml/item509.xml"/><Relationship Id="rId28" Type="http://schemas.openxmlformats.org/officeDocument/2006/relationships/customXml" Target="../../customXml/item610.xml"/><Relationship Id="rId36" Type="http://schemas.openxmlformats.org/officeDocument/2006/relationships/image" Target="../media/image5.png"/><Relationship Id="rId49" Type="http://schemas.openxmlformats.org/officeDocument/2006/relationships/image" Target="../media/image17.svg"/><Relationship Id="rId10" Type="http://schemas.openxmlformats.org/officeDocument/2006/relationships/customXml" Target="../../customXml/item112.xml"/><Relationship Id="rId19" Type="http://schemas.openxmlformats.org/officeDocument/2006/relationships/customXml" Target="../../customXml/item138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12.png"/><Relationship Id="rId4" Type="http://schemas.openxmlformats.org/officeDocument/2006/relationships/customXml" Target="../../customXml/item156.xml"/><Relationship Id="rId9" Type="http://schemas.openxmlformats.org/officeDocument/2006/relationships/customXml" Target="../../customXml/item320.xml"/><Relationship Id="rId14" Type="http://schemas.openxmlformats.org/officeDocument/2006/relationships/customXml" Target="../../customXml/item588.xml"/><Relationship Id="rId22" Type="http://schemas.openxmlformats.org/officeDocument/2006/relationships/customXml" Target="../../customXml/item544.xml"/><Relationship Id="rId27" Type="http://schemas.openxmlformats.org/officeDocument/2006/relationships/customXml" Target="../../customXml/item707.xml"/><Relationship Id="rId30" Type="http://schemas.openxmlformats.org/officeDocument/2006/relationships/customXml" Target="../../customXml/item648.xml"/><Relationship Id="rId35" Type="http://schemas.openxmlformats.org/officeDocument/2006/relationships/image" Target="../media/image4.png"/><Relationship Id="rId43" Type="http://schemas.openxmlformats.org/officeDocument/2006/relationships/slide" Target="slide3.xml"/><Relationship Id="rId48" Type="http://schemas.openxmlformats.org/officeDocument/2006/relationships/image" Target="../media/image16.png"/><Relationship Id="rId8" Type="http://schemas.openxmlformats.org/officeDocument/2006/relationships/customXml" Target="../../customXml/item278.xml"/><Relationship Id="rId3" Type="http://schemas.openxmlformats.org/officeDocument/2006/relationships/customXml" Target="../../customXml/item551.xml"/><Relationship Id="rId12" Type="http://schemas.openxmlformats.org/officeDocument/2006/relationships/customXml" Target="../../customXml/item436.xml"/><Relationship Id="rId17" Type="http://schemas.openxmlformats.org/officeDocument/2006/relationships/customXml" Target="../../customXml/item422.xml"/><Relationship Id="rId25" Type="http://schemas.openxmlformats.org/officeDocument/2006/relationships/customXml" Target="../../customXml/item467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14.png"/><Relationship Id="rId20" Type="http://schemas.openxmlformats.org/officeDocument/2006/relationships/customXml" Target="../../customXml/item628.xml"/><Relationship Id="rId41" Type="http://schemas.openxmlformats.org/officeDocument/2006/relationships/image" Target="../media/image10.png"/><Relationship Id="rId1" Type="http://schemas.openxmlformats.org/officeDocument/2006/relationships/customXml" Target="../../customXml/item371.xml"/><Relationship Id="rId6" Type="http://schemas.openxmlformats.org/officeDocument/2006/relationships/customXml" Target="../../customXml/item115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79.xml"/><Relationship Id="rId18" Type="http://schemas.openxmlformats.org/officeDocument/2006/relationships/customXml" Target="../../customXml/item247.xml"/><Relationship Id="rId26" Type="http://schemas.openxmlformats.org/officeDocument/2006/relationships/image" Target="../media/image5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24.png"/><Relationship Id="rId7" Type="http://schemas.openxmlformats.org/officeDocument/2006/relationships/customXml" Target="../../customXml/item249.xml"/><Relationship Id="rId12" Type="http://schemas.openxmlformats.org/officeDocument/2006/relationships/customXml" Target="../../customXml/item606.xml"/><Relationship Id="rId17" Type="http://schemas.openxmlformats.org/officeDocument/2006/relationships/customXml" Target="../../customXml/item392.xml"/><Relationship Id="rId25" Type="http://schemas.openxmlformats.org/officeDocument/2006/relationships/image" Target="../media/image4.png"/><Relationship Id="rId33" Type="http://schemas.openxmlformats.org/officeDocument/2006/relationships/image" Target="../media/image35.svg"/><Relationship Id="rId38" Type="http://schemas.openxmlformats.org/officeDocument/2006/relationships/image" Target="../media/image27.svg"/><Relationship Id="rId2" Type="http://schemas.openxmlformats.org/officeDocument/2006/relationships/customXml" Target="../../customXml/item358.xml"/><Relationship Id="rId16" Type="http://schemas.openxmlformats.org/officeDocument/2006/relationships/customXml" Target="../../customXml/item549.xml"/><Relationship Id="rId20" Type="http://schemas.openxmlformats.org/officeDocument/2006/relationships/customXml" Target="../../customXml/item377.xml"/><Relationship Id="rId29" Type="http://schemas.openxmlformats.org/officeDocument/2006/relationships/slide" Target="slide9.xml"/><Relationship Id="rId1" Type="http://schemas.openxmlformats.org/officeDocument/2006/relationships/customXml" Target="../../customXml/item731.xml"/><Relationship Id="rId6" Type="http://schemas.openxmlformats.org/officeDocument/2006/relationships/customXml" Target="../../customXml/item221.xml"/><Relationship Id="rId11" Type="http://schemas.openxmlformats.org/officeDocument/2006/relationships/customXml" Target="../../customXml/item285.xml"/><Relationship Id="rId24" Type="http://schemas.openxmlformats.org/officeDocument/2006/relationships/image" Target="../media/image3.png"/><Relationship Id="rId32" Type="http://schemas.openxmlformats.org/officeDocument/2006/relationships/image" Target="../media/image34.png"/><Relationship Id="rId37" Type="http://schemas.openxmlformats.org/officeDocument/2006/relationships/image" Target="../media/image26.png"/><Relationship Id="rId5" Type="http://schemas.openxmlformats.org/officeDocument/2006/relationships/customXml" Target="../../customXml/item675.xml"/><Relationship Id="rId15" Type="http://schemas.openxmlformats.org/officeDocument/2006/relationships/customXml" Target="../../customXml/item172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slide" Target="slide21.xml"/><Relationship Id="rId10" Type="http://schemas.openxmlformats.org/officeDocument/2006/relationships/customXml" Target="../../customXml/item381.xml"/><Relationship Id="rId19" Type="http://schemas.openxmlformats.org/officeDocument/2006/relationships/customXml" Target="../../customXml/item205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627.xml"/><Relationship Id="rId9" Type="http://schemas.openxmlformats.org/officeDocument/2006/relationships/customXml" Target="../../customXml/item494.xml"/><Relationship Id="rId14" Type="http://schemas.openxmlformats.org/officeDocument/2006/relationships/customXml" Target="../../customXml/item101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25.svg"/><Relationship Id="rId8" Type="http://schemas.openxmlformats.org/officeDocument/2006/relationships/customXml" Target="../../customXml/item374.xml"/><Relationship Id="rId3" Type="http://schemas.openxmlformats.org/officeDocument/2006/relationships/customXml" Target="../../customXml/item26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60.xml"/><Relationship Id="rId13" Type="http://schemas.openxmlformats.org/officeDocument/2006/relationships/image" Target="../media/image3.png"/><Relationship Id="rId18" Type="http://schemas.openxmlformats.org/officeDocument/2006/relationships/image" Target="../media/image38.png"/><Relationship Id="rId26" Type="http://schemas.openxmlformats.org/officeDocument/2006/relationships/image" Target="../media/image10.png"/><Relationship Id="rId3" Type="http://schemas.openxmlformats.org/officeDocument/2006/relationships/customXml" Target="../../customXml/item350.xml"/><Relationship Id="rId21" Type="http://schemas.openxmlformats.org/officeDocument/2006/relationships/image" Target="../media/image41.png"/><Relationship Id="rId7" Type="http://schemas.openxmlformats.org/officeDocument/2006/relationships/customXml" Target="../../customXml/item274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5.png"/><Relationship Id="rId2" Type="http://schemas.openxmlformats.org/officeDocument/2006/relationships/customXml" Target="../../customXml/item315.xml"/><Relationship Id="rId16" Type="http://schemas.openxmlformats.org/officeDocument/2006/relationships/image" Target="../media/image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customXml" Target="../../customXml/item69.xml"/><Relationship Id="rId6" Type="http://schemas.openxmlformats.org/officeDocument/2006/relationships/customXml" Target="../../customXml/item42.xml"/><Relationship Id="rId11" Type="http://schemas.openxmlformats.org/officeDocument/2006/relationships/image" Target="../media/image1.png"/><Relationship Id="rId24" Type="http://schemas.openxmlformats.org/officeDocument/2006/relationships/image" Target="../media/image44.png"/><Relationship Id="rId32" Type="http://schemas.openxmlformats.org/officeDocument/2006/relationships/image" Target="../media/image23.svg"/><Relationship Id="rId5" Type="http://schemas.openxmlformats.org/officeDocument/2006/relationships/customXml" Target="../../customXml/item171.xml"/><Relationship Id="rId15" Type="http://schemas.openxmlformats.org/officeDocument/2006/relationships/image" Target="../media/image5.png"/><Relationship Id="rId23" Type="http://schemas.openxmlformats.org/officeDocument/2006/relationships/image" Target="../media/image43.png"/><Relationship Id="rId28" Type="http://schemas.openxmlformats.org/officeDocument/2006/relationships/slide" Target="slide22.xml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39.png"/><Relationship Id="rId31" Type="http://schemas.openxmlformats.org/officeDocument/2006/relationships/image" Target="../media/image22.png"/><Relationship Id="rId4" Type="http://schemas.openxmlformats.org/officeDocument/2006/relationships/customXml" Target="../../customXml/item540.xml"/><Relationship Id="rId9" Type="http://schemas.openxmlformats.org/officeDocument/2006/relationships/customXml" Target="../../customXml/item642.xml"/><Relationship Id="rId14" Type="http://schemas.openxmlformats.org/officeDocument/2006/relationships/image" Target="../media/image4.png"/><Relationship Id="rId22" Type="http://schemas.openxmlformats.org/officeDocument/2006/relationships/image" Target="../media/image42.png"/><Relationship Id="rId27" Type="http://schemas.openxmlformats.org/officeDocument/2006/relationships/image" Target="../media/image11.svg"/><Relationship Id="rId30" Type="http://schemas.openxmlformats.org/officeDocument/2006/relationships/image" Target="../media/image50.sv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14.xml"/><Relationship Id="rId18" Type="http://schemas.openxmlformats.org/officeDocument/2006/relationships/image" Target="../media/image1.png"/><Relationship Id="rId26" Type="http://schemas.openxmlformats.org/officeDocument/2006/relationships/image" Target="../media/image23.svg"/><Relationship Id="rId39" Type="http://schemas.openxmlformats.org/officeDocument/2006/relationships/slide" Target="slide21.xml"/><Relationship Id="rId21" Type="http://schemas.openxmlformats.org/officeDocument/2006/relationships/image" Target="../media/image4.png"/><Relationship Id="rId34" Type="http://schemas.openxmlformats.org/officeDocument/2006/relationships/image" Target="../media/image45.png"/><Relationship Id="rId7" Type="http://schemas.openxmlformats.org/officeDocument/2006/relationships/customXml" Target="../../customXml/item412.xml"/><Relationship Id="rId12" Type="http://schemas.openxmlformats.org/officeDocument/2006/relationships/customXml" Target="../../customXml/item65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22.png"/><Relationship Id="rId33" Type="http://schemas.openxmlformats.org/officeDocument/2006/relationships/image" Target="../media/image44.png"/><Relationship Id="rId38" Type="http://schemas.openxmlformats.org/officeDocument/2006/relationships/image" Target="../media/image50.svg"/><Relationship Id="rId2" Type="http://schemas.openxmlformats.org/officeDocument/2006/relationships/customXml" Target="../../customXml/item490.xml"/><Relationship Id="rId16" Type="http://schemas.openxmlformats.org/officeDocument/2006/relationships/customXml" Target="../../customXml/item733.xml"/><Relationship Id="rId20" Type="http://schemas.openxmlformats.org/officeDocument/2006/relationships/image" Target="../media/image3.png"/><Relationship Id="rId29" Type="http://schemas.openxmlformats.org/officeDocument/2006/relationships/image" Target="../media/image40.png"/><Relationship Id="rId1" Type="http://schemas.openxmlformats.org/officeDocument/2006/relationships/customXml" Target="../../customXml/item691.xml"/><Relationship Id="rId6" Type="http://schemas.openxmlformats.org/officeDocument/2006/relationships/customXml" Target="../../customXml/item581.xml"/><Relationship Id="rId11" Type="http://schemas.openxmlformats.org/officeDocument/2006/relationships/customXml" Target="../../customXml/item223.xml"/><Relationship Id="rId24" Type="http://schemas.openxmlformats.org/officeDocument/2006/relationships/image" Target="../media/image7.png"/><Relationship Id="rId32" Type="http://schemas.openxmlformats.org/officeDocument/2006/relationships/image" Target="../media/image43.png"/><Relationship Id="rId37" Type="http://schemas.openxmlformats.org/officeDocument/2006/relationships/image" Target="../media/image49.png"/><Relationship Id="rId5" Type="http://schemas.openxmlformats.org/officeDocument/2006/relationships/customXml" Target="../../customXml/item352.xml"/><Relationship Id="rId15" Type="http://schemas.openxmlformats.org/officeDocument/2006/relationships/customXml" Target="../../customXml/item592.xml"/><Relationship Id="rId23" Type="http://schemas.openxmlformats.org/officeDocument/2006/relationships/image" Target="../media/image6.png"/><Relationship Id="rId28" Type="http://schemas.openxmlformats.org/officeDocument/2006/relationships/image" Target="../media/image39.png"/><Relationship Id="rId36" Type="http://schemas.openxmlformats.org/officeDocument/2006/relationships/image" Target="../media/image11.svg"/><Relationship Id="rId10" Type="http://schemas.openxmlformats.org/officeDocument/2006/relationships/customXml" Target="../../customXml/item113.xml"/><Relationship Id="rId19" Type="http://schemas.openxmlformats.org/officeDocument/2006/relationships/image" Target="../media/image2.png"/><Relationship Id="rId31" Type="http://schemas.openxmlformats.org/officeDocument/2006/relationships/image" Target="../media/image42.png"/><Relationship Id="rId4" Type="http://schemas.openxmlformats.org/officeDocument/2006/relationships/customXml" Target="../../customXml/item520.xml"/><Relationship Id="rId9" Type="http://schemas.openxmlformats.org/officeDocument/2006/relationships/customXml" Target="../../customXml/item650.xml"/><Relationship Id="rId14" Type="http://schemas.openxmlformats.org/officeDocument/2006/relationships/customXml" Target="../../customXml/item587.xml"/><Relationship Id="rId22" Type="http://schemas.openxmlformats.org/officeDocument/2006/relationships/image" Target="../media/image5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10.png"/><Relationship Id="rId8" Type="http://schemas.openxmlformats.org/officeDocument/2006/relationships/customXml" Target="../../customXml/item375.xml"/><Relationship Id="rId3" Type="http://schemas.openxmlformats.org/officeDocument/2006/relationships/customXml" Target="../../customXml/item38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94.xml"/><Relationship Id="rId18" Type="http://schemas.openxmlformats.org/officeDocument/2006/relationships/customXml" Target="../../customXml/item378.xml"/><Relationship Id="rId26" Type="http://schemas.openxmlformats.org/officeDocument/2006/relationships/customXml" Target="../../customXml/item483.xml"/><Relationship Id="rId39" Type="http://schemas.openxmlformats.org/officeDocument/2006/relationships/image" Target="../media/image6.png"/><Relationship Id="rId21" Type="http://schemas.openxmlformats.org/officeDocument/2006/relationships/customXml" Target="../../customXml/item388.xml"/><Relationship Id="rId34" Type="http://schemas.openxmlformats.org/officeDocument/2006/relationships/image" Target="../media/image1.png"/><Relationship Id="rId42" Type="http://schemas.openxmlformats.org/officeDocument/2006/relationships/image" Target="../media/image9.svg"/><Relationship Id="rId47" Type="http://schemas.openxmlformats.org/officeDocument/2006/relationships/image" Target="../media/image13.svg"/><Relationship Id="rId50" Type="http://schemas.openxmlformats.org/officeDocument/2006/relationships/image" Target="../media/image16.png"/><Relationship Id="rId55" Type="http://schemas.openxmlformats.org/officeDocument/2006/relationships/image" Target="../media/image20.png"/><Relationship Id="rId7" Type="http://schemas.openxmlformats.org/officeDocument/2006/relationships/customXml" Target="../../customXml/item105.xml"/><Relationship Id="rId2" Type="http://schemas.openxmlformats.org/officeDocument/2006/relationships/customXml" Target="../../customXml/item354.xml"/><Relationship Id="rId16" Type="http://schemas.openxmlformats.org/officeDocument/2006/relationships/customXml" Target="../../customXml/item450.xml"/><Relationship Id="rId29" Type="http://schemas.openxmlformats.org/officeDocument/2006/relationships/customXml" Target="../../customXml/item216.xml"/><Relationship Id="rId11" Type="http://schemas.openxmlformats.org/officeDocument/2006/relationships/customXml" Target="../../customXml/item445.xml"/><Relationship Id="rId24" Type="http://schemas.openxmlformats.org/officeDocument/2006/relationships/customXml" Target="../../customXml/item299.xml"/><Relationship Id="rId32" Type="http://schemas.openxmlformats.org/officeDocument/2006/relationships/customXml" Target="../../customXml/item248.xm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45" Type="http://schemas.openxmlformats.org/officeDocument/2006/relationships/slide" Target="slide2.xml"/><Relationship Id="rId53" Type="http://schemas.openxmlformats.org/officeDocument/2006/relationships/image" Target="../media/image18.png"/><Relationship Id="rId5" Type="http://schemas.openxmlformats.org/officeDocument/2006/relationships/customXml" Target="../../customXml/item149.xml"/><Relationship Id="rId10" Type="http://schemas.openxmlformats.org/officeDocument/2006/relationships/customXml" Target="../../customXml/item421.xml"/><Relationship Id="rId19" Type="http://schemas.openxmlformats.org/officeDocument/2006/relationships/customXml" Target="../../customXml/item99.xml"/><Relationship Id="rId31" Type="http://schemas.openxmlformats.org/officeDocument/2006/relationships/customXml" Target="../../customXml/item307.xml"/><Relationship Id="rId44" Type="http://schemas.openxmlformats.org/officeDocument/2006/relationships/image" Target="../media/image11.svg"/><Relationship Id="rId52" Type="http://schemas.openxmlformats.org/officeDocument/2006/relationships/slide" Target="slide4.xml"/><Relationship Id="rId4" Type="http://schemas.openxmlformats.org/officeDocument/2006/relationships/customXml" Target="../../customXml/item689.xml"/><Relationship Id="rId9" Type="http://schemas.openxmlformats.org/officeDocument/2006/relationships/customXml" Target="../../customXml/item130.xml"/><Relationship Id="rId14" Type="http://schemas.openxmlformats.org/officeDocument/2006/relationships/customXml" Target="../../customXml/item136.xml"/><Relationship Id="rId22" Type="http://schemas.openxmlformats.org/officeDocument/2006/relationships/customXml" Target="../../customXml/item133.xml"/><Relationship Id="rId27" Type="http://schemas.openxmlformats.org/officeDocument/2006/relationships/customXml" Target="../../customXml/item647.xml"/><Relationship Id="rId30" Type="http://schemas.openxmlformats.org/officeDocument/2006/relationships/customXml" Target="../../customXml/item279.xml"/><Relationship Id="rId35" Type="http://schemas.openxmlformats.org/officeDocument/2006/relationships/image" Target="../media/image2.png"/><Relationship Id="rId43" Type="http://schemas.openxmlformats.org/officeDocument/2006/relationships/image" Target="../media/image10.png"/><Relationship Id="rId48" Type="http://schemas.openxmlformats.org/officeDocument/2006/relationships/image" Target="../media/image14.png"/><Relationship Id="rId56" Type="http://schemas.openxmlformats.org/officeDocument/2006/relationships/image" Target="../media/image21.svg"/><Relationship Id="rId8" Type="http://schemas.openxmlformats.org/officeDocument/2006/relationships/customXml" Target="../../customXml/item181.xml"/><Relationship Id="rId51" Type="http://schemas.openxmlformats.org/officeDocument/2006/relationships/image" Target="../media/image17.svg"/><Relationship Id="rId3" Type="http://schemas.openxmlformats.org/officeDocument/2006/relationships/customXml" Target="../../customXml/item4.xml"/><Relationship Id="rId12" Type="http://schemas.openxmlformats.org/officeDocument/2006/relationships/customXml" Target="../../customXml/item441.xml"/><Relationship Id="rId17" Type="http://schemas.openxmlformats.org/officeDocument/2006/relationships/customXml" Target="../../customXml/item481.xml"/><Relationship Id="rId25" Type="http://schemas.openxmlformats.org/officeDocument/2006/relationships/customXml" Target="../../customXml/item275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5.png"/><Relationship Id="rId46" Type="http://schemas.openxmlformats.org/officeDocument/2006/relationships/image" Target="../media/image12.png"/><Relationship Id="rId20" Type="http://schemas.openxmlformats.org/officeDocument/2006/relationships/customXml" Target="../../customXml/item226.xml"/><Relationship Id="rId41" Type="http://schemas.openxmlformats.org/officeDocument/2006/relationships/image" Target="../media/image8.png"/><Relationship Id="rId54" Type="http://schemas.openxmlformats.org/officeDocument/2006/relationships/image" Target="../media/image19.svg"/><Relationship Id="rId1" Type="http://schemas.openxmlformats.org/officeDocument/2006/relationships/customXml" Target="../../customXml/item742.xml"/><Relationship Id="rId6" Type="http://schemas.openxmlformats.org/officeDocument/2006/relationships/customXml" Target="../../customXml/item474.xml"/><Relationship Id="rId15" Type="http://schemas.openxmlformats.org/officeDocument/2006/relationships/customXml" Target="../../customXml/item53.xml"/><Relationship Id="rId23" Type="http://schemas.openxmlformats.org/officeDocument/2006/relationships/customXml" Target="../../customXml/item198.xml"/><Relationship Id="rId28" Type="http://schemas.openxmlformats.org/officeDocument/2006/relationships/customXml" Target="../../customXml/item420.xml"/><Relationship Id="rId36" Type="http://schemas.openxmlformats.org/officeDocument/2006/relationships/image" Target="../media/image3.png"/><Relationship Id="rId4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4.xml"/><Relationship Id="rId18" Type="http://schemas.openxmlformats.org/officeDocument/2006/relationships/customXml" Target="../../customXml/item18.xml"/><Relationship Id="rId26" Type="http://schemas.openxmlformats.org/officeDocument/2006/relationships/customXml" Target="../../customXml/item345.xml"/><Relationship Id="rId39" Type="http://schemas.openxmlformats.org/officeDocument/2006/relationships/image" Target="../media/image23.svg"/><Relationship Id="rId21" Type="http://schemas.openxmlformats.org/officeDocument/2006/relationships/customXml" Target="../../customXml/item237.xml"/><Relationship Id="rId34" Type="http://schemas.openxmlformats.org/officeDocument/2006/relationships/image" Target="../media/image5.png"/><Relationship Id="rId42" Type="http://schemas.openxmlformats.org/officeDocument/2006/relationships/image" Target="../media/image24.png"/><Relationship Id="rId7" Type="http://schemas.openxmlformats.org/officeDocument/2006/relationships/customXml" Target="../../customXml/item697.xml"/><Relationship Id="rId2" Type="http://schemas.openxmlformats.org/officeDocument/2006/relationships/customXml" Target="../../customXml/item738.xml"/><Relationship Id="rId16" Type="http://schemas.openxmlformats.org/officeDocument/2006/relationships/customXml" Target="../../customXml/item370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546.xml"/><Relationship Id="rId6" Type="http://schemas.openxmlformats.org/officeDocument/2006/relationships/customXml" Target="../../customXml/item187.xml"/><Relationship Id="rId11" Type="http://schemas.openxmlformats.org/officeDocument/2006/relationships/customXml" Target="../../customXml/item60.xml"/><Relationship Id="rId24" Type="http://schemas.openxmlformats.org/officeDocument/2006/relationships/customXml" Target="../../customXml/item629.xml"/><Relationship Id="rId32" Type="http://schemas.openxmlformats.org/officeDocument/2006/relationships/image" Target="../media/image3.png"/><Relationship Id="rId37" Type="http://schemas.openxmlformats.org/officeDocument/2006/relationships/slide" Target="slide5.xml"/><Relationship Id="rId40" Type="http://schemas.openxmlformats.org/officeDocument/2006/relationships/image" Target="../media/image8.png"/><Relationship Id="rId45" Type="http://schemas.openxmlformats.org/officeDocument/2006/relationships/image" Target="../media/image26.png"/><Relationship Id="rId5" Type="http://schemas.openxmlformats.org/officeDocument/2006/relationships/customXml" Target="../../customXml/item519.xml"/><Relationship Id="rId15" Type="http://schemas.openxmlformats.org/officeDocument/2006/relationships/customXml" Target="../../customXml/item722.xml"/><Relationship Id="rId23" Type="http://schemas.openxmlformats.org/officeDocument/2006/relationships/customXml" Target="../../customXml/item229.xml"/><Relationship Id="rId28" Type="http://schemas.openxmlformats.org/officeDocument/2006/relationships/customXml" Target="../../customXml/item550.xml"/><Relationship Id="rId36" Type="http://schemas.openxmlformats.org/officeDocument/2006/relationships/image" Target="../media/image7.png"/><Relationship Id="rId10" Type="http://schemas.openxmlformats.org/officeDocument/2006/relationships/customXml" Target="../../customXml/item431.xml"/><Relationship Id="rId19" Type="http://schemas.openxmlformats.org/officeDocument/2006/relationships/customXml" Target="../../customXml/item485.xml"/><Relationship Id="rId31" Type="http://schemas.openxmlformats.org/officeDocument/2006/relationships/image" Target="../media/image2.png"/><Relationship Id="rId44" Type="http://schemas.openxmlformats.org/officeDocument/2006/relationships/slide" Target="slide6.xml"/><Relationship Id="rId4" Type="http://schemas.openxmlformats.org/officeDocument/2006/relationships/customXml" Target="../../customXml/item452.xml"/><Relationship Id="rId9" Type="http://schemas.openxmlformats.org/officeDocument/2006/relationships/customXml" Target="../../customXml/item526.xml"/><Relationship Id="rId14" Type="http://schemas.openxmlformats.org/officeDocument/2006/relationships/customXml" Target="../../customXml/item311.xml"/><Relationship Id="rId22" Type="http://schemas.openxmlformats.org/officeDocument/2006/relationships/customXml" Target="../../customXml/item405.xml"/><Relationship Id="rId27" Type="http://schemas.openxmlformats.org/officeDocument/2006/relationships/customXml" Target="../../customXml/item318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5.svg"/><Relationship Id="rId8" Type="http://schemas.openxmlformats.org/officeDocument/2006/relationships/customXml" Target="../../customXml/item140.xml"/><Relationship Id="rId3" Type="http://schemas.openxmlformats.org/officeDocument/2006/relationships/customXml" Target="../../customXml/item682.xml"/><Relationship Id="rId12" Type="http://schemas.openxmlformats.org/officeDocument/2006/relationships/customXml" Target="../../customXml/item631.xml"/><Relationship Id="rId17" Type="http://schemas.openxmlformats.org/officeDocument/2006/relationships/customXml" Target="../../customXml/item709.xml"/><Relationship Id="rId25" Type="http://schemas.openxmlformats.org/officeDocument/2006/relationships/customXml" Target="../../customXml/item476.xml"/><Relationship Id="rId33" Type="http://schemas.openxmlformats.org/officeDocument/2006/relationships/image" Target="../media/image4.png"/><Relationship Id="rId38" Type="http://schemas.openxmlformats.org/officeDocument/2006/relationships/image" Target="../media/image22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49.xml"/><Relationship Id="rId41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59.xml"/><Relationship Id="rId18" Type="http://schemas.openxmlformats.org/officeDocument/2006/relationships/customXml" Target="../../customXml/item13.xml"/><Relationship Id="rId26" Type="http://schemas.openxmlformats.org/officeDocument/2006/relationships/customXml" Target="../../customXml/item118.xml"/><Relationship Id="rId39" Type="http://schemas.openxmlformats.org/officeDocument/2006/relationships/slideLayout" Target="../slideLayouts/slideLayout1.xml"/><Relationship Id="rId21" Type="http://schemas.openxmlformats.org/officeDocument/2006/relationships/customXml" Target="../../customXml/item667.xml"/><Relationship Id="rId34" Type="http://schemas.openxmlformats.org/officeDocument/2006/relationships/customXml" Target="../../customXml/item463.xml"/><Relationship Id="rId42" Type="http://schemas.openxmlformats.org/officeDocument/2006/relationships/image" Target="../media/image3.png"/><Relationship Id="rId47" Type="http://schemas.openxmlformats.org/officeDocument/2006/relationships/image" Target="../media/image22.png"/><Relationship Id="rId50" Type="http://schemas.openxmlformats.org/officeDocument/2006/relationships/image" Target="../media/image27.svg"/><Relationship Id="rId55" Type="http://schemas.openxmlformats.org/officeDocument/2006/relationships/image" Target="../media/image28.png"/><Relationship Id="rId7" Type="http://schemas.openxmlformats.org/officeDocument/2006/relationships/customXml" Target="../../customXml/item423.xml"/><Relationship Id="rId2" Type="http://schemas.openxmlformats.org/officeDocument/2006/relationships/customXml" Target="../../customXml/item30.xml"/><Relationship Id="rId16" Type="http://schemas.openxmlformats.org/officeDocument/2006/relationships/customXml" Target="../../customXml/item456.xml"/><Relationship Id="rId29" Type="http://schemas.openxmlformats.org/officeDocument/2006/relationships/customXml" Target="../../customXml/item717.xml"/><Relationship Id="rId11" Type="http://schemas.openxmlformats.org/officeDocument/2006/relationships/customXml" Target="../../customXml/item66.xml"/><Relationship Id="rId24" Type="http://schemas.openxmlformats.org/officeDocument/2006/relationships/customXml" Target="../../customXml/item294.xml"/><Relationship Id="rId32" Type="http://schemas.openxmlformats.org/officeDocument/2006/relationships/customXml" Target="../../customXml/item308.xml"/><Relationship Id="rId37" Type="http://schemas.openxmlformats.org/officeDocument/2006/relationships/customXml" Target="../../customXml/item316.xml"/><Relationship Id="rId40" Type="http://schemas.openxmlformats.org/officeDocument/2006/relationships/image" Target="../media/image1.png"/><Relationship Id="rId45" Type="http://schemas.openxmlformats.org/officeDocument/2006/relationships/image" Target="../media/image6.png"/><Relationship Id="rId53" Type="http://schemas.openxmlformats.org/officeDocument/2006/relationships/image" Target="../media/image24.png"/><Relationship Id="rId58" Type="http://schemas.openxmlformats.org/officeDocument/2006/relationships/image" Target="../media/image31.svg"/><Relationship Id="rId5" Type="http://schemas.openxmlformats.org/officeDocument/2006/relationships/customXml" Target="../../customXml/item343.xml"/><Relationship Id="rId61" Type="http://schemas.openxmlformats.org/officeDocument/2006/relationships/slide" Target="slide4.xml"/><Relationship Id="rId19" Type="http://schemas.openxmlformats.org/officeDocument/2006/relationships/customXml" Target="../../customXml/item468.xml"/><Relationship Id="rId14" Type="http://schemas.openxmlformats.org/officeDocument/2006/relationships/customXml" Target="../../customXml/item286.xml"/><Relationship Id="rId22" Type="http://schemas.openxmlformats.org/officeDocument/2006/relationships/customXml" Target="../../customXml/item535.xml"/><Relationship Id="rId27" Type="http://schemas.openxmlformats.org/officeDocument/2006/relationships/customXml" Target="../../customXml/item283.xml"/><Relationship Id="rId30" Type="http://schemas.openxmlformats.org/officeDocument/2006/relationships/customXml" Target="../../customXml/item333.xml"/><Relationship Id="rId35" Type="http://schemas.openxmlformats.org/officeDocument/2006/relationships/customXml" Target="../../customXml/item222.xml"/><Relationship Id="rId43" Type="http://schemas.openxmlformats.org/officeDocument/2006/relationships/image" Target="../media/image4.png"/><Relationship Id="rId48" Type="http://schemas.openxmlformats.org/officeDocument/2006/relationships/image" Target="../media/image23.svg"/><Relationship Id="rId56" Type="http://schemas.openxmlformats.org/officeDocument/2006/relationships/image" Target="../media/image29.svg"/><Relationship Id="rId8" Type="http://schemas.openxmlformats.org/officeDocument/2006/relationships/customXml" Target="../../customXml/item736.xml"/><Relationship Id="rId51" Type="http://schemas.openxmlformats.org/officeDocument/2006/relationships/image" Target="../media/image8.png"/><Relationship Id="rId3" Type="http://schemas.openxmlformats.org/officeDocument/2006/relationships/customXml" Target="../../customXml/item739.xml"/><Relationship Id="rId12" Type="http://schemas.openxmlformats.org/officeDocument/2006/relationships/customXml" Target="../../customXml/item23.xml"/><Relationship Id="rId17" Type="http://schemas.openxmlformats.org/officeDocument/2006/relationships/customXml" Target="../../customXml/item740.xml"/><Relationship Id="rId25" Type="http://schemas.openxmlformats.org/officeDocument/2006/relationships/customXml" Target="../../customXml/item448.xml"/><Relationship Id="rId33" Type="http://schemas.openxmlformats.org/officeDocument/2006/relationships/customXml" Target="../../customXml/item58.xml"/><Relationship Id="rId38" Type="http://schemas.openxmlformats.org/officeDocument/2006/relationships/customXml" Target="../../customXml/item287.xml"/><Relationship Id="rId46" Type="http://schemas.openxmlformats.org/officeDocument/2006/relationships/image" Target="../media/image7.png"/><Relationship Id="rId59" Type="http://schemas.openxmlformats.org/officeDocument/2006/relationships/image" Target="../media/image32.png"/><Relationship Id="rId20" Type="http://schemas.openxmlformats.org/officeDocument/2006/relationships/customXml" Target="../../customXml/item440.xml"/><Relationship Id="rId41" Type="http://schemas.openxmlformats.org/officeDocument/2006/relationships/image" Target="../media/image2.png"/><Relationship Id="rId54" Type="http://schemas.openxmlformats.org/officeDocument/2006/relationships/image" Target="../media/image25.svg"/><Relationship Id="rId1" Type="http://schemas.openxmlformats.org/officeDocument/2006/relationships/customXml" Target="../../customXml/item176.xml"/><Relationship Id="rId6" Type="http://schemas.openxmlformats.org/officeDocument/2006/relationships/customXml" Target="../../customXml/item117.xml"/><Relationship Id="rId15" Type="http://schemas.openxmlformats.org/officeDocument/2006/relationships/customXml" Target="../../customXml/item562.xml"/><Relationship Id="rId23" Type="http://schemas.openxmlformats.org/officeDocument/2006/relationships/customXml" Target="../../customXml/item634.xml"/><Relationship Id="rId28" Type="http://schemas.openxmlformats.org/officeDocument/2006/relationships/customXml" Target="../../customXml/item630.xml"/><Relationship Id="rId36" Type="http://schemas.openxmlformats.org/officeDocument/2006/relationships/customXml" Target="../../customXml/item357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../customXml/item277.xml"/><Relationship Id="rId31" Type="http://schemas.openxmlformats.org/officeDocument/2006/relationships/customXml" Target="../../customXml/item664.xml"/><Relationship Id="rId44" Type="http://schemas.openxmlformats.org/officeDocument/2006/relationships/image" Target="../media/image5.png"/><Relationship Id="rId52" Type="http://schemas.openxmlformats.org/officeDocument/2006/relationships/image" Target="../media/image9.svg"/><Relationship Id="rId60" Type="http://schemas.openxmlformats.org/officeDocument/2006/relationships/image" Target="../media/image33.svg"/><Relationship Id="rId4" Type="http://schemas.openxmlformats.org/officeDocument/2006/relationships/customXml" Target="../../customXml/item134.xml"/><Relationship Id="rId9" Type="http://schemas.openxmlformats.org/officeDocument/2006/relationships/customXml" Target="../../customXml/item12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92.xml"/><Relationship Id="rId18" Type="http://schemas.openxmlformats.org/officeDocument/2006/relationships/customXml" Target="../../customXml/item144.xml"/><Relationship Id="rId26" Type="http://schemas.openxmlformats.org/officeDocument/2006/relationships/image" Target="../media/image5.png"/><Relationship Id="rId39" Type="http://schemas.openxmlformats.org/officeDocument/2006/relationships/image" Target="../media/image36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34.png"/><Relationship Id="rId42" Type="http://schemas.openxmlformats.org/officeDocument/2006/relationships/image" Target="../media/image20.png"/><Relationship Id="rId7" Type="http://schemas.openxmlformats.org/officeDocument/2006/relationships/customXml" Target="../../customXml/item314.xml"/><Relationship Id="rId2" Type="http://schemas.openxmlformats.org/officeDocument/2006/relationships/customXml" Target="../../customXml/item70.xml"/><Relationship Id="rId16" Type="http://schemas.openxmlformats.org/officeDocument/2006/relationships/customXml" Target="../../customXml/item219.xml"/><Relationship Id="rId20" Type="http://schemas.openxmlformats.org/officeDocument/2006/relationships/customXml" Target="../../customXml/item706.xml"/><Relationship Id="rId29" Type="http://schemas.openxmlformats.org/officeDocument/2006/relationships/slide" Target="slide7.xml"/><Relationship Id="rId41" Type="http://schemas.openxmlformats.org/officeDocument/2006/relationships/slide" Target="slide9.xml"/><Relationship Id="rId1" Type="http://schemas.openxmlformats.org/officeDocument/2006/relationships/customXml" Target="../../customXml/item36.xml"/><Relationship Id="rId6" Type="http://schemas.openxmlformats.org/officeDocument/2006/relationships/customXml" Target="../../customXml/item415.xml"/><Relationship Id="rId11" Type="http://schemas.openxmlformats.org/officeDocument/2006/relationships/customXml" Target="../../customXml/item217.xml"/><Relationship Id="rId24" Type="http://schemas.openxmlformats.org/officeDocument/2006/relationships/image" Target="../media/image3.png"/><Relationship Id="rId32" Type="http://schemas.openxmlformats.org/officeDocument/2006/relationships/image" Target="../media/image26.png"/><Relationship Id="rId37" Type="http://schemas.openxmlformats.org/officeDocument/2006/relationships/image" Target="../media/image25.svg"/><Relationship Id="rId40" Type="http://schemas.openxmlformats.org/officeDocument/2006/relationships/image" Target="../media/image37.svg"/><Relationship Id="rId5" Type="http://schemas.openxmlformats.org/officeDocument/2006/relationships/customXml" Target="../../customXml/item683.xml"/><Relationship Id="rId15" Type="http://schemas.openxmlformats.org/officeDocument/2006/relationships/customXml" Target="../../customXml/item656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591.xml"/><Relationship Id="rId19" Type="http://schemas.openxmlformats.org/officeDocument/2006/relationships/customXml" Target="../../customXml/item257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347.xml"/><Relationship Id="rId9" Type="http://schemas.openxmlformats.org/officeDocument/2006/relationships/customXml" Target="../../customXml/item387.xml"/><Relationship Id="rId14" Type="http://schemas.openxmlformats.org/officeDocument/2006/relationships/customXml" Target="../../customXml/item79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35.svg"/><Relationship Id="rId43" Type="http://schemas.openxmlformats.org/officeDocument/2006/relationships/image" Target="../media/image21.svg"/><Relationship Id="rId8" Type="http://schemas.openxmlformats.org/officeDocument/2006/relationships/customXml" Target="../../customXml/item259.xml"/><Relationship Id="rId3" Type="http://schemas.openxmlformats.org/officeDocument/2006/relationships/customXml" Target="../../customXml/item339.xml"/><Relationship Id="rId12" Type="http://schemas.openxmlformats.org/officeDocument/2006/relationships/customXml" Target="../../customXml/item409.xml"/><Relationship Id="rId17" Type="http://schemas.openxmlformats.org/officeDocument/2006/relationships/customXml" Target="../../customXml/item447.xml"/><Relationship Id="rId25" Type="http://schemas.openxmlformats.org/officeDocument/2006/relationships/image" Target="../media/image4.png"/><Relationship Id="rId33" Type="http://schemas.openxmlformats.org/officeDocument/2006/relationships/image" Target="../media/image27.svg"/><Relationship Id="rId38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4.xml"/><Relationship Id="rId18" Type="http://schemas.openxmlformats.org/officeDocument/2006/relationships/customXml" Target="../../customXml/item618.xml"/><Relationship Id="rId26" Type="http://schemas.openxmlformats.org/officeDocument/2006/relationships/customXml" Target="../../customXml/item238.xml"/><Relationship Id="rId39" Type="http://schemas.openxmlformats.org/officeDocument/2006/relationships/image" Target="../media/image26.png"/><Relationship Id="rId21" Type="http://schemas.openxmlformats.org/officeDocument/2006/relationships/customXml" Target="../../customXml/item640.xml"/><Relationship Id="rId34" Type="http://schemas.openxmlformats.org/officeDocument/2006/relationships/image" Target="../media/image5.png"/><Relationship Id="rId42" Type="http://schemas.openxmlformats.org/officeDocument/2006/relationships/image" Target="../media/image35.svg"/><Relationship Id="rId47" Type="http://schemas.openxmlformats.org/officeDocument/2006/relationships/image" Target="../media/image28.png"/><Relationship Id="rId50" Type="http://schemas.openxmlformats.org/officeDocument/2006/relationships/image" Target="../media/image31.svg"/><Relationship Id="rId7" Type="http://schemas.openxmlformats.org/officeDocument/2006/relationships/customXml" Target="../../customXml/item57.xml"/><Relationship Id="rId2" Type="http://schemas.openxmlformats.org/officeDocument/2006/relationships/customXml" Target="../../customXml/item55.xml"/><Relationship Id="rId16" Type="http://schemas.openxmlformats.org/officeDocument/2006/relationships/customXml" Target="../../customXml/item20.xml"/><Relationship Id="rId29" Type="http://schemas.openxmlformats.org/officeDocument/2006/relationships/slideLayout" Target="../slideLayouts/slideLayout1.xml"/><Relationship Id="rId11" Type="http://schemas.openxmlformats.org/officeDocument/2006/relationships/customXml" Target="../../customXml/item329.xml"/><Relationship Id="rId24" Type="http://schemas.openxmlformats.org/officeDocument/2006/relationships/customXml" Target="../../customXml/item341.xml"/><Relationship Id="rId32" Type="http://schemas.openxmlformats.org/officeDocument/2006/relationships/image" Target="../media/image3.png"/><Relationship Id="rId37" Type="http://schemas.openxmlformats.org/officeDocument/2006/relationships/image" Target="../media/image22.png"/><Relationship Id="rId40" Type="http://schemas.openxmlformats.org/officeDocument/2006/relationships/image" Target="../media/image27.svg"/><Relationship Id="rId45" Type="http://schemas.openxmlformats.org/officeDocument/2006/relationships/image" Target="../media/image36.png"/><Relationship Id="rId53" Type="http://schemas.openxmlformats.org/officeDocument/2006/relationships/slide" Target="slide6.xml"/><Relationship Id="rId5" Type="http://schemas.openxmlformats.org/officeDocument/2006/relationships/customXml" Target="../../customXml/item202.xml"/><Relationship Id="rId10" Type="http://schemas.openxmlformats.org/officeDocument/2006/relationships/customXml" Target="../../customXml/item183.xml"/><Relationship Id="rId19" Type="http://schemas.openxmlformats.org/officeDocument/2006/relationships/customXml" Target="../../customXml/item704.xml"/><Relationship Id="rId31" Type="http://schemas.openxmlformats.org/officeDocument/2006/relationships/image" Target="../media/image2.png"/><Relationship Id="rId44" Type="http://schemas.openxmlformats.org/officeDocument/2006/relationships/image" Target="../media/image25.svg"/><Relationship Id="rId52" Type="http://schemas.openxmlformats.org/officeDocument/2006/relationships/image" Target="../media/image33.svg"/><Relationship Id="rId4" Type="http://schemas.openxmlformats.org/officeDocument/2006/relationships/customXml" Target="../../customXml/item107.xml"/><Relationship Id="rId9" Type="http://schemas.openxmlformats.org/officeDocument/2006/relationships/customXml" Target="../../customXml/item750.xml"/><Relationship Id="rId14" Type="http://schemas.openxmlformats.org/officeDocument/2006/relationships/customXml" Target="../../customXml/item451.xml"/><Relationship Id="rId22" Type="http://schemas.openxmlformats.org/officeDocument/2006/relationships/customXml" Target="../../customXml/item40.xml"/><Relationship Id="rId27" Type="http://schemas.openxmlformats.org/officeDocument/2006/relationships/customXml" Target="../../customXml/item734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4.png"/><Relationship Id="rId48" Type="http://schemas.openxmlformats.org/officeDocument/2006/relationships/image" Target="../media/image29.svg"/><Relationship Id="rId8" Type="http://schemas.openxmlformats.org/officeDocument/2006/relationships/customXml" Target="../../customXml/item201.xml"/><Relationship Id="rId51" Type="http://schemas.openxmlformats.org/officeDocument/2006/relationships/image" Target="../media/image32.png"/><Relationship Id="rId3" Type="http://schemas.openxmlformats.org/officeDocument/2006/relationships/customXml" Target="../../customXml/item449.xml"/><Relationship Id="rId12" Type="http://schemas.openxmlformats.org/officeDocument/2006/relationships/customXml" Target="../../customXml/item92.xml"/><Relationship Id="rId17" Type="http://schemas.openxmlformats.org/officeDocument/2006/relationships/customXml" Target="../../customXml/item87.xml"/><Relationship Id="rId25" Type="http://schemas.openxmlformats.org/officeDocument/2006/relationships/customXml" Target="../../customXml/item166.xml"/><Relationship Id="rId33" Type="http://schemas.openxmlformats.org/officeDocument/2006/relationships/image" Target="../media/image4.png"/><Relationship Id="rId38" Type="http://schemas.openxmlformats.org/officeDocument/2006/relationships/image" Target="../media/image23.svg"/><Relationship Id="rId46" Type="http://schemas.openxmlformats.org/officeDocument/2006/relationships/image" Target="../media/image37.svg"/><Relationship Id="rId20" Type="http://schemas.openxmlformats.org/officeDocument/2006/relationships/customXml" Target="../../customXml/item338.xml"/><Relationship Id="rId41" Type="http://schemas.openxmlformats.org/officeDocument/2006/relationships/image" Target="../media/image34.png"/><Relationship Id="rId1" Type="http://schemas.openxmlformats.org/officeDocument/2006/relationships/customXml" Target="../../customXml/item34.xml"/><Relationship Id="rId6" Type="http://schemas.openxmlformats.org/officeDocument/2006/relationships/customXml" Target="../../customXml/item246.xml"/><Relationship Id="rId15" Type="http://schemas.openxmlformats.org/officeDocument/2006/relationships/customXml" Target="../../customXml/item330.xml"/><Relationship Id="rId23" Type="http://schemas.openxmlformats.org/officeDocument/2006/relationships/customXml" Target="../../customXml/item147.xml"/><Relationship Id="rId28" Type="http://schemas.openxmlformats.org/officeDocument/2006/relationships/customXml" Target="../../customXml/item305.xml"/><Relationship Id="rId36" Type="http://schemas.openxmlformats.org/officeDocument/2006/relationships/image" Target="../media/image7.png"/><Relationship Id="rId4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95.xml"/><Relationship Id="rId18" Type="http://schemas.openxmlformats.org/officeDocument/2006/relationships/customXml" Target="../../customXml/item348.xml"/><Relationship Id="rId26" Type="http://schemas.openxmlformats.org/officeDocument/2006/relationships/customXml" Target="../../customXml/item479.xml"/><Relationship Id="rId39" Type="http://schemas.openxmlformats.org/officeDocument/2006/relationships/image" Target="../media/image5.png"/><Relationship Id="rId21" Type="http://schemas.openxmlformats.org/officeDocument/2006/relationships/customXml" Target="../../customXml/item306.xml"/><Relationship Id="rId34" Type="http://schemas.openxmlformats.org/officeDocument/2006/relationships/slideLayout" Target="../slideLayouts/slideLayout1.xml"/><Relationship Id="rId42" Type="http://schemas.openxmlformats.org/officeDocument/2006/relationships/slide" Target="slide7.xml"/><Relationship Id="rId47" Type="http://schemas.openxmlformats.org/officeDocument/2006/relationships/image" Target="../media/image34.png"/><Relationship Id="rId50" Type="http://schemas.openxmlformats.org/officeDocument/2006/relationships/image" Target="../media/image25.svg"/><Relationship Id="rId55" Type="http://schemas.openxmlformats.org/officeDocument/2006/relationships/image" Target="../media/image13.svg"/><Relationship Id="rId7" Type="http://schemas.openxmlformats.org/officeDocument/2006/relationships/customXml" Target="../../customXml/item48.xml"/><Relationship Id="rId2" Type="http://schemas.openxmlformats.org/officeDocument/2006/relationships/customXml" Target="../../customXml/item344.xml"/><Relationship Id="rId16" Type="http://schemas.openxmlformats.org/officeDocument/2006/relationships/customXml" Target="../../customXml/item696.xml"/><Relationship Id="rId29" Type="http://schemas.openxmlformats.org/officeDocument/2006/relationships/customXml" Target="../../customXml/item498.xml"/><Relationship Id="rId11" Type="http://schemas.openxmlformats.org/officeDocument/2006/relationships/customXml" Target="../../customXml/item669.xml"/><Relationship Id="rId24" Type="http://schemas.openxmlformats.org/officeDocument/2006/relationships/customXml" Target="../../customXml/item681.xml"/><Relationship Id="rId32" Type="http://schemas.openxmlformats.org/officeDocument/2006/relationships/customXml" Target="../../customXml/item297.xml"/><Relationship Id="rId37" Type="http://schemas.openxmlformats.org/officeDocument/2006/relationships/image" Target="../media/image3.png"/><Relationship Id="rId40" Type="http://schemas.openxmlformats.org/officeDocument/2006/relationships/image" Target="../media/image6.png"/><Relationship Id="rId45" Type="http://schemas.openxmlformats.org/officeDocument/2006/relationships/image" Target="../media/image26.png"/><Relationship Id="rId53" Type="http://schemas.openxmlformats.org/officeDocument/2006/relationships/slide" Target="slide6.xml"/><Relationship Id="rId5" Type="http://schemas.openxmlformats.org/officeDocument/2006/relationships/customXml" Target="../../customXml/item90.xml"/><Relationship Id="rId10" Type="http://schemas.openxmlformats.org/officeDocument/2006/relationships/customXml" Target="../../customXml/item372.xml"/><Relationship Id="rId19" Type="http://schemas.openxmlformats.org/officeDocument/2006/relationships/customXml" Target="../../customXml/item646.xml"/><Relationship Id="rId31" Type="http://schemas.openxmlformats.org/officeDocument/2006/relationships/customXml" Target="../../customXml/item398.xml"/><Relationship Id="rId44" Type="http://schemas.openxmlformats.org/officeDocument/2006/relationships/image" Target="../media/image23.svg"/><Relationship Id="rId52" Type="http://schemas.openxmlformats.org/officeDocument/2006/relationships/image" Target="../media/image37.svg"/><Relationship Id="rId4" Type="http://schemas.openxmlformats.org/officeDocument/2006/relationships/customXml" Target="../../customXml/item542.xml"/><Relationship Id="rId9" Type="http://schemas.openxmlformats.org/officeDocument/2006/relationships/customXml" Target="../../customXml/item76.xml"/><Relationship Id="rId14" Type="http://schemas.openxmlformats.org/officeDocument/2006/relationships/customXml" Target="../../customXml/item296.xml"/><Relationship Id="rId22" Type="http://schemas.openxmlformats.org/officeDocument/2006/relationships/customXml" Target="../../customXml/item507.xml"/><Relationship Id="rId27" Type="http://schemas.openxmlformats.org/officeDocument/2006/relationships/customXml" Target="../../customXml/item323.xml"/><Relationship Id="rId30" Type="http://schemas.openxmlformats.org/officeDocument/2006/relationships/customXml" Target="../../customXml/item693.xml"/><Relationship Id="rId35" Type="http://schemas.openxmlformats.org/officeDocument/2006/relationships/image" Target="../media/image1.png"/><Relationship Id="rId43" Type="http://schemas.openxmlformats.org/officeDocument/2006/relationships/image" Target="../media/image22.png"/><Relationship Id="rId48" Type="http://schemas.openxmlformats.org/officeDocument/2006/relationships/image" Target="../media/image35.svg"/><Relationship Id="rId8" Type="http://schemas.openxmlformats.org/officeDocument/2006/relationships/customXml" Target="../../customXml/item326.xml"/><Relationship Id="rId51" Type="http://schemas.openxmlformats.org/officeDocument/2006/relationships/image" Target="../media/image36.png"/><Relationship Id="rId3" Type="http://schemas.openxmlformats.org/officeDocument/2006/relationships/customXml" Target="../../customXml/item313.xml"/><Relationship Id="rId12" Type="http://schemas.openxmlformats.org/officeDocument/2006/relationships/customXml" Target="../../customXml/item230.xml"/><Relationship Id="rId17" Type="http://schemas.openxmlformats.org/officeDocument/2006/relationships/customXml" Target="../../customXml/item703.xml"/><Relationship Id="rId25" Type="http://schemas.openxmlformats.org/officeDocument/2006/relationships/customXml" Target="../../customXml/item394.xml"/><Relationship Id="rId33" Type="http://schemas.openxmlformats.org/officeDocument/2006/relationships/customXml" Target="../../customXml/item68.xml"/><Relationship Id="rId38" Type="http://schemas.openxmlformats.org/officeDocument/2006/relationships/image" Target="../media/image4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624.xml"/><Relationship Id="rId41" Type="http://schemas.openxmlformats.org/officeDocument/2006/relationships/image" Target="../media/image7.png"/><Relationship Id="rId54" Type="http://schemas.openxmlformats.org/officeDocument/2006/relationships/image" Target="../media/image12.png"/><Relationship Id="rId1" Type="http://schemas.openxmlformats.org/officeDocument/2006/relationships/customXml" Target="../../customXml/item617.xml"/><Relationship Id="rId6" Type="http://schemas.openxmlformats.org/officeDocument/2006/relationships/customXml" Target="../../customXml/item332.xml"/><Relationship Id="rId15" Type="http://schemas.openxmlformats.org/officeDocument/2006/relationships/customXml" Target="../../customXml/item1.xml"/><Relationship Id="rId23" Type="http://schemas.openxmlformats.org/officeDocument/2006/relationships/customXml" Target="../../customXml/item252.xml"/><Relationship Id="rId28" Type="http://schemas.openxmlformats.org/officeDocument/2006/relationships/customXml" Target="../../customXml/item86.xml"/><Relationship Id="rId36" Type="http://schemas.openxmlformats.org/officeDocument/2006/relationships/image" Target="../media/image2.png"/><Relationship Id="rId4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90.xml"/><Relationship Id="rId18" Type="http://schemas.openxmlformats.org/officeDocument/2006/relationships/customXml" Target="../../customXml/item584.xml"/><Relationship Id="rId26" Type="http://schemas.openxmlformats.org/officeDocument/2006/relationships/customXml" Target="../../customXml/item472.xml"/><Relationship Id="rId39" Type="http://schemas.openxmlformats.org/officeDocument/2006/relationships/image" Target="../media/image22.png"/><Relationship Id="rId21" Type="http://schemas.openxmlformats.org/officeDocument/2006/relationships/customXml" Target="../../customXml/item185.xml"/><Relationship Id="rId34" Type="http://schemas.openxmlformats.org/officeDocument/2006/relationships/image" Target="../media/image4.png"/><Relationship Id="rId42" Type="http://schemas.openxmlformats.org/officeDocument/2006/relationships/image" Target="../media/image9.svg"/><Relationship Id="rId47" Type="http://schemas.openxmlformats.org/officeDocument/2006/relationships/image" Target="../media/image26.png"/><Relationship Id="rId7" Type="http://schemas.openxmlformats.org/officeDocument/2006/relationships/customXml" Target="../../customXml/item184.xml"/><Relationship Id="rId2" Type="http://schemas.openxmlformats.org/officeDocument/2006/relationships/customXml" Target="../../customXml/item655.xml"/><Relationship Id="rId16" Type="http://schemas.openxmlformats.org/officeDocument/2006/relationships/customXml" Target="../../customXml/item157.xml"/><Relationship Id="rId29" Type="http://schemas.openxmlformats.org/officeDocument/2006/relationships/customXml" Target="../../customXml/item443.xml"/><Relationship Id="rId1" Type="http://schemas.openxmlformats.org/officeDocument/2006/relationships/customXml" Target="../../customXml/item25.xml"/><Relationship Id="rId6" Type="http://schemas.openxmlformats.org/officeDocument/2006/relationships/customXml" Target="../../customXml/item106.xml"/><Relationship Id="rId11" Type="http://schemas.openxmlformats.org/officeDocument/2006/relationships/customXml" Target="../../customXml/item502.xml"/><Relationship Id="rId24" Type="http://schemas.openxmlformats.org/officeDocument/2006/relationships/customXml" Target="../../customXml/item654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23.svg"/><Relationship Id="rId45" Type="http://schemas.openxmlformats.org/officeDocument/2006/relationships/slide" Target="slide12.xml"/><Relationship Id="rId5" Type="http://schemas.openxmlformats.org/officeDocument/2006/relationships/customXml" Target="../../customXml/item62.xml"/><Relationship Id="rId15" Type="http://schemas.openxmlformats.org/officeDocument/2006/relationships/customXml" Target="../../customXml/item521.xml"/><Relationship Id="rId23" Type="http://schemas.openxmlformats.org/officeDocument/2006/relationships/customXml" Target="../../customXml/item718.xml"/><Relationship Id="rId28" Type="http://schemas.openxmlformats.org/officeDocument/2006/relationships/customXml" Target="../../customXml/item239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209.xml"/><Relationship Id="rId19" Type="http://schemas.openxmlformats.org/officeDocument/2006/relationships/customXml" Target="../../customXml/item64.xml"/><Relationship Id="rId31" Type="http://schemas.openxmlformats.org/officeDocument/2006/relationships/image" Target="../media/image1.png"/><Relationship Id="rId44" Type="http://schemas.openxmlformats.org/officeDocument/2006/relationships/image" Target="../media/image25.svg"/><Relationship Id="rId4" Type="http://schemas.openxmlformats.org/officeDocument/2006/relationships/customXml" Target="../../customXml/item680.xml"/><Relationship Id="rId9" Type="http://schemas.openxmlformats.org/officeDocument/2006/relationships/customXml" Target="../../customXml/item727.xml"/><Relationship Id="rId14" Type="http://schemas.openxmlformats.org/officeDocument/2006/relationships/customXml" Target="../../customXml/item170.xml"/><Relationship Id="rId22" Type="http://schemas.openxmlformats.org/officeDocument/2006/relationships/customXml" Target="../../customXml/item232.xml"/><Relationship Id="rId27" Type="http://schemas.openxmlformats.org/officeDocument/2006/relationships/customXml" Target="../../customXml/item269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24.png"/><Relationship Id="rId48" Type="http://schemas.openxmlformats.org/officeDocument/2006/relationships/image" Target="../media/image27.svg"/><Relationship Id="rId8" Type="http://schemas.openxmlformats.org/officeDocument/2006/relationships/customXml" Target="../../customXml/item573.xml"/><Relationship Id="rId3" Type="http://schemas.openxmlformats.org/officeDocument/2006/relationships/customXml" Target="../../customXml/item150.xml"/><Relationship Id="rId12" Type="http://schemas.openxmlformats.org/officeDocument/2006/relationships/customXml" Target="../../customXml/item67.xml"/><Relationship Id="rId17" Type="http://schemas.openxmlformats.org/officeDocument/2006/relationships/customXml" Target="../../customXml/item122.xml"/><Relationship Id="rId25" Type="http://schemas.openxmlformats.org/officeDocument/2006/relationships/customXml" Target="../../customXml/item45.xml"/><Relationship Id="rId33" Type="http://schemas.openxmlformats.org/officeDocument/2006/relationships/image" Target="../media/image3.png"/><Relationship Id="rId38" Type="http://schemas.openxmlformats.org/officeDocument/2006/relationships/slide" Target="slide11.xml"/><Relationship Id="rId46" Type="http://schemas.openxmlformats.org/officeDocument/2006/relationships/slide" Target="slide10.xml"/><Relationship Id="rId20" Type="http://schemas.openxmlformats.org/officeDocument/2006/relationships/customXml" Target="../../customXml/item47.xml"/><Relationship Id="rId4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>
            <a:extLst>
              <a:ext uri="{FF2B5EF4-FFF2-40B4-BE49-F238E27FC236}">
                <a16:creationId xmlns:a16="http://schemas.microsoft.com/office/drawing/2014/main" id="{7DF5B5B7-5A20-4995-A39B-14950EF3D7D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Background">
              <a:extLst>
                <a:ext uri="{FF2B5EF4-FFF2-40B4-BE49-F238E27FC236}">
                  <a16:creationId xmlns:a16="http://schemas.microsoft.com/office/drawing/2014/main" id="{C16FF8C5-CE24-4130-B7F3-1AC938043FB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8" name="WindowTitle">
              <a:extLst>
                <a:ext uri="{FF2B5EF4-FFF2-40B4-BE49-F238E27FC236}">
                  <a16:creationId xmlns:a16="http://schemas.microsoft.com/office/drawing/2014/main" id="{D25BFE5E-597F-4936-83BC-CE870E9B2B52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49" name="Group 4">
              <a:extLst>
                <a:ext uri="{FF2B5EF4-FFF2-40B4-BE49-F238E27FC236}">
                  <a16:creationId xmlns:a16="http://schemas.microsoft.com/office/drawing/2014/main" id="{4EEAF0DB-0BAA-416E-AA52-43C81568C338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72" name="Oval 28">
                <a:extLst>
                  <a:ext uri="{FF2B5EF4-FFF2-40B4-BE49-F238E27FC236}">
                    <a16:creationId xmlns:a16="http://schemas.microsoft.com/office/drawing/2014/main" id="{F721D304-0F33-4489-8DED-30ECCEADEF6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Left Arrow 29">
                <a:extLst>
                  <a:ext uri="{FF2B5EF4-FFF2-40B4-BE49-F238E27FC236}">
                    <a16:creationId xmlns:a16="http://schemas.microsoft.com/office/drawing/2014/main" id="{7F65F951-78B5-4F8D-A6E3-4F8E0D5BB1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0" name="Group 5">
              <a:extLst>
                <a:ext uri="{FF2B5EF4-FFF2-40B4-BE49-F238E27FC236}">
                  <a16:creationId xmlns:a16="http://schemas.microsoft.com/office/drawing/2014/main" id="{6371EB7A-FD4F-4CD3-B960-786787D243D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70" name="Oval 26">
                <a:extLst>
                  <a:ext uri="{FF2B5EF4-FFF2-40B4-BE49-F238E27FC236}">
                    <a16:creationId xmlns:a16="http://schemas.microsoft.com/office/drawing/2014/main" id="{2A20F702-E61B-4EEA-8FF4-55F4F71EC66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Right Arrow 27">
                <a:extLst>
                  <a:ext uri="{FF2B5EF4-FFF2-40B4-BE49-F238E27FC236}">
                    <a16:creationId xmlns:a16="http://schemas.microsoft.com/office/drawing/2014/main" id="{32496048-925F-4812-8F27-E4C9D26D980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1" name="Minimize - Maximize - Close">
              <a:extLst>
                <a:ext uri="{FF2B5EF4-FFF2-40B4-BE49-F238E27FC236}">
                  <a16:creationId xmlns:a16="http://schemas.microsoft.com/office/drawing/2014/main" id="{AD2F4672-63CC-453E-A3AE-51229CA83BAA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0DD8894B-6B03-40BF-87BD-1AB332C1A19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B3E72292-7A3A-49C6-8041-4A1578F69F6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7" name="Line">
                <a:extLst>
                  <a:ext uri="{FF2B5EF4-FFF2-40B4-BE49-F238E27FC236}">
                    <a16:creationId xmlns:a16="http://schemas.microsoft.com/office/drawing/2014/main" id="{65FF5F04-4986-4BFF-BA1A-432CB613493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B5114493-4BAC-421F-BCBD-3F454DC8FE8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8CEA9B0B-CC6B-460C-9770-9CC62E2ACF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WebPageBody">
              <a:extLst>
                <a:ext uri="{FF2B5EF4-FFF2-40B4-BE49-F238E27FC236}">
                  <a16:creationId xmlns:a16="http://schemas.microsoft.com/office/drawing/2014/main" id="{B99577CC-112F-4130-A363-70F6B4217DFA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3" name="Group 8">
              <a:extLst>
                <a:ext uri="{FF2B5EF4-FFF2-40B4-BE49-F238E27FC236}">
                  <a16:creationId xmlns:a16="http://schemas.microsoft.com/office/drawing/2014/main" id="{7DC6DA35-28C6-4F23-83A8-C808AD7A5004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6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E11A28D6-9E05-4C23-9B4E-70C9962231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E9A917D-4C6E-49C7-BDAC-E17D72C37A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FCBB0521-F89C-4EEB-B8BE-583BE2CB41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4" name="UrlBar">
              <a:extLst>
                <a:ext uri="{FF2B5EF4-FFF2-40B4-BE49-F238E27FC236}">
                  <a16:creationId xmlns:a16="http://schemas.microsoft.com/office/drawing/2014/main" id="{F93CBDD9-C2C7-4432-B88E-3B7536A18AAC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http://www.uv.mx/dgdaie/dc/login</a:t>
              </a:r>
            </a:p>
          </p:txBody>
        </p:sp>
        <p:grpSp>
          <p:nvGrpSpPr>
            <p:cNvPr id="55" name="Group 11">
              <a:extLst>
                <a:ext uri="{FF2B5EF4-FFF2-40B4-BE49-F238E27FC236}">
                  <a16:creationId xmlns:a16="http://schemas.microsoft.com/office/drawing/2014/main" id="{D5DC1F55-FCDF-45E4-AF8F-AF843D3ECA2F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56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C3C01624-5348-418E-89D6-F133F1E13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1E0884D8-B922-4D24-83E0-13413466AA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3EE0F40E-6D0D-4202-9E8F-0E1B16175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9" name="X">
                <a:extLst>
                  <a:ext uri="{FF2B5EF4-FFF2-40B4-BE49-F238E27FC236}">
                    <a16:creationId xmlns:a16="http://schemas.microsoft.com/office/drawing/2014/main" id="{84D1DD91-034E-4175-A6DC-8339F5B8AE11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60" name="Straight Connector 16">
                  <a:extLst>
                    <a:ext uri="{FF2B5EF4-FFF2-40B4-BE49-F238E27FC236}">
                      <a16:creationId xmlns:a16="http://schemas.microsoft.com/office/drawing/2014/main" id="{CE33683F-115A-48FF-BFC1-952F0B792F6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61" name="Straight Connector 17">
                  <a:extLst>
                    <a:ext uri="{FF2B5EF4-FFF2-40B4-BE49-F238E27FC236}">
                      <a16:creationId xmlns:a16="http://schemas.microsoft.com/office/drawing/2014/main" id="{5F7725D6-65C4-4369-9E4D-600FDEFE7B37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4CBDC50-0891-4461-AA26-A536B6EC727B}"/>
              </a:ext>
            </a:extLst>
          </p:cNvPr>
          <p:cNvGrpSpPr/>
          <p:nvPr/>
        </p:nvGrpSpPr>
        <p:grpSpPr>
          <a:xfrm>
            <a:off x="4417018" y="2176872"/>
            <a:ext cx="3347634" cy="3061556"/>
            <a:chOff x="4417018" y="2176872"/>
            <a:chExt cx="3347634" cy="3061556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803E36E7-3BFB-4D97-BE8D-D46BDF2A1E5E}"/>
                </a:ext>
              </a:extLst>
            </p:cNvPr>
            <p:cNvSpPr/>
            <p:nvPr/>
          </p:nvSpPr>
          <p:spPr>
            <a:xfrm>
              <a:off x="4417018" y="2176872"/>
              <a:ext cx="3347634" cy="306155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821057F7-C804-4DDF-9346-CB8C55C99D62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4787789" y="2544422"/>
              <a:ext cx="261642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Iniciar</a:t>
              </a:r>
              <a:r>
                <a:rPr lang="en-US" sz="3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sesión</a:t>
              </a:r>
              <a:endParaRPr lang="en-US" sz="3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EF66812-11F8-427C-ABE0-F8A19D4BD22E}"/>
                </a:ext>
              </a:extLst>
            </p:cNvPr>
            <p:cNvGrpSpPr/>
            <p:nvPr>
              <p:custDataLst>
                <p:custData r:id="rId3"/>
              </p:custDataLst>
            </p:nvPr>
          </p:nvGrpSpPr>
          <p:grpSpPr>
            <a:xfrm>
              <a:off x="4787789" y="3307002"/>
              <a:ext cx="2616422" cy="292389"/>
              <a:chOff x="3671888" y="3718559"/>
              <a:chExt cx="3557587" cy="292389"/>
            </a:xfrm>
          </p:grpSpPr>
          <p:sp>
            <p:nvSpPr>
              <p:cNvPr id="35" name="Rectángulo: esquinas redondeadas 34">
                <a:extLst>
                  <a:ext uri="{FF2B5EF4-FFF2-40B4-BE49-F238E27FC236}">
                    <a16:creationId xmlns:a16="http://schemas.microsoft.com/office/drawing/2014/main" id="{85264F2F-28E2-45C1-A827-121EB5DDE047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12948FBE-460D-4F4B-90C1-5023205D253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Usuario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DA365A24-5AEF-47CD-9F8B-B1E8AEC5FC1D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4787789" y="3695475"/>
              <a:ext cx="2616422" cy="292389"/>
              <a:chOff x="3671888" y="3718559"/>
              <a:chExt cx="3557587" cy="292389"/>
            </a:xfrm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F0B203CB-EB3F-488F-938B-594008B7D24B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1BFEE9E5-7CEF-4528-8023-8E8D3BEB09DD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671888" y="3718559"/>
                <a:ext cx="217830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Contraseña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AE359DC-A7B4-4C8F-B797-BD15877AA64C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4787789" y="4083948"/>
              <a:ext cx="2616422" cy="292388"/>
              <a:chOff x="4760668" y="4237301"/>
              <a:chExt cx="2616422" cy="292388"/>
            </a:xfrm>
          </p:grpSpPr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AB5EC72E-381D-48C5-A274-0388E6B4889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Content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C706213-F87F-4B14-87DA-FEF19AC9BE1A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Ingresar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8D915974-97AB-4BC6-AC2B-0917B1F370A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933662" y="4612619"/>
              <a:ext cx="2324675" cy="280077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Olvidaste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contraseña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54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1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59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2CAD1DB-DBC3-4635-9857-4756EEC29797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0D88A42C-1A10-4FFA-A29A-6193D5C1445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96FEF099-DE72-457B-823D-E1CA18F3642A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8" name="Rectángulo: esquinas redondeadas 117">
                <a:extLst>
                  <a:ext uri="{FF2B5EF4-FFF2-40B4-BE49-F238E27FC236}">
                    <a16:creationId xmlns:a16="http://schemas.microsoft.com/office/drawing/2014/main" id="{D3598C9F-992F-4A3A-A318-83926C513E03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62F2B0D0-05A5-4A21-823E-9194E5CC5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0" name="Content">
                <a:extLst>
                  <a:ext uri="{FF2B5EF4-FFF2-40B4-BE49-F238E27FC236}">
                    <a16:creationId xmlns:a16="http://schemas.microsoft.com/office/drawing/2014/main" id="{15552703-E9FB-4CF6-AD6E-682FC443F427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1F9673E9-F030-4164-A153-9729AD7E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665A34EA-A707-4964-886D-478073659E50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A68059B9-198C-4C9C-8074-62FFF95D3DBA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F912EF1D-9C22-46F8-81D7-30B8838B8DC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297BC346-5286-41BD-873F-92C9221F8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6" name="Content">
                <a:extLst>
                  <a:ext uri="{FF2B5EF4-FFF2-40B4-BE49-F238E27FC236}">
                    <a16:creationId xmlns:a16="http://schemas.microsoft.com/office/drawing/2014/main" id="{1752DECD-88F1-4FAA-8373-AE7D67DAD276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8100B7F9-A05C-49EB-8DD4-EC84BCD8E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067735E-1CB5-41C4-AF63-7E1A0F472AD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9268B826-ABA6-4E91-8DAA-8948F3D966D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2B941270-2913-4770-9663-62166C8C11F6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Content">
                <a:hlinkClick r:id="rId60" action="ppaction://hlinksldjump"/>
                <a:extLst>
                  <a:ext uri="{FF2B5EF4-FFF2-40B4-BE49-F238E27FC236}">
                    <a16:creationId xmlns:a16="http://schemas.microsoft.com/office/drawing/2014/main" id="{7D50BB25-D20C-45F3-A724-F3D22B9FD232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00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64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67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hlinkClick r:id="rId70" action="ppaction://hlinksldjump"/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hlinkClick r:id="rId70" action="ppaction://hlinksldjump"/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045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091F2F70-24F6-45B4-91F6-40311804CF0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31EF3B62-C569-4808-947B-40C040B33EF7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A5AE1945-7F99-4ECB-B08C-03AC43301988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69" name="Rectángulo: esquinas redondeadas 168">
                <a:extLst>
                  <a:ext uri="{FF2B5EF4-FFF2-40B4-BE49-F238E27FC236}">
                    <a16:creationId xmlns:a16="http://schemas.microsoft.com/office/drawing/2014/main" id="{17219C35-D9CC-46C8-9F61-7B290515FF42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70" name="Gráfico 169">
                <a:extLst>
                  <a:ext uri="{FF2B5EF4-FFF2-40B4-BE49-F238E27FC236}">
                    <a16:creationId xmlns:a16="http://schemas.microsoft.com/office/drawing/2014/main" id="{A3571FE1-3ADB-414D-8E85-42C2CAA3C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1" name="Content">
                <a:extLst>
                  <a:ext uri="{FF2B5EF4-FFF2-40B4-BE49-F238E27FC236}">
                    <a16:creationId xmlns:a16="http://schemas.microsoft.com/office/drawing/2014/main" id="{0DE9645A-99C9-44A2-8440-A1804FB2F602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2" name="Gráfico 171">
                <a:extLst>
                  <a:ext uri="{FF2B5EF4-FFF2-40B4-BE49-F238E27FC236}">
                    <a16:creationId xmlns:a16="http://schemas.microsoft.com/office/drawing/2014/main" id="{35C11749-830D-4834-A141-90DCEA419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99EF2422-F5D0-4E41-858F-1F8F2611D12A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3788DAB-C77B-4E62-8D1B-CBDA70BB329B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65" name="Rectángulo: esquinas redondeadas 164">
                <a:extLst>
                  <a:ext uri="{FF2B5EF4-FFF2-40B4-BE49-F238E27FC236}">
                    <a16:creationId xmlns:a16="http://schemas.microsoft.com/office/drawing/2014/main" id="{B7BBC3EF-200C-4AEC-ACA4-7EBC82C41A44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66" name="Gráfico 165">
                <a:extLst>
                  <a:ext uri="{FF2B5EF4-FFF2-40B4-BE49-F238E27FC236}">
                    <a16:creationId xmlns:a16="http://schemas.microsoft.com/office/drawing/2014/main" id="{FA226F5C-3830-4016-8736-84B6F0759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7" name="Content">
                <a:extLst>
                  <a:ext uri="{FF2B5EF4-FFF2-40B4-BE49-F238E27FC236}">
                    <a16:creationId xmlns:a16="http://schemas.microsoft.com/office/drawing/2014/main" id="{44E28537-1BD2-4AE7-9E81-D43D7AF912E9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8" name="Gráfico 167">
                <a:extLst>
                  <a:ext uri="{FF2B5EF4-FFF2-40B4-BE49-F238E27FC236}">
                    <a16:creationId xmlns:a16="http://schemas.microsoft.com/office/drawing/2014/main" id="{1911B0B7-0E68-4D85-BF2B-2453C2E38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61" name="Content">
              <a:extLst>
                <a:ext uri="{FF2B5EF4-FFF2-40B4-BE49-F238E27FC236}">
                  <a16:creationId xmlns:a16="http://schemas.microsoft.com/office/drawing/2014/main" id="{01B583DF-B3F3-4016-95BB-F194F1B93BAB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00DD95B2-B437-44B9-9E6D-4FD59750C02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D04C7898-E9D2-48C8-8503-ACD50979ECD1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964597EA-3766-423D-9022-4558CBE21E7A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27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6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6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C8C338D5-1C88-4B3E-A9BE-215DF82BF2A9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61" name="Rectángulo: esquinas redondeadas 160">
              <a:extLst>
                <a:ext uri="{FF2B5EF4-FFF2-40B4-BE49-F238E27FC236}">
                  <a16:creationId xmlns:a16="http://schemas.microsoft.com/office/drawing/2014/main" id="{03B202A6-5775-4053-AA17-85B6A3DF635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5" name="Content">
              <a:extLst>
                <a:ext uri="{FF2B5EF4-FFF2-40B4-BE49-F238E27FC236}">
                  <a16:creationId xmlns:a16="http://schemas.microsoft.com/office/drawing/2014/main" id="{CDEC2667-1C33-49AB-872A-DEA2C5BA1B51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2292615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6" name="Grupo 165">
              <a:extLst>
                <a:ext uri="{FF2B5EF4-FFF2-40B4-BE49-F238E27FC236}">
                  <a16:creationId xmlns:a16="http://schemas.microsoft.com/office/drawing/2014/main" id="{CA1FADA8-BF21-4642-AD7E-E6B86B572472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7" name="Rectángulo: esquinas redondeadas 166">
                <a:extLst>
                  <a:ext uri="{FF2B5EF4-FFF2-40B4-BE49-F238E27FC236}">
                    <a16:creationId xmlns:a16="http://schemas.microsoft.com/office/drawing/2014/main" id="{9E4E1079-309A-4446-B0E3-3107A62C99B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8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C024B375-5A90-4B5F-A9EF-71D35A85D386}"/>
                  </a:ext>
                </a:extLst>
              </p:cNvPr>
              <p:cNvSpPr txBox="1"/>
              <p:nvPr>
                <p:custDataLst>
                  <p:custData r:id="rId18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87E551BB-718A-4642-9921-60EEE7FED146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3152706" y="2175561"/>
              <a:ext cx="5905904" cy="292389"/>
              <a:chOff x="3671888" y="3718559"/>
              <a:chExt cx="3557587" cy="292389"/>
            </a:xfrm>
          </p:grpSpPr>
          <p:sp>
            <p:nvSpPr>
              <p:cNvPr id="178" name="Rectángulo: esquinas redondeadas 177">
                <a:extLst>
                  <a:ext uri="{FF2B5EF4-FFF2-40B4-BE49-F238E27FC236}">
                    <a16:creationId xmlns:a16="http://schemas.microsoft.com/office/drawing/2014/main" id="{2528F9AC-1DE3-4362-B4BB-5695E1020546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9" name="Content">
                <a:extLst>
                  <a:ext uri="{FF2B5EF4-FFF2-40B4-BE49-F238E27FC236}">
                    <a16:creationId xmlns:a16="http://schemas.microsoft.com/office/drawing/2014/main" id="{953E1806-F607-4883-9050-A635A93EDB3E}"/>
                  </a:ext>
                </a:extLst>
              </p:cNvPr>
              <p:cNvSpPr txBox="1"/>
              <p:nvPr>
                <p:custDataLst>
                  <p:custData r:id="rId17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Nombre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8403E15D-7761-4CB0-9281-07556A4FC1A8}"/>
                </a:ext>
              </a:extLst>
            </p:cNvPr>
            <p:cNvGrpSpPr/>
            <p:nvPr/>
          </p:nvGrpSpPr>
          <p:grpSpPr>
            <a:xfrm>
              <a:off x="3149620" y="2603828"/>
              <a:ext cx="5908990" cy="954281"/>
              <a:chOff x="3149620" y="2603828"/>
              <a:chExt cx="5908990" cy="954281"/>
            </a:xfrm>
          </p:grpSpPr>
          <p:sp>
            <p:nvSpPr>
              <p:cNvPr id="181" name="Rectángulo: esquinas redondeadas 180">
                <a:extLst>
                  <a:ext uri="{FF2B5EF4-FFF2-40B4-BE49-F238E27FC236}">
                    <a16:creationId xmlns:a16="http://schemas.microsoft.com/office/drawing/2014/main" id="{020BCA42-E18C-490C-93DD-A38DF806D00F}"/>
                  </a:ext>
                </a:extLst>
              </p:cNvPr>
              <p:cNvSpPr/>
              <p:nvPr/>
            </p:nvSpPr>
            <p:spPr>
              <a:xfrm>
                <a:off x="3149622" y="2603829"/>
                <a:ext cx="5908988" cy="954280"/>
              </a:xfrm>
              <a:prstGeom prst="roundRect">
                <a:avLst>
                  <a:gd name="adj" fmla="val 4247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2" name="Content">
                <a:extLst>
                  <a:ext uri="{FF2B5EF4-FFF2-40B4-BE49-F238E27FC236}">
                    <a16:creationId xmlns:a16="http://schemas.microsoft.com/office/drawing/2014/main" id="{65DE0F62-BF1D-4285-9E36-A1E04CEBE35E}"/>
                  </a:ext>
                </a:extLst>
              </p:cNvPr>
              <p:cNvSpPr txBox="1"/>
              <p:nvPr>
                <p:custDataLst>
                  <p:custData r:id="rId16"/>
                </p:custDataLst>
              </p:nvPr>
            </p:nvSpPr>
            <p:spPr>
              <a:xfrm>
                <a:off x="3149620" y="2603828"/>
                <a:ext cx="3619674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Descripción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3" name="Calendar">
              <a:extLst>
                <a:ext uri="{FF2B5EF4-FFF2-40B4-BE49-F238E27FC236}">
                  <a16:creationId xmlns:a16="http://schemas.microsoft.com/office/drawing/2014/main" id="{5096F954-A4AA-4A0A-AF88-F8C48CB16395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148780" y="3876677"/>
              <a:ext cx="2018223" cy="1382260"/>
              <a:chOff x="3646492" y="2684275"/>
              <a:chExt cx="1851017" cy="1489451"/>
            </a:xfrm>
          </p:grpSpPr>
          <p:sp>
            <p:nvSpPr>
              <p:cNvPr id="184" name="Border">
                <a:extLst>
                  <a:ext uri="{FF2B5EF4-FFF2-40B4-BE49-F238E27FC236}">
                    <a16:creationId xmlns:a16="http://schemas.microsoft.com/office/drawing/2014/main" id="{57F3D4DA-D226-4700-8B19-681AA301FBB3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5" name="RightArrow">
                <a:extLst>
                  <a:ext uri="{FF2B5EF4-FFF2-40B4-BE49-F238E27FC236}">
                    <a16:creationId xmlns:a16="http://schemas.microsoft.com/office/drawing/2014/main" id="{29049020-FFA7-4452-8F30-26338B685D13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6" name="LeftArrow">
                <a:extLst>
                  <a:ext uri="{FF2B5EF4-FFF2-40B4-BE49-F238E27FC236}">
                    <a16:creationId xmlns:a16="http://schemas.microsoft.com/office/drawing/2014/main" id="{17DFA7DA-72F0-4442-82A6-322EA6515D46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7" name="MonthYear">
                <a:extLst>
                  <a:ext uri="{FF2B5EF4-FFF2-40B4-BE49-F238E27FC236}">
                    <a16:creationId xmlns:a16="http://schemas.microsoft.com/office/drawing/2014/main" id="{F988BC6E-B5BA-412E-BE22-2B54DFB3014C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188" name="AutoShape 6">
                <a:extLst>
                  <a:ext uri="{FF2B5EF4-FFF2-40B4-BE49-F238E27FC236}">
                    <a16:creationId xmlns:a16="http://schemas.microsoft.com/office/drawing/2014/main" id="{57D11A84-DAE1-4BB5-848A-678CE47384C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189" name="DateGrid">
                <a:extLst>
                  <a:ext uri="{FF2B5EF4-FFF2-40B4-BE49-F238E27FC236}">
                    <a16:creationId xmlns:a16="http://schemas.microsoft.com/office/drawing/2014/main" id="{9EBE54B4-6134-4B5A-97E8-323E18FD01D9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190" name="Rectangle 8">
                  <a:extLst>
                    <a:ext uri="{FF2B5EF4-FFF2-40B4-BE49-F238E27FC236}">
                      <a16:creationId xmlns:a16="http://schemas.microsoft.com/office/drawing/2014/main" id="{051720DE-58BD-4A60-BAE3-2E047CF27E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1" name="Rectangle 9">
                  <a:extLst>
                    <a:ext uri="{FF2B5EF4-FFF2-40B4-BE49-F238E27FC236}">
                      <a16:creationId xmlns:a16="http://schemas.microsoft.com/office/drawing/2014/main" id="{55A81AAA-2370-4CFF-9E2E-667197DA66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2" name="Rectangle 10">
                  <a:extLst>
                    <a:ext uri="{FF2B5EF4-FFF2-40B4-BE49-F238E27FC236}">
                      <a16:creationId xmlns:a16="http://schemas.microsoft.com/office/drawing/2014/main" id="{05B3E322-0306-4582-9F3B-4FFE166BC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3" name="Rectangle 11">
                  <a:extLst>
                    <a:ext uri="{FF2B5EF4-FFF2-40B4-BE49-F238E27FC236}">
                      <a16:creationId xmlns:a16="http://schemas.microsoft.com/office/drawing/2014/main" id="{5F2BA460-17B5-46E0-92B2-CDD3E6052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4" name="Rectangle 12">
                  <a:extLst>
                    <a:ext uri="{FF2B5EF4-FFF2-40B4-BE49-F238E27FC236}">
                      <a16:creationId xmlns:a16="http://schemas.microsoft.com/office/drawing/2014/main" id="{F11AE212-A860-4092-BB18-749E6963F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5" name="Rectangle 13">
                  <a:extLst>
                    <a:ext uri="{FF2B5EF4-FFF2-40B4-BE49-F238E27FC236}">
                      <a16:creationId xmlns:a16="http://schemas.microsoft.com/office/drawing/2014/main" id="{14195CD2-3569-4B3C-B6B1-FD04E846D8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6" name="Rectangle 14">
                  <a:extLst>
                    <a:ext uri="{FF2B5EF4-FFF2-40B4-BE49-F238E27FC236}">
                      <a16:creationId xmlns:a16="http://schemas.microsoft.com/office/drawing/2014/main" id="{E75916CA-267F-45A5-A8DC-95AA26D94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7" name="Rectangle 15">
                  <a:extLst>
                    <a:ext uri="{FF2B5EF4-FFF2-40B4-BE49-F238E27FC236}">
                      <a16:creationId xmlns:a16="http://schemas.microsoft.com/office/drawing/2014/main" id="{9A17A97C-AFFD-4F47-B849-DC17DD8AE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8" name="Rectangle 16">
                  <a:extLst>
                    <a:ext uri="{FF2B5EF4-FFF2-40B4-BE49-F238E27FC236}">
                      <a16:creationId xmlns:a16="http://schemas.microsoft.com/office/drawing/2014/main" id="{E2801CA4-1FAD-4E9A-B4A6-AEAB009D6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9" name="Rectangle 17">
                  <a:extLst>
                    <a:ext uri="{FF2B5EF4-FFF2-40B4-BE49-F238E27FC236}">
                      <a16:creationId xmlns:a16="http://schemas.microsoft.com/office/drawing/2014/main" id="{284806DF-5E18-4F3A-8BFF-4F41AEF99D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0" name="Rectangle 18">
                  <a:extLst>
                    <a:ext uri="{FF2B5EF4-FFF2-40B4-BE49-F238E27FC236}">
                      <a16:creationId xmlns:a16="http://schemas.microsoft.com/office/drawing/2014/main" id="{198A6ABA-09B3-45BD-9259-F222013028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1" name="Rectangle 19">
                  <a:extLst>
                    <a:ext uri="{FF2B5EF4-FFF2-40B4-BE49-F238E27FC236}">
                      <a16:creationId xmlns:a16="http://schemas.microsoft.com/office/drawing/2014/main" id="{4F8DD7F0-6D92-4527-9971-C74CC4CEC0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2" name="Rectangle 20">
                  <a:extLst>
                    <a:ext uri="{FF2B5EF4-FFF2-40B4-BE49-F238E27FC236}">
                      <a16:creationId xmlns:a16="http://schemas.microsoft.com/office/drawing/2014/main" id="{EB800D0B-B0D3-4B42-8C0D-F1607273C8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3" name="Rectangle 21">
                  <a:extLst>
                    <a:ext uri="{FF2B5EF4-FFF2-40B4-BE49-F238E27FC236}">
                      <a16:creationId xmlns:a16="http://schemas.microsoft.com/office/drawing/2014/main" id="{25133BA1-BACF-47F0-9A68-CAB94B025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4" name="Rectangle 22">
                  <a:extLst>
                    <a:ext uri="{FF2B5EF4-FFF2-40B4-BE49-F238E27FC236}">
                      <a16:creationId xmlns:a16="http://schemas.microsoft.com/office/drawing/2014/main" id="{53122F23-E829-4AA9-860D-9AE8BB6E0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Rectangle 23">
                  <a:extLst>
                    <a:ext uri="{FF2B5EF4-FFF2-40B4-BE49-F238E27FC236}">
                      <a16:creationId xmlns:a16="http://schemas.microsoft.com/office/drawing/2014/main" id="{A6620C0F-0009-4676-A2F8-0FDE55988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" name="Rectangle 24">
                  <a:extLst>
                    <a:ext uri="{FF2B5EF4-FFF2-40B4-BE49-F238E27FC236}">
                      <a16:creationId xmlns:a16="http://schemas.microsoft.com/office/drawing/2014/main" id="{3F4F7FDC-9E35-446F-9A26-374023C3D0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Rectangle 25">
                  <a:extLst>
                    <a:ext uri="{FF2B5EF4-FFF2-40B4-BE49-F238E27FC236}">
                      <a16:creationId xmlns:a16="http://schemas.microsoft.com/office/drawing/2014/main" id="{F29C1356-5C18-47A4-845A-C60A401D3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Rectangle 26">
                  <a:extLst>
                    <a:ext uri="{FF2B5EF4-FFF2-40B4-BE49-F238E27FC236}">
                      <a16:creationId xmlns:a16="http://schemas.microsoft.com/office/drawing/2014/main" id="{7BA71073-A5FF-4A14-8B25-434D5A0338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9" name="Rectangle 27">
                  <a:extLst>
                    <a:ext uri="{FF2B5EF4-FFF2-40B4-BE49-F238E27FC236}">
                      <a16:creationId xmlns:a16="http://schemas.microsoft.com/office/drawing/2014/main" id="{6D71B435-0825-416B-B0E2-65E62342F7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0" name="Rectangle 28">
                  <a:extLst>
                    <a:ext uri="{FF2B5EF4-FFF2-40B4-BE49-F238E27FC236}">
                      <a16:creationId xmlns:a16="http://schemas.microsoft.com/office/drawing/2014/main" id="{594C6038-1492-4ED2-B481-227E00E0D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1" name="Rectangle 29">
                  <a:extLst>
                    <a:ext uri="{FF2B5EF4-FFF2-40B4-BE49-F238E27FC236}">
                      <a16:creationId xmlns:a16="http://schemas.microsoft.com/office/drawing/2014/main" id="{D6BF1AEC-C01C-425C-A2D9-E82F1E56A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2" name="Rectangle 30">
                  <a:extLst>
                    <a:ext uri="{FF2B5EF4-FFF2-40B4-BE49-F238E27FC236}">
                      <a16:creationId xmlns:a16="http://schemas.microsoft.com/office/drawing/2014/main" id="{D6338130-6A06-4748-B14E-723EA8BCF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Rectangle 31">
                  <a:extLst>
                    <a:ext uri="{FF2B5EF4-FFF2-40B4-BE49-F238E27FC236}">
                      <a16:creationId xmlns:a16="http://schemas.microsoft.com/office/drawing/2014/main" id="{DB22B8CA-F466-4E7D-B19E-C674ED4D1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Rectangle 32">
                  <a:extLst>
                    <a:ext uri="{FF2B5EF4-FFF2-40B4-BE49-F238E27FC236}">
                      <a16:creationId xmlns:a16="http://schemas.microsoft.com/office/drawing/2014/main" id="{65175C0E-7BCD-4C36-884C-28B5126A1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Rectangle 33">
                  <a:extLst>
                    <a:ext uri="{FF2B5EF4-FFF2-40B4-BE49-F238E27FC236}">
                      <a16:creationId xmlns:a16="http://schemas.microsoft.com/office/drawing/2014/main" id="{75B296F5-C476-4902-AE07-B3707D357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6" name="Rectangle 34">
                  <a:extLst>
                    <a:ext uri="{FF2B5EF4-FFF2-40B4-BE49-F238E27FC236}">
                      <a16:creationId xmlns:a16="http://schemas.microsoft.com/office/drawing/2014/main" id="{7426FE37-BC9B-4D05-8B0D-054828FB4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7" name="Rectangle 35">
                  <a:extLst>
                    <a:ext uri="{FF2B5EF4-FFF2-40B4-BE49-F238E27FC236}">
                      <a16:creationId xmlns:a16="http://schemas.microsoft.com/office/drawing/2014/main" id="{E3763ED3-A575-4484-8AAD-EBAB195CC4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8" name="Rectangle 36">
                  <a:extLst>
                    <a:ext uri="{FF2B5EF4-FFF2-40B4-BE49-F238E27FC236}">
                      <a16:creationId xmlns:a16="http://schemas.microsoft.com/office/drawing/2014/main" id="{9AA36896-38E7-4FEC-8F8E-04462FD47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Rectangle 37">
                  <a:extLst>
                    <a:ext uri="{FF2B5EF4-FFF2-40B4-BE49-F238E27FC236}">
                      <a16:creationId xmlns:a16="http://schemas.microsoft.com/office/drawing/2014/main" id="{7F3438F1-51FE-48C1-84EC-17DBEA015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0" name="Rectangle 38">
                  <a:extLst>
                    <a:ext uri="{FF2B5EF4-FFF2-40B4-BE49-F238E27FC236}">
                      <a16:creationId xmlns:a16="http://schemas.microsoft.com/office/drawing/2014/main" id="{B378ED4B-8D7E-43B6-BF41-0E2621041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1" name="Rectangle 39">
                  <a:extLst>
                    <a:ext uri="{FF2B5EF4-FFF2-40B4-BE49-F238E27FC236}">
                      <a16:creationId xmlns:a16="http://schemas.microsoft.com/office/drawing/2014/main" id="{218AB511-0B00-4035-82E0-672946119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2" name="Rectangle 40">
                  <a:extLst>
                    <a:ext uri="{FF2B5EF4-FFF2-40B4-BE49-F238E27FC236}">
                      <a16:creationId xmlns:a16="http://schemas.microsoft.com/office/drawing/2014/main" id="{D296AFF1-2409-4132-BE09-01853F5A0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3" name="Rectangle 41">
                  <a:extLst>
                    <a:ext uri="{FF2B5EF4-FFF2-40B4-BE49-F238E27FC236}">
                      <a16:creationId xmlns:a16="http://schemas.microsoft.com/office/drawing/2014/main" id="{6344011D-764A-406E-AED0-72A0C2D984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4" name="Rectangle 42">
                  <a:extLst>
                    <a:ext uri="{FF2B5EF4-FFF2-40B4-BE49-F238E27FC236}">
                      <a16:creationId xmlns:a16="http://schemas.microsoft.com/office/drawing/2014/main" id="{4421E007-24CA-4AD5-A6EC-E8C68FAA3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5" name="Rectangle 43">
                  <a:extLst>
                    <a:ext uri="{FF2B5EF4-FFF2-40B4-BE49-F238E27FC236}">
                      <a16:creationId xmlns:a16="http://schemas.microsoft.com/office/drawing/2014/main" id="{B2C9D956-70EF-43C1-BB67-57AC4E2815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6" name="Rectangle 44">
                  <a:extLst>
                    <a:ext uri="{FF2B5EF4-FFF2-40B4-BE49-F238E27FC236}">
                      <a16:creationId xmlns:a16="http://schemas.microsoft.com/office/drawing/2014/main" id="{98F48C1A-3593-4306-9863-FD2543678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7" name="Rectangle 45">
                  <a:extLst>
                    <a:ext uri="{FF2B5EF4-FFF2-40B4-BE49-F238E27FC236}">
                      <a16:creationId xmlns:a16="http://schemas.microsoft.com/office/drawing/2014/main" id="{3BBAA208-3AFA-4C04-8BEE-EE2A936D45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8" name="Rectangle 46">
                  <a:extLst>
                    <a:ext uri="{FF2B5EF4-FFF2-40B4-BE49-F238E27FC236}">
                      <a16:creationId xmlns:a16="http://schemas.microsoft.com/office/drawing/2014/main" id="{78E6CF7C-B133-4291-945E-77D797313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9" name="Rectangle 47">
                  <a:extLst>
                    <a:ext uri="{FF2B5EF4-FFF2-40B4-BE49-F238E27FC236}">
                      <a16:creationId xmlns:a16="http://schemas.microsoft.com/office/drawing/2014/main" id="{B97A0DC8-BF22-4F12-93A2-74A03D7733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0" name="Rectangle 48">
                  <a:extLst>
                    <a:ext uri="{FF2B5EF4-FFF2-40B4-BE49-F238E27FC236}">
                      <a16:creationId xmlns:a16="http://schemas.microsoft.com/office/drawing/2014/main" id="{B7F68E76-19AB-411B-A9E4-4CAA321418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1" name="Rectangle 49">
                  <a:extLst>
                    <a:ext uri="{FF2B5EF4-FFF2-40B4-BE49-F238E27FC236}">
                      <a16:creationId xmlns:a16="http://schemas.microsoft.com/office/drawing/2014/main" id="{ED1DCB3E-895F-405D-9923-ADC8DAE92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2" name="Rectangle 50">
                  <a:extLst>
                    <a:ext uri="{FF2B5EF4-FFF2-40B4-BE49-F238E27FC236}">
                      <a16:creationId xmlns:a16="http://schemas.microsoft.com/office/drawing/2014/main" id="{BE467676-2B4C-40E4-B03D-8C0B1AE82F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3" name="Rectangle 51">
                  <a:extLst>
                    <a:ext uri="{FF2B5EF4-FFF2-40B4-BE49-F238E27FC236}">
                      <a16:creationId xmlns:a16="http://schemas.microsoft.com/office/drawing/2014/main" id="{7BE44E5F-6587-42FF-A214-0EB825E2C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4" name="Rectangle 52">
                  <a:extLst>
                    <a:ext uri="{FF2B5EF4-FFF2-40B4-BE49-F238E27FC236}">
                      <a16:creationId xmlns:a16="http://schemas.microsoft.com/office/drawing/2014/main" id="{3EACD2FE-433B-4299-9086-1B411E5D9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5" name="Rectangle 53">
                  <a:extLst>
                    <a:ext uri="{FF2B5EF4-FFF2-40B4-BE49-F238E27FC236}">
                      <a16:creationId xmlns:a16="http://schemas.microsoft.com/office/drawing/2014/main" id="{FCAE1529-F8D9-4F9E-BA39-C01D509B9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6" name="Rectangle 54">
                  <a:extLst>
                    <a:ext uri="{FF2B5EF4-FFF2-40B4-BE49-F238E27FC236}">
                      <a16:creationId xmlns:a16="http://schemas.microsoft.com/office/drawing/2014/main" id="{3D189D84-140D-4EB7-A8C7-4F0D29114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7" name="Rectangle 55">
                  <a:extLst>
                    <a:ext uri="{FF2B5EF4-FFF2-40B4-BE49-F238E27FC236}">
                      <a16:creationId xmlns:a16="http://schemas.microsoft.com/office/drawing/2014/main" id="{45B62277-613E-4A0F-BC39-6A11D0524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8" name="Rectangle 56">
                  <a:extLst>
                    <a:ext uri="{FF2B5EF4-FFF2-40B4-BE49-F238E27FC236}">
                      <a16:creationId xmlns:a16="http://schemas.microsoft.com/office/drawing/2014/main" id="{6A7B3D92-8DF6-43DE-8779-D5FA804579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9" name="Rectangle 57">
                  <a:extLst>
                    <a:ext uri="{FF2B5EF4-FFF2-40B4-BE49-F238E27FC236}">
                      <a16:creationId xmlns:a16="http://schemas.microsoft.com/office/drawing/2014/main" id="{229D12B4-EDDA-4AA1-B371-E107D4A762BA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" name="Calendar">
              <a:extLst>
                <a:ext uri="{FF2B5EF4-FFF2-40B4-BE49-F238E27FC236}">
                  <a16:creationId xmlns:a16="http://schemas.microsoft.com/office/drawing/2014/main" id="{80B37D15-B44F-4275-BF88-BBFC95B1979F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299929" y="3871874"/>
              <a:ext cx="2018223" cy="1387061"/>
              <a:chOff x="3646492" y="2684275"/>
              <a:chExt cx="1851017" cy="1489451"/>
            </a:xfrm>
          </p:grpSpPr>
          <p:sp>
            <p:nvSpPr>
              <p:cNvPr id="241" name="Border">
                <a:extLst>
                  <a:ext uri="{FF2B5EF4-FFF2-40B4-BE49-F238E27FC236}">
                    <a16:creationId xmlns:a16="http://schemas.microsoft.com/office/drawing/2014/main" id="{F8785969-0816-40AA-BAC5-D4FD453E6ACA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2" name="RightArrow">
                <a:extLst>
                  <a:ext uri="{FF2B5EF4-FFF2-40B4-BE49-F238E27FC236}">
                    <a16:creationId xmlns:a16="http://schemas.microsoft.com/office/drawing/2014/main" id="{445DD2B7-F526-41B8-9038-ED3A5E0B30D9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3" name="LeftArrow">
                <a:extLst>
                  <a:ext uri="{FF2B5EF4-FFF2-40B4-BE49-F238E27FC236}">
                    <a16:creationId xmlns:a16="http://schemas.microsoft.com/office/drawing/2014/main" id="{8CC49E57-B596-4048-B4DC-5882B47D4EC9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4" name="MonthYear">
                <a:extLst>
                  <a:ext uri="{FF2B5EF4-FFF2-40B4-BE49-F238E27FC236}">
                    <a16:creationId xmlns:a16="http://schemas.microsoft.com/office/drawing/2014/main" id="{F05FD990-0775-4E15-94FB-FD7680EBA369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245" name="AutoShape 6">
                <a:extLst>
                  <a:ext uri="{FF2B5EF4-FFF2-40B4-BE49-F238E27FC236}">
                    <a16:creationId xmlns:a16="http://schemas.microsoft.com/office/drawing/2014/main" id="{9498FCBE-29EF-455D-BB17-6B4852B7C7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246" name="DateGrid">
                <a:extLst>
                  <a:ext uri="{FF2B5EF4-FFF2-40B4-BE49-F238E27FC236}">
                    <a16:creationId xmlns:a16="http://schemas.microsoft.com/office/drawing/2014/main" id="{54A8C519-0D10-4635-ABCE-280E8FDADB41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247" name="Rectangle 8">
                  <a:extLst>
                    <a:ext uri="{FF2B5EF4-FFF2-40B4-BE49-F238E27FC236}">
                      <a16:creationId xmlns:a16="http://schemas.microsoft.com/office/drawing/2014/main" id="{8C03A82F-6B38-4654-84B7-C0EA02420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8" name="Rectangle 9">
                  <a:extLst>
                    <a:ext uri="{FF2B5EF4-FFF2-40B4-BE49-F238E27FC236}">
                      <a16:creationId xmlns:a16="http://schemas.microsoft.com/office/drawing/2014/main" id="{71444CE9-B836-4540-8361-FDBC88C468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9" name="Rectangle 10">
                  <a:extLst>
                    <a:ext uri="{FF2B5EF4-FFF2-40B4-BE49-F238E27FC236}">
                      <a16:creationId xmlns:a16="http://schemas.microsoft.com/office/drawing/2014/main" id="{88728180-8FFA-40ED-A527-C3723E075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0" name="Rectangle 11">
                  <a:extLst>
                    <a:ext uri="{FF2B5EF4-FFF2-40B4-BE49-F238E27FC236}">
                      <a16:creationId xmlns:a16="http://schemas.microsoft.com/office/drawing/2014/main" id="{BE4A6EC8-162C-48D6-9314-D6EE453D7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1" name="Rectangle 12">
                  <a:extLst>
                    <a:ext uri="{FF2B5EF4-FFF2-40B4-BE49-F238E27FC236}">
                      <a16:creationId xmlns:a16="http://schemas.microsoft.com/office/drawing/2014/main" id="{2EA1C857-D4F6-439B-A71B-A07C10F27D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2" name="Rectangle 13">
                  <a:extLst>
                    <a:ext uri="{FF2B5EF4-FFF2-40B4-BE49-F238E27FC236}">
                      <a16:creationId xmlns:a16="http://schemas.microsoft.com/office/drawing/2014/main" id="{F3750D4E-9BD7-4B4E-8944-045A10224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3" name="Rectangle 14">
                  <a:extLst>
                    <a:ext uri="{FF2B5EF4-FFF2-40B4-BE49-F238E27FC236}">
                      <a16:creationId xmlns:a16="http://schemas.microsoft.com/office/drawing/2014/main" id="{ECA095FE-B79F-49EF-96AA-02035DBFB1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4" name="Rectangle 15">
                  <a:extLst>
                    <a:ext uri="{FF2B5EF4-FFF2-40B4-BE49-F238E27FC236}">
                      <a16:creationId xmlns:a16="http://schemas.microsoft.com/office/drawing/2014/main" id="{A02F47F2-B92A-4534-B2E9-4E713EC4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5" name="Rectangle 16">
                  <a:extLst>
                    <a:ext uri="{FF2B5EF4-FFF2-40B4-BE49-F238E27FC236}">
                      <a16:creationId xmlns:a16="http://schemas.microsoft.com/office/drawing/2014/main" id="{BDCB6656-6D22-4B01-8763-BBF09FBCB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6" name="Rectangle 17">
                  <a:extLst>
                    <a:ext uri="{FF2B5EF4-FFF2-40B4-BE49-F238E27FC236}">
                      <a16:creationId xmlns:a16="http://schemas.microsoft.com/office/drawing/2014/main" id="{9B72CB40-7963-4479-BE1C-099B24CA1D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7" name="Rectangle 18">
                  <a:extLst>
                    <a:ext uri="{FF2B5EF4-FFF2-40B4-BE49-F238E27FC236}">
                      <a16:creationId xmlns:a16="http://schemas.microsoft.com/office/drawing/2014/main" id="{D75C5A4F-7BDB-45E5-8B64-0C0E441AD9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8" name="Rectangle 19">
                  <a:extLst>
                    <a:ext uri="{FF2B5EF4-FFF2-40B4-BE49-F238E27FC236}">
                      <a16:creationId xmlns:a16="http://schemas.microsoft.com/office/drawing/2014/main" id="{1CB34B52-A7E8-494A-8738-139648CF2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9" name="Rectangle 20">
                  <a:extLst>
                    <a:ext uri="{FF2B5EF4-FFF2-40B4-BE49-F238E27FC236}">
                      <a16:creationId xmlns:a16="http://schemas.microsoft.com/office/drawing/2014/main" id="{8F3A8584-0A72-45B3-8194-58006CFB0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0" name="Rectangle 21">
                  <a:extLst>
                    <a:ext uri="{FF2B5EF4-FFF2-40B4-BE49-F238E27FC236}">
                      <a16:creationId xmlns:a16="http://schemas.microsoft.com/office/drawing/2014/main" id="{29CA4580-088C-46F9-8F37-A26A8AB016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1" name="Rectangle 22">
                  <a:extLst>
                    <a:ext uri="{FF2B5EF4-FFF2-40B4-BE49-F238E27FC236}">
                      <a16:creationId xmlns:a16="http://schemas.microsoft.com/office/drawing/2014/main" id="{4612F61B-8392-4856-89B1-687E06328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2" name="Rectangle 23">
                  <a:extLst>
                    <a:ext uri="{FF2B5EF4-FFF2-40B4-BE49-F238E27FC236}">
                      <a16:creationId xmlns:a16="http://schemas.microsoft.com/office/drawing/2014/main" id="{F759D99A-631B-4BA9-BA95-EF33A39181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3" name="Rectangle 24">
                  <a:extLst>
                    <a:ext uri="{FF2B5EF4-FFF2-40B4-BE49-F238E27FC236}">
                      <a16:creationId xmlns:a16="http://schemas.microsoft.com/office/drawing/2014/main" id="{4C813BAF-1BBA-4C0E-9206-5EFB531659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4" name="Rectangle 25">
                  <a:extLst>
                    <a:ext uri="{FF2B5EF4-FFF2-40B4-BE49-F238E27FC236}">
                      <a16:creationId xmlns:a16="http://schemas.microsoft.com/office/drawing/2014/main" id="{A72F56A0-F553-4216-9D8B-56B22693E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5" name="Rectangle 26">
                  <a:extLst>
                    <a:ext uri="{FF2B5EF4-FFF2-40B4-BE49-F238E27FC236}">
                      <a16:creationId xmlns:a16="http://schemas.microsoft.com/office/drawing/2014/main" id="{029876A3-776B-44CA-89F6-99015E0C1F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6" name="Rectangle 27">
                  <a:extLst>
                    <a:ext uri="{FF2B5EF4-FFF2-40B4-BE49-F238E27FC236}">
                      <a16:creationId xmlns:a16="http://schemas.microsoft.com/office/drawing/2014/main" id="{985E94A2-0916-464D-8378-2E1C61D91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7" name="Rectangle 28">
                  <a:extLst>
                    <a:ext uri="{FF2B5EF4-FFF2-40B4-BE49-F238E27FC236}">
                      <a16:creationId xmlns:a16="http://schemas.microsoft.com/office/drawing/2014/main" id="{52FCC69A-CB8B-4B6C-86AD-9A40CF1538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8" name="Rectangle 29">
                  <a:extLst>
                    <a:ext uri="{FF2B5EF4-FFF2-40B4-BE49-F238E27FC236}">
                      <a16:creationId xmlns:a16="http://schemas.microsoft.com/office/drawing/2014/main" id="{C96FE951-D5D0-44A6-A56F-C5F0ECC98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2" name="Rectangle 30">
                  <a:extLst>
                    <a:ext uri="{FF2B5EF4-FFF2-40B4-BE49-F238E27FC236}">
                      <a16:creationId xmlns:a16="http://schemas.microsoft.com/office/drawing/2014/main" id="{73FE6EE2-4378-4A74-A504-36B27515B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3" name="Rectangle 31">
                  <a:extLst>
                    <a:ext uri="{FF2B5EF4-FFF2-40B4-BE49-F238E27FC236}">
                      <a16:creationId xmlns:a16="http://schemas.microsoft.com/office/drawing/2014/main" id="{26A5A2E6-1C02-4B3E-BAFD-91E72F27A5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4" name="Rectangle 32">
                  <a:extLst>
                    <a:ext uri="{FF2B5EF4-FFF2-40B4-BE49-F238E27FC236}">
                      <a16:creationId xmlns:a16="http://schemas.microsoft.com/office/drawing/2014/main" id="{FBE5AE71-821F-42DF-9694-1755BF5AD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5" name="Rectangle 33">
                  <a:extLst>
                    <a:ext uri="{FF2B5EF4-FFF2-40B4-BE49-F238E27FC236}">
                      <a16:creationId xmlns:a16="http://schemas.microsoft.com/office/drawing/2014/main" id="{652C794D-B113-406E-9C77-F16A42BBE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6" name="Rectangle 34">
                  <a:extLst>
                    <a:ext uri="{FF2B5EF4-FFF2-40B4-BE49-F238E27FC236}">
                      <a16:creationId xmlns:a16="http://schemas.microsoft.com/office/drawing/2014/main" id="{0F1F02EF-B56B-4B83-BF50-43E535E3E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7" name="Rectangle 35">
                  <a:extLst>
                    <a:ext uri="{FF2B5EF4-FFF2-40B4-BE49-F238E27FC236}">
                      <a16:creationId xmlns:a16="http://schemas.microsoft.com/office/drawing/2014/main" id="{3CF8A2DE-EE67-46E8-AA88-337606795B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8" name="Rectangle 36">
                  <a:extLst>
                    <a:ext uri="{FF2B5EF4-FFF2-40B4-BE49-F238E27FC236}">
                      <a16:creationId xmlns:a16="http://schemas.microsoft.com/office/drawing/2014/main" id="{F66085C7-295C-4011-8467-AA9E4C98A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9" name="Rectangle 37">
                  <a:extLst>
                    <a:ext uri="{FF2B5EF4-FFF2-40B4-BE49-F238E27FC236}">
                      <a16:creationId xmlns:a16="http://schemas.microsoft.com/office/drawing/2014/main" id="{81C68DDA-211A-4745-8E4A-BBC7A70AF4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0" name="Rectangle 38">
                  <a:extLst>
                    <a:ext uri="{FF2B5EF4-FFF2-40B4-BE49-F238E27FC236}">
                      <a16:creationId xmlns:a16="http://schemas.microsoft.com/office/drawing/2014/main" id="{27A89FEF-F856-4CC0-B8DA-3A0B83D81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1" name="Rectangle 39">
                  <a:extLst>
                    <a:ext uri="{FF2B5EF4-FFF2-40B4-BE49-F238E27FC236}">
                      <a16:creationId xmlns:a16="http://schemas.microsoft.com/office/drawing/2014/main" id="{96E1981C-F0F1-476E-BA04-85B1B28EC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2" name="Rectangle 40">
                  <a:extLst>
                    <a:ext uri="{FF2B5EF4-FFF2-40B4-BE49-F238E27FC236}">
                      <a16:creationId xmlns:a16="http://schemas.microsoft.com/office/drawing/2014/main" id="{1384E0D8-6313-4F86-B90E-1E44293C06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3" name="Rectangle 41">
                  <a:extLst>
                    <a:ext uri="{FF2B5EF4-FFF2-40B4-BE49-F238E27FC236}">
                      <a16:creationId xmlns:a16="http://schemas.microsoft.com/office/drawing/2014/main" id="{78ED1E3E-4ACA-4EEC-9EEA-83B639A547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4" name="Rectangle 42">
                  <a:extLst>
                    <a:ext uri="{FF2B5EF4-FFF2-40B4-BE49-F238E27FC236}">
                      <a16:creationId xmlns:a16="http://schemas.microsoft.com/office/drawing/2014/main" id="{BF7C009D-1AAE-4618-9B55-DE9BE0E93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5" name="Rectangle 43">
                  <a:extLst>
                    <a:ext uri="{FF2B5EF4-FFF2-40B4-BE49-F238E27FC236}">
                      <a16:creationId xmlns:a16="http://schemas.microsoft.com/office/drawing/2014/main" id="{BBD96F48-C655-435C-8BFE-5B6B6F46E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6" name="Rectangle 44">
                  <a:extLst>
                    <a:ext uri="{FF2B5EF4-FFF2-40B4-BE49-F238E27FC236}">
                      <a16:creationId xmlns:a16="http://schemas.microsoft.com/office/drawing/2014/main" id="{098921B3-D6C1-46E4-AE06-CC4B5A24B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7" name="Rectangle 45">
                  <a:extLst>
                    <a:ext uri="{FF2B5EF4-FFF2-40B4-BE49-F238E27FC236}">
                      <a16:creationId xmlns:a16="http://schemas.microsoft.com/office/drawing/2014/main" id="{1EB33B83-2301-4E27-8BF1-81937ECD80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8" name="Rectangle 46">
                  <a:extLst>
                    <a:ext uri="{FF2B5EF4-FFF2-40B4-BE49-F238E27FC236}">
                      <a16:creationId xmlns:a16="http://schemas.microsoft.com/office/drawing/2014/main" id="{BF074757-F9A4-4D0C-96A9-A44284697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9" name="Rectangle 47">
                  <a:extLst>
                    <a:ext uri="{FF2B5EF4-FFF2-40B4-BE49-F238E27FC236}">
                      <a16:creationId xmlns:a16="http://schemas.microsoft.com/office/drawing/2014/main" id="{FCC3F800-1E7B-4932-85F9-81A5B553B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0" name="Rectangle 48">
                  <a:extLst>
                    <a:ext uri="{FF2B5EF4-FFF2-40B4-BE49-F238E27FC236}">
                      <a16:creationId xmlns:a16="http://schemas.microsoft.com/office/drawing/2014/main" id="{706C91A5-729F-4B15-A563-EA611B6E3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1" name="Rectangle 49">
                  <a:extLst>
                    <a:ext uri="{FF2B5EF4-FFF2-40B4-BE49-F238E27FC236}">
                      <a16:creationId xmlns:a16="http://schemas.microsoft.com/office/drawing/2014/main" id="{38CAEB8F-E167-4EC5-80D9-AA4BFC5274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2" name="Rectangle 50">
                  <a:extLst>
                    <a:ext uri="{FF2B5EF4-FFF2-40B4-BE49-F238E27FC236}">
                      <a16:creationId xmlns:a16="http://schemas.microsoft.com/office/drawing/2014/main" id="{05F1B62B-0527-456D-A8C2-B8E5D4F3F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3" name="Rectangle 51">
                  <a:extLst>
                    <a:ext uri="{FF2B5EF4-FFF2-40B4-BE49-F238E27FC236}">
                      <a16:creationId xmlns:a16="http://schemas.microsoft.com/office/drawing/2014/main" id="{E42A6209-8A16-4A54-A64F-799B7300FE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4" name="Rectangle 52">
                  <a:extLst>
                    <a:ext uri="{FF2B5EF4-FFF2-40B4-BE49-F238E27FC236}">
                      <a16:creationId xmlns:a16="http://schemas.microsoft.com/office/drawing/2014/main" id="{8294457D-4A04-4F49-9932-8C8DCE907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5" name="Rectangle 53">
                  <a:extLst>
                    <a:ext uri="{FF2B5EF4-FFF2-40B4-BE49-F238E27FC236}">
                      <a16:creationId xmlns:a16="http://schemas.microsoft.com/office/drawing/2014/main" id="{F15E8831-0813-48BF-BAF0-9D31DA32BC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6" name="Rectangle 54">
                  <a:extLst>
                    <a:ext uri="{FF2B5EF4-FFF2-40B4-BE49-F238E27FC236}">
                      <a16:creationId xmlns:a16="http://schemas.microsoft.com/office/drawing/2014/main" id="{5846E981-996E-40FA-A4C8-DF98233F7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7" name="Rectangle 55">
                  <a:extLst>
                    <a:ext uri="{FF2B5EF4-FFF2-40B4-BE49-F238E27FC236}">
                      <a16:creationId xmlns:a16="http://schemas.microsoft.com/office/drawing/2014/main" id="{218E44B3-B450-47A0-B5D3-090B90E42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8" name="Rectangle 56">
                  <a:extLst>
                    <a:ext uri="{FF2B5EF4-FFF2-40B4-BE49-F238E27FC236}">
                      <a16:creationId xmlns:a16="http://schemas.microsoft.com/office/drawing/2014/main" id="{A262BED1-2AD2-4DD2-8E4B-78236F6058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9" name="Rectangle 57">
                  <a:extLst>
                    <a:ext uri="{FF2B5EF4-FFF2-40B4-BE49-F238E27FC236}">
                      <a16:creationId xmlns:a16="http://schemas.microsoft.com/office/drawing/2014/main" id="{51DEE893-42B6-4460-975E-9C91EDE09318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00" name="Content">
              <a:extLst>
                <a:ext uri="{FF2B5EF4-FFF2-40B4-BE49-F238E27FC236}">
                  <a16:creationId xmlns:a16="http://schemas.microsoft.com/office/drawing/2014/main" id="{56745E66-33DE-4A58-96A8-E4F1F50CF614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050472" y="3551567"/>
              <a:ext cx="74090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Inicio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1" name="Content">
              <a:extLst>
                <a:ext uri="{FF2B5EF4-FFF2-40B4-BE49-F238E27FC236}">
                  <a16:creationId xmlns:a16="http://schemas.microsoft.com/office/drawing/2014/main" id="{7FAA392B-A43D-4466-980C-DA907CF895A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198329" y="3570915"/>
              <a:ext cx="505267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56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42677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D78176E-3741-4A5C-932B-3B67E5F1D7DC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4576B63A-819F-48D8-8BE7-66DC2E2B1951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55" name="Rectángulo: esquinas redondeadas 54">
                <a:extLst>
                  <a:ext uri="{FF2B5EF4-FFF2-40B4-BE49-F238E27FC236}">
                    <a16:creationId xmlns:a16="http://schemas.microsoft.com/office/drawing/2014/main" id="{7F670255-8C60-426C-A10E-E3EDE8CA72ED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56" name="Grupo 55">
                <a:extLst>
                  <a:ext uri="{FF2B5EF4-FFF2-40B4-BE49-F238E27FC236}">
                    <a16:creationId xmlns:a16="http://schemas.microsoft.com/office/drawing/2014/main" id="{0A6687BB-0062-4743-B3E9-853B71D59471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67" name="Rectángulo: esquinas redondeadas 66">
                  <a:extLst>
                    <a:ext uri="{FF2B5EF4-FFF2-40B4-BE49-F238E27FC236}">
                      <a16:creationId xmlns:a16="http://schemas.microsoft.com/office/drawing/2014/main" id="{3B9274E3-09A1-4EFF-A59F-B0DE4DF11E36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8" name="Gráfico 67">
                  <a:extLst>
                    <a:ext uri="{FF2B5EF4-FFF2-40B4-BE49-F238E27FC236}">
                      <a16:creationId xmlns:a16="http://schemas.microsoft.com/office/drawing/2014/main" id="{452FABD9-A2A6-4DEA-BE14-AE77CB9DC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9" name="Content">
                  <a:extLst>
                    <a:ext uri="{FF2B5EF4-FFF2-40B4-BE49-F238E27FC236}">
                      <a16:creationId xmlns:a16="http://schemas.microsoft.com/office/drawing/2014/main" id="{5565AF20-7DB0-49C6-A5AB-ADEC904AB79A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0" name="Gráfico 69">
                  <a:extLst>
                    <a:ext uri="{FF2B5EF4-FFF2-40B4-BE49-F238E27FC236}">
                      <a16:creationId xmlns:a16="http://schemas.microsoft.com/office/drawing/2014/main" id="{B12029E3-2AC9-4430-9331-C48A55CD1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7" name="Content">
                <a:extLst>
                  <a:ext uri="{FF2B5EF4-FFF2-40B4-BE49-F238E27FC236}">
                    <a16:creationId xmlns:a16="http://schemas.microsoft.com/office/drawing/2014/main" id="{8889F6EC-7968-45C5-B574-89288E902D7B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854B49CE-2F19-45A1-8A3C-A0316F79C9DF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63" name="Rectángulo: esquinas redondeadas 62">
                  <a:extLst>
                    <a:ext uri="{FF2B5EF4-FFF2-40B4-BE49-F238E27FC236}">
                      <a16:creationId xmlns:a16="http://schemas.microsoft.com/office/drawing/2014/main" id="{FF3782B1-6F0A-4C20-AB04-D200DCBC4ADC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4" name="Gráfico 63">
                  <a:extLst>
                    <a:ext uri="{FF2B5EF4-FFF2-40B4-BE49-F238E27FC236}">
                      <a16:creationId xmlns:a16="http://schemas.microsoft.com/office/drawing/2014/main" id="{C699A04D-04ED-4DDE-B6E2-51E555764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5" name="Content">
                  <a:extLst>
                    <a:ext uri="{FF2B5EF4-FFF2-40B4-BE49-F238E27FC236}">
                      <a16:creationId xmlns:a16="http://schemas.microsoft.com/office/drawing/2014/main" id="{099C4DA2-DB7D-441F-9B96-D86F00CD79E8}"/>
                    </a:ext>
                  </a:extLst>
                </p:cNvPr>
                <p:cNvSpPr txBox="1"/>
                <p:nvPr>
                  <p:custDataLst>
                    <p:custData r:id="rId15"/>
                    <p:custData r:id="rId16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6" name="Gráfico 65">
                  <a:extLst>
                    <a:ext uri="{FF2B5EF4-FFF2-40B4-BE49-F238E27FC236}">
                      <a16:creationId xmlns:a16="http://schemas.microsoft.com/office/drawing/2014/main" id="{FC2E1278-0BC6-4350-9B77-95F9A970EA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2EC7C858-B797-4B4D-94EB-9792887C4129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0" name="Grupo 59">
                <a:extLst>
                  <a:ext uri="{FF2B5EF4-FFF2-40B4-BE49-F238E27FC236}">
                    <a16:creationId xmlns:a16="http://schemas.microsoft.com/office/drawing/2014/main" id="{F4A140CF-FC84-4EEA-8FC8-8FAE116EE44A}"/>
                  </a:ext>
                </a:extLst>
              </p:cNvPr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61" name="Rectángulo: esquinas redondeadas 60">
                  <a:extLst>
                    <a:ext uri="{FF2B5EF4-FFF2-40B4-BE49-F238E27FC236}">
                      <a16:creationId xmlns:a16="http://schemas.microsoft.com/office/drawing/2014/main" id="{1B7EE786-87B7-48CA-BB4F-B636BD37D85D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" name="Content">
                  <a:hlinkClick r:id="rId45" action="ppaction://hlinksldjump"/>
                  <a:extLst>
                    <a:ext uri="{FF2B5EF4-FFF2-40B4-BE49-F238E27FC236}">
                      <a16:creationId xmlns:a16="http://schemas.microsoft.com/office/drawing/2014/main" id="{C45DFDF4-2027-4F80-A8FC-0F541907D420}"/>
                    </a:ext>
                  </a:extLst>
                </p:cNvPr>
                <p:cNvSpPr txBox="1"/>
                <p:nvPr>
                  <p:custDataLst>
                    <p:custData r:id="rId14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FF28E884-8076-42C1-8F97-F6FD328B5F0C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2" name="Rectángulo: esquinas redondeadas 71">
                  <a:extLst>
                    <a:ext uri="{FF2B5EF4-FFF2-40B4-BE49-F238E27FC236}">
                      <a16:creationId xmlns:a16="http://schemas.microsoft.com/office/drawing/2014/main" id="{EC05D175-EBF7-4483-8DAF-43F568E5F0C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3" name="Gráfico 72">
                  <a:extLst>
                    <a:ext uri="{FF2B5EF4-FFF2-40B4-BE49-F238E27FC236}">
                      <a16:creationId xmlns:a16="http://schemas.microsoft.com/office/drawing/2014/main" id="{6D458347-26A6-4024-B05E-1E70F8F9E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4" name="Content">
                  <a:extLst>
                    <a:ext uri="{FF2B5EF4-FFF2-40B4-BE49-F238E27FC236}">
                      <a16:creationId xmlns:a16="http://schemas.microsoft.com/office/drawing/2014/main" id="{A49E0470-F638-402C-A7FC-F1F513CC344C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75" name="Gráfico 74">
                  <a:extLst>
                    <a:ext uri="{FF2B5EF4-FFF2-40B4-BE49-F238E27FC236}">
                      <a16:creationId xmlns:a16="http://schemas.microsoft.com/office/drawing/2014/main" id="{8B991970-4CD4-41AA-9382-AE68A52C2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upo 75">
                <a:extLst>
                  <a:ext uri="{FF2B5EF4-FFF2-40B4-BE49-F238E27FC236}">
                    <a16:creationId xmlns:a16="http://schemas.microsoft.com/office/drawing/2014/main" id="{7B5796E1-9515-4A6D-AA94-6521401D927A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9" name="Rectángulo: esquinas redondeadas 78">
                  <a:extLst>
                    <a:ext uri="{FF2B5EF4-FFF2-40B4-BE49-F238E27FC236}">
                      <a16:creationId xmlns:a16="http://schemas.microsoft.com/office/drawing/2014/main" id="{6BDD4550-AFE5-441B-A049-3306075E5CB9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DD2D9549-BDD3-4F3F-8132-2B693350A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1" name="Content">
                  <a:extLst>
                    <a:ext uri="{FF2B5EF4-FFF2-40B4-BE49-F238E27FC236}">
                      <a16:creationId xmlns:a16="http://schemas.microsoft.com/office/drawing/2014/main" id="{9CD48678-7BFC-477C-93B3-748CD4476009}"/>
                    </a:ext>
                  </a:extLst>
                </p:cNvPr>
                <p:cNvSpPr txBox="1"/>
                <p:nvPr>
                  <p:custDataLst>
                    <p:custData r:id="rId10"/>
                    <p:custData r:id="rId11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82" name="Gráfico 81">
                  <a:extLst>
                    <a:ext uri="{FF2B5EF4-FFF2-40B4-BE49-F238E27FC236}">
                      <a16:creationId xmlns:a16="http://schemas.microsoft.com/office/drawing/2014/main" id="{2CE0C15D-6D4D-4219-9F41-28C44D9A7E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E64873F1-E75E-46B1-827B-3813C499C3F5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AFFFD178-4E0F-45C9-AB9F-470D6464AA9E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3ED32A22-B8C9-4F8E-8EAC-8C65CB9B4D05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86DB97FC-61EB-4802-9681-5C2FF038B2B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CF5C9EC8-FF3A-4516-BBDB-44E12DC0AA62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E023199E-C255-4BC8-9C59-A957E81FB3BD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373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21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4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BF6CB0D7-3F2C-497B-8009-9227515F8C48}"/>
              </a:ext>
            </a:extLst>
          </p:cNvPr>
          <p:cNvGrpSpPr/>
          <p:nvPr/>
        </p:nvGrpSpPr>
        <p:grpSpPr>
          <a:xfrm>
            <a:off x="467619" y="3129987"/>
            <a:ext cx="5090220" cy="3441623"/>
            <a:chOff x="467619" y="3129987"/>
            <a:chExt cx="5090220" cy="3441623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D605D1BA-A81E-48C3-BF46-68A943585ECA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108" name="Rectángulo: esquinas redondeadas 107">
                <a:extLst>
                  <a:ext uri="{FF2B5EF4-FFF2-40B4-BE49-F238E27FC236}">
                    <a16:creationId xmlns:a16="http://schemas.microsoft.com/office/drawing/2014/main" id="{6A91445F-3A38-494E-B423-DB60A686C2B1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627AF177-6C44-44EC-822E-6778DD9C0C5B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83A7F44B-33C0-458E-9AA5-54AE77C90CE7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" name="Imagen 111">
              <a:extLst>
                <a:ext uri="{FF2B5EF4-FFF2-40B4-BE49-F238E27FC236}">
                  <a16:creationId xmlns:a16="http://schemas.microsoft.com/office/drawing/2014/main" id="{5D0EF7DF-055B-4205-936E-DF0BD96C5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113" name="Imagen 112">
              <a:extLst>
                <a:ext uri="{FF2B5EF4-FFF2-40B4-BE49-F238E27FC236}">
                  <a16:creationId xmlns:a16="http://schemas.microsoft.com/office/drawing/2014/main" id="{9CD6F9E3-5245-4EF3-8DCA-80566576D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114" name="Imagen 113">
              <a:extLst>
                <a:ext uri="{FF2B5EF4-FFF2-40B4-BE49-F238E27FC236}">
                  <a16:creationId xmlns:a16="http://schemas.microsoft.com/office/drawing/2014/main" id="{D1D3753B-3646-45F5-8797-0C7FE5376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115" name="Imagen 114">
              <a:extLst>
                <a:ext uri="{FF2B5EF4-FFF2-40B4-BE49-F238E27FC236}">
                  <a16:creationId xmlns:a16="http://schemas.microsoft.com/office/drawing/2014/main" id="{4B3A9ACC-6CC8-4E03-A0A6-B44DEE28B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116" name="Imagen 115">
              <a:extLst>
                <a:ext uri="{FF2B5EF4-FFF2-40B4-BE49-F238E27FC236}">
                  <a16:creationId xmlns:a16="http://schemas.microsoft.com/office/drawing/2014/main" id="{55AB6C9C-AE03-43D1-B231-E54681F80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117" name="Imagen 116">
              <a:extLst>
                <a:ext uri="{FF2B5EF4-FFF2-40B4-BE49-F238E27FC236}">
                  <a16:creationId xmlns:a16="http://schemas.microsoft.com/office/drawing/2014/main" id="{B763C1F8-E9EE-4711-B8A3-AEF87601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118" name="Imagen 117">
              <a:extLst>
                <a:ext uri="{FF2B5EF4-FFF2-40B4-BE49-F238E27FC236}">
                  <a16:creationId xmlns:a16="http://schemas.microsoft.com/office/drawing/2014/main" id="{C3A2B016-9275-4476-A7D4-A860FD7FB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119" name="Imagen 118">
              <a:extLst>
                <a:ext uri="{FF2B5EF4-FFF2-40B4-BE49-F238E27FC236}">
                  <a16:creationId xmlns:a16="http://schemas.microsoft.com/office/drawing/2014/main" id="{D1582893-5192-4A5A-8A13-151DF09E2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32072" y="2509838"/>
            <a:ext cx="180000" cy="4061772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8" name="Content">
            <a:extLst>
              <a:ext uri="{FF2B5EF4-FFF2-40B4-BE49-F238E27FC236}">
                <a16:creationId xmlns:a16="http://schemas.microsoft.com/office/drawing/2014/main" id="{8DAABB51-F02C-4341-A102-8A3D46F883CB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467619" y="2709257"/>
            <a:ext cx="177484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B41D32D6-881D-48DA-B428-592D8F59E87F}"/>
              </a:ext>
            </a:extLst>
          </p:cNvPr>
          <p:cNvGrpSpPr/>
          <p:nvPr/>
        </p:nvGrpSpPr>
        <p:grpSpPr>
          <a:xfrm>
            <a:off x="6194407" y="3134323"/>
            <a:ext cx="5090220" cy="3441623"/>
            <a:chOff x="467619" y="3129987"/>
            <a:chExt cx="5090220" cy="3441623"/>
          </a:xfrm>
        </p:grpSpPr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1C8B5F57-04A2-444A-86AE-357F73BB42A8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71" name="Rectángulo: esquinas redondeadas 70">
                <a:extLst>
                  <a:ext uri="{FF2B5EF4-FFF2-40B4-BE49-F238E27FC236}">
                    <a16:creationId xmlns:a16="http://schemas.microsoft.com/office/drawing/2014/main" id="{1A3F4138-191D-4F9A-871F-F59104425DB3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2" name="Content">
                <a:extLst>
                  <a:ext uri="{FF2B5EF4-FFF2-40B4-BE49-F238E27FC236}">
                    <a16:creationId xmlns:a16="http://schemas.microsoft.com/office/drawing/2014/main" id="{362E7888-1FA6-4503-B0BA-B9604D6C01A4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44966BC7-C8A2-4721-A0CA-246A97BE28F6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Imagen 62">
              <a:extLst>
                <a:ext uri="{FF2B5EF4-FFF2-40B4-BE49-F238E27FC236}">
                  <a16:creationId xmlns:a16="http://schemas.microsoft.com/office/drawing/2014/main" id="{3A8F3F97-3242-446C-B4CB-D1B7F1B95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28B2C376-F0C2-43A0-82DA-F36D58C21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1336D172-9DC4-489F-9BC7-58D0680D4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66" name="Imagen 65">
              <a:extLst>
                <a:ext uri="{FF2B5EF4-FFF2-40B4-BE49-F238E27FC236}">
                  <a16:creationId xmlns:a16="http://schemas.microsoft.com/office/drawing/2014/main" id="{E887E3B9-B79F-4DD5-94B9-7F7055D7C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67" name="Imagen 66">
              <a:extLst>
                <a:ext uri="{FF2B5EF4-FFF2-40B4-BE49-F238E27FC236}">
                  <a16:creationId xmlns:a16="http://schemas.microsoft.com/office/drawing/2014/main" id="{29B1040B-EB4F-4070-8ABA-E2846C01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C0F23C42-E779-4D8E-B667-66AB77C78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4F78B9A1-0713-4BAF-9FB0-28D26F1CD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D46E84B2-8EED-41A7-B7D9-185BEA77A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sp>
        <p:nvSpPr>
          <p:cNvPr id="73" name="Content">
            <a:extLst>
              <a:ext uri="{FF2B5EF4-FFF2-40B4-BE49-F238E27FC236}">
                <a16:creationId xmlns:a16="http://schemas.microsoft.com/office/drawing/2014/main" id="{3A30DB2D-AB59-4837-B217-F2446E967FC9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6181647" y="2710015"/>
            <a:ext cx="153599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Contabilidad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5AE2489E-CAE1-4645-8E63-CC651760382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305628" y="2751138"/>
            <a:ext cx="252000" cy="252000"/>
          </a:xfrm>
          <a:prstGeom prst="rect">
            <a:avLst/>
          </a:prstGeom>
        </p:spPr>
      </p:pic>
      <p:pic>
        <p:nvPicPr>
          <p:cNvPr id="79" name="Gráfico 78">
            <a:extLst>
              <a:ext uri="{FF2B5EF4-FFF2-40B4-BE49-F238E27FC236}">
                <a16:creationId xmlns:a16="http://schemas.microsoft.com/office/drawing/2014/main" id="{E5A6E884-8FDA-4867-808B-602689AA77F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819245" y="2741933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0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grpSp>
        <p:nvGrpSpPr>
          <p:cNvPr id="91" name="Grupo 90">
            <a:extLst>
              <a:ext uri="{FF2B5EF4-FFF2-40B4-BE49-F238E27FC236}">
                <a16:creationId xmlns:a16="http://schemas.microsoft.com/office/drawing/2014/main" id="{32B8409F-E33B-44AB-82CA-A326B8AA05EE}"/>
              </a:ext>
            </a:extLst>
          </p:cNvPr>
          <p:cNvGrpSpPr/>
          <p:nvPr/>
        </p:nvGrpSpPr>
        <p:grpSpPr>
          <a:xfrm>
            <a:off x="467619" y="3129987"/>
            <a:ext cx="5090220" cy="3441623"/>
            <a:chOff x="467619" y="3129987"/>
            <a:chExt cx="5090220" cy="3441623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B0F04522-F4E1-4B89-BE6F-00EE1BDE8F0E}"/>
                </a:ext>
              </a:extLst>
            </p:cNvPr>
            <p:cNvGrpSpPr/>
            <p:nvPr>
              <p:custDataLst>
                <p:custData r:id="rId23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B966B553-6356-4482-95CB-623F0B40B9E2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Content">
                <a:extLst>
                  <a:ext uri="{FF2B5EF4-FFF2-40B4-BE49-F238E27FC236}">
                    <a16:creationId xmlns:a16="http://schemas.microsoft.com/office/drawing/2014/main" id="{6B04A474-3C3E-4E04-9967-EF1E318E441F}"/>
                  </a:ext>
                </a:extLst>
              </p:cNvPr>
              <p:cNvSpPr txBox="1"/>
              <p:nvPr>
                <p:custDataLst>
                  <p:custData r:id="rId24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9C222935-2D25-4617-8BB2-DFB6D946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Imagen 93">
              <a:extLst>
                <a:ext uri="{FF2B5EF4-FFF2-40B4-BE49-F238E27FC236}">
                  <a16:creationId xmlns:a16="http://schemas.microsoft.com/office/drawing/2014/main" id="{735DB890-8696-4B24-A08A-6B811D83E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95" name="Imagen 94">
              <a:extLst>
                <a:ext uri="{FF2B5EF4-FFF2-40B4-BE49-F238E27FC236}">
                  <a16:creationId xmlns:a16="http://schemas.microsoft.com/office/drawing/2014/main" id="{524B8510-6B8A-459B-8503-71C3C90BE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96" name="Imagen 95">
              <a:extLst>
                <a:ext uri="{FF2B5EF4-FFF2-40B4-BE49-F238E27FC236}">
                  <a16:creationId xmlns:a16="http://schemas.microsoft.com/office/drawing/2014/main" id="{3245B7EE-37F7-4F6B-8E68-10F68E718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97" name="Imagen 96">
              <a:extLst>
                <a:ext uri="{FF2B5EF4-FFF2-40B4-BE49-F238E27FC236}">
                  <a16:creationId xmlns:a16="http://schemas.microsoft.com/office/drawing/2014/main" id="{97BA5B75-1230-4495-B5A2-DBEF7049E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98" name="Imagen 97">
              <a:extLst>
                <a:ext uri="{FF2B5EF4-FFF2-40B4-BE49-F238E27FC236}">
                  <a16:creationId xmlns:a16="http://schemas.microsoft.com/office/drawing/2014/main" id="{A219D86F-FB96-4D68-9CDD-3BB693DBB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99" name="Imagen 98">
              <a:extLst>
                <a:ext uri="{FF2B5EF4-FFF2-40B4-BE49-F238E27FC236}">
                  <a16:creationId xmlns:a16="http://schemas.microsoft.com/office/drawing/2014/main" id="{B6E0F9DA-24AB-45E8-BC7B-688F5560D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19D3EF16-27B1-4D6B-94B0-92FA9393C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101" name="Imagen 100">
              <a:extLst>
                <a:ext uri="{FF2B5EF4-FFF2-40B4-BE49-F238E27FC236}">
                  <a16:creationId xmlns:a16="http://schemas.microsoft.com/office/drawing/2014/main" id="{9B955573-D3FE-442D-B1A1-62F82EEF7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9B0C2C2B-0ECF-45D6-8CD1-65A2CFB04CC8}"/>
              </a:ext>
            </a:extLst>
          </p:cNvPr>
          <p:cNvGrpSpPr/>
          <p:nvPr/>
        </p:nvGrpSpPr>
        <p:grpSpPr>
          <a:xfrm>
            <a:off x="11532072" y="2509838"/>
            <a:ext cx="180000" cy="4061772"/>
            <a:chOff x="10045700" y="1993900"/>
            <a:chExt cx="180000" cy="4533900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BD6D58E2-B193-43BE-8BF8-D2A9590B709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Rectángulo: esquinas redondeadas 105">
              <a:extLst>
                <a:ext uri="{FF2B5EF4-FFF2-40B4-BE49-F238E27FC236}">
                  <a16:creationId xmlns:a16="http://schemas.microsoft.com/office/drawing/2014/main" id="{DE8CF235-E128-4890-A8A1-E5BD2EBC3B8C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20" name="Content">
            <a:extLst>
              <a:ext uri="{FF2B5EF4-FFF2-40B4-BE49-F238E27FC236}">
                <a16:creationId xmlns:a16="http://schemas.microsoft.com/office/drawing/2014/main" id="{545C611D-9798-4D53-B49B-CB12586E740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67619" y="2709257"/>
            <a:ext cx="177484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DE0DF2CD-0F04-4229-84B9-C97E506DCE46}"/>
              </a:ext>
            </a:extLst>
          </p:cNvPr>
          <p:cNvGrpSpPr/>
          <p:nvPr/>
        </p:nvGrpSpPr>
        <p:grpSpPr>
          <a:xfrm>
            <a:off x="6194407" y="3134323"/>
            <a:ext cx="5090220" cy="3441623"/>
            <a:chOff x="467619" y="3129987"/>
            <a:chExt cx="5090220" cy="3441623"/>
          </a:xfrm>
        </p:grpSpPr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1B0FD2AF-303C-4270-8E10-406FE640361B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088CF060-4ABA-4167-BA11-C0EE210C7D5F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3" name="Content">
                <a:extLst>
                  <a:ext uri="{FF2B5EF4-FFF2-40B4-BE49-F238E27FC236}">
                    <a16:creationId xmlns:a16="http://schemas.microsoft.com/office/drawing/2014/main" id="{6A8B8E4F-256E-4DED-98DD-09B25C34E369}"/>
                  </a:ext>
                </a:extLst>
              </p:cNvPr>
              <p:cNvSpPr txBox="1"/>
              <p:nvPr>
                <p:custDataLst>
                  <p:custData r:id="rId22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123" name="Conector recto 122">
              <a:extLst>
                <a:ext uri="{FF2B5EF4-FFF2-40B4-BE49-F238E27FC236}">
                  <a16:creationId xmlns:a16="http://schemas.microsoft.com/office/drawing/2014/main" id="{3BFD1B44-F236-4E9B-9838-0FF900565731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Imagen 123">
              <a:extLst>
                <a:ext uri="{FF2B5EF4-FFF2-40B4-BE49-F238E27FC236}">
                  <a16:creationId xmlns:a16="http://schemas.microsoft.com/office/drawing/2014/main" id="{3A26B233-FC92-4BBA-A62E-65D6687E7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125" name="Imagen 124">
              <a:extLst>
                <a:ext uri="{FF2B5EF4-FFF2-40B4-BE49-F238E27FC236}">
                  <a16:creationId xmlns:a16="http://schemas.microsoft.com/office/drawing/2014/main" id="{762B1773-8A4A-4DE7-A550-E8D199F3F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126" name="Imagen 125">
              <a:extLst>
                <a:ext uri="{FF2B5EF4-FFF2-40B4-BE49-F238E27FC236}">
                  <a16:creationId xmlns:a16="http://schemas.microsoft.com/office/drawing/2014/main" id="{021CD614-FD04-4199-B8EC-60628889D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127" name="Imagen 126">
              <a:extLst>
                <a:ext uri="{FF2B5EF4-FFF2-40B4-BE49-F238E27FC236}">
                  <a16:creationId xmlns:a16="http://schemas.microsoft.com/office/drawing/2014/main" id="{125D04B7-CDB5-47C8-8FF5-458E54169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128" name="Imagen 127">
              <a:extLst>
                <a:ext uri="{FF2B5EF4-FFF2-40B4-BE49-F238E27FC236}">
                  <a16:creationId xmlns:a16="http://schemas.microsoft.com/office/drawing/2014/main" id="{0553C1A0-BBCC-47CF-9EA9-E9C41B0F7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129" name="Imagen 128">
              <a:extLst>
                <a:ext uri="{FF2B5EF4-FFF2-40B4-BE49-F238E27FC236}">
                  <a16:creationId xmlns:a16="http://schemas.microsoft.com/office/drawing/2014/main" id="{97997A42-986A-411B-8B65-5A61A17AB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130" name="Imagen 129">
              <a:extLst>
                <a:ext uri="{FF2B5EF4-FFF2-40B4-BE49-F238E27FC236}">
                  <a16:creationId xmlns:a16="http://schemas.microsoft.com/office/drawing/2014/main" id="{F2A088CC-5C16-41A2-97C8-A5B1BA599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131" name="Imagen 130">
              <a:extLst>
                <a:ext uri="{FF2B5EF4-FFF2-40B4-BE49-F238E27FC236}">
                  <a16:creationId xmlns:a16="http://schemas.microsoft.com/office/drawing/2014/main" id="{CFAD0BF2-3F3D-4CCE-B7E4-418D79D57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sp>
        <p:nvSpPr>
          <p:cNvPr id="134" name="Content">
            <a:extLst>
              <a:ext uri="{FF2B5EF4-FFF2-40B4-BE49-F238E27FC236}">
                <a16:creationId xmlns:a16="http://schemas.microsoft.com/office/drawing/2014/main" id="{A4BE6FC3-9C98-4A66-9AA9-17FF089DC3D8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181647" y="2710015"/>
            <a:ext cx="153599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Contabilidad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5" name="Gráfico 134">
            <a:extLst>
              <a:ext uri="{FF2B5EF4-FFF2-40B4-BE49-F238E27FC236}">
                <a16:creationId xmlns:a16="http://schemas.microsoft.com/office/drawing/2014/main" id="{270C1189-EFE4-43A0-835A-A94A228C7F2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2305628" y="2751138"/>
            <a:ext cx="252000" cy="252000"/>
          </a:xfrm>
          <a:prstGeom prst="rect">
            <a:avLst/>
          </a:prstGeom>
        </p:spPr>
      </p:pic>
      <p:pic>
        <p:nvPicPr>
          <p:cNvPr id="136" name="Gráfico 135">
            <a:extLst>
              <a:ext uri="{FF2B5EF4-FFF2-40B4-BE49-F238E27FC236}">
                <a16:creationId xmlns:a16="http://schemas.microsoft.com/office/drawing/2014/main" id="{7A94DBD4-65C7-4533-9EF6-A02DF86B3B4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819245" y="2741933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E8A9520F-11A2-4458-9C5C-4636A074F4C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2B2BE8-A1D9-477F-82F2-DFFFD14AD200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63" name="Rectángulo: esquinas redondeadas 62">
                <a:extLst>
                  <a:ext uri="{FF2B5EF4-FFF2-40B4-BE49-F238E27FC236}">
                    <a16:creationId xmlns:a16="http://schemas.microsoft.com/office/drawing/2014/main" id="{495F769C-1F50-4D05-807F-3AEE3C279CFB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64" name="Grupo 63">
                <a:extLst>
                  <a:ext uri="{FF2B5EF4-FFF2-40B4-BE49-F238E27FC236}">
                    <a16:creationId xmlns:a16="http://schemas.microsoft.com/office/drawing/2014/main" id="{BE58E259-57B2-4E9F-BD7D-C4FD4A4C267F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87" name="Rectángulo: esquinas redondeadas 86">
                  <a:extLst>
                    <a:ext uri="{FF2B5EF4-FFF2-40B4-BE49-F238E27FC236}">
                      <a16:creationId xmlns:a16="http://schemas.microsoft.com/office/drawing/2014/main" id="{284E82D5-4EB1-4D24-A772-A129F331A16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8" name="Gráfico 87">
                  <a:extLst>
                    <a:ext uri="{FF2B5EF4-FFF2-40B4-BE49-F238E27FC236}">
                      <a16:creationId xmlns:a16="http://schemas.microsoft.com/office/drawing/2014/main" id="{27C9AFF0-FC6D-4FEC-9D1D-AD5C28DCD6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9" name="Content">
                  <a:extLst>
                    <a:ext uri="{FF2B5EF4-FFF2-40B4-BE49-F238E27FC236}">
                      <a16:creationId xmlns:a16="http://schemas.microsoft.com/office/drawing/2014/main" id="{D3973347-78C2-4627-BDE2-0BDC036C4042}"/>
                    </a:ext>
                  </a:extLst>
                </p:cNvPr>
                <p:cNvSpPr txBox="1"/>
                <p:nvPr>
                  <p:custDataLst>
                    <p:custData r:id="rId19"/>
                    <p:custData r:id="rId20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90" name="Gráfico 89">
                  <a:extLst>
                    <a:ext uri="{FF2B5EF4-FFF2-40B4-BE49-F238E27FC236}">
                      <a16:creationId xmlns:a16="http://schemas.microsoft.com/office/drawing/2014/main" id="{F5716DEA-583B-4961-9130-02DA99D1F5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5" name="Content">
                <a:extLst>
                  <a:ext uri="{FF2B5EF4-FFF2-40B4-BE49-F238E27FC236}">
                    <a16:creationId xmlns:a16="http://schemas.microsoft.com/office/drawing/2014/main" id="{7065B682-3ACC-4EE2-AFEB-D2FCE7CDBB5A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CDC442B3-DE52-44A9-8F1F-97AA42138220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83" name="Rectángulo: esquinas redondeadas 82">
                  <a:extLst>
                    <a:ext uri="{FF2B5EF4-FFF2-40B4-BE49-F238E27FC236}">
                      <a16:creationId xmlns:a16="http://schemas.microsoft.com/office/drawing/2014/main" id="{486E99F3-B32E-4F83-831E-A9EDFAD9ABC9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4" name="Gráfico 83">
                  <a:extLst>
                    <a:ext uri="{FF2B5EF4-FFF2-40B4-BE49-F238E27FC236}">
                      <a16:creationId xmlns:a16="http://schemas.microsoft.com/office/drawing/2014/main" id="{A56D7543-ABB5-4C94-A7A5-BDF90BD58B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5" name="Content">
                  <a:extLst>
                    <a:ext uri="{FF2B5EF4-FFF2-40B4-BE49-F238E27FC236}">
                      <a16:creationId xmlns:a16="http://schemas.microsoft.com/office/drawing/2014/main" id="{28CE3B76-DB41-4142-B6C4-20A199F83B5B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86" name="Gráfico 85">
                  <a:extLst>
                    <a:ext uri="{FF2B5EF4-FFF2-40B4-BE49-F238E27FC236}">
                      <a16:creationId xmlns:a16="http://schemas.microsoft.com/office/drawing/2014/main" id="{F7B5E109-4409-47C2-A346-7D747483C9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7" name="Content">
                <a:extLst>
                  <a:ext uri="{FF2B5EF4-FFF2-40B4-BE49-F238E27FC236}">
                    <a16:creationId xmlns:a16="http://schemas.microsoft.com/office/drawing/2014/main" id="{AAFA93BC-D929-4B7B-8461-61D8454E61EB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8" name="Grupo 67">
                <a:extLst>
                  <a:ext uri="{FF2B5EF4-FFF2-40B4-BE49-F238E27FC236}">
                    <a16:creationId xmlns:a16="http://schemas.microsoft.com/office/drawing/2014/main" id="{313352BA-64A8-49C2-9B32-3416B6234E57}"/>
                  </a:ext>
                </a:extLst>
              </p:cNvPr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81" name="Rectángulo: esquinas redondeadas 80">
                  <a:extLst>
                    <a:ext uri="{FF2B5EF4-FFF2-40B4-BE49-F238E27FC236}">
                      <a16:creationId xmlns:a16="http://schemas.microsoft.com/office/drawing/2014/main" id="{2097D2E8-1181-4F2D-90A7-7E10ED8BE1A5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" name="Content">
                  <a:hlinkClick r:id="rId52" action="ppaction://hlinksldjump"/>
                  <a:extLst>
                    <a:ext uri="{FF2B5EF4-FFF2-40B4-BE49-F238E27FC236}">
                      <a16:creationId xmlns:a16="http://schemas.microsoft.com/office/drawing/2014/main" id="{CCD281A4-AF76-4F63-9054-C05095CEEBE9}"/>
                    </a:ext>
                  </a:extLst>
                </p:cNvPr>
                <p:cNvSpPr txBox="1"/>
                <p:nvPr>
                  <p:custDataLst>
                    <p:custData r:id="rId16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9" name="Grupo 68">
                <a:extLst>
                  <a:ext uri="{FF2B5EF4-FFF2-40B4-BE49-F238E27FC236}">
                    <a16:creationId xmlns:a16="http://schemas.microsoft.com/office/drawing/2014/main" id="{9F3CE67C-5325-44B2-A70E-4F151885F765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5" name="Rectángulo: esquinas redondeadas 74">
                  <a:extLst>
                    <a:ext uri="{FF2B5EF4-FFF2-40B4-BE49-F238E27FC236}">
                      <a16:creationId xmlns:a16="http://schemas.microsoft.com/office/drawing/2014/main" id="{08249895-B5BC-4565-8FA5-F29524B5444C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6" name="Gráfico 75">
                  <a:extLst>
                    <a:ext uri="{FF2B5EF4-FFF2-40B4-BE49-F238E27FC236}">
                      <a16:creationId xmlns:a16="http://schemas.microsoft.com/office/drawing/2014/main" id="{443AE4A0-EB05-46CD-B815-6E97A1DAC0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9" name="Content">
                  <a:extLst>
                    <a:ext uri="{FF2B5EF4-FFF2-40B4-BE49-F238E27FC236}">
                      <a16:creationId xmlns:a16="http://schemas.microsoft.com/office/drawing/2014/main" id="{993734F3-0BD1-40D8-BB34-8B4352A15FD4}"/>
                    </a:ext>
                  </a:extLst>
                </p:cNvPr>
                <p:cNvSpPr txBox="1"/>
                <p:nvPr>
                  <p:custDataLst>
                    <p:custData r:id="rId14"/>
                    <p:custData r:id="rId15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Informe del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C3C9BA66-3C17-42D9-B1E4-82E34ADF5D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0" name="Grupo 69">
                <a:extLst>
                  <a:ext uri="{FF2B5EF4-FFF2-40B4-BE49-F238E27FC236}">
                    <a16:creationId xmlns:a16="http://schemas.microsoft.com/office/drawing/2014/main" id="{47659DDE-059B-4464-9FD2-0CBE4357EB2C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1" name="Rectángulo: esquinas redondeadas 70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007831A3-CE01-4234-BE3C-B209A76E559F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2" name="Gráfico 71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E5068A31-7D8E-4A7B-B5FC-472DDEEB33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3" name="Content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DBBD5D45-0E64-4E90-AE66-49E201702920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Informa del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74" name="Gráfico 73">
                  <a:extLst>
                    <a:ext uri="{FF2B5EF4-FFF2-40B4-BE49-F238E27FC236}">
                      <a16:creationId xmlns:a16="http://schemas.microsoft.com/office/drawing/2014/main" id="{BD4832CE-6319-4902-BF31-4C46982937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BF61DFAF-BE72-4B0F-BF10-19836FFCFC8B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61" name="Rectángulo: esquinas redondeadas 60">
                <a:extLst>
                  <a:ext uri="{FF2B5EF4-FFF2-40B4-BE49-F238E27FC236}">
                    <a16:creationId xmlns:a16="http://schemas.microsoft.com/office/drawing/2014/main" id="{21B247A8-8D88-4D0D-B648-01F3F01D0430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2" name="Rectángulo: esquinas redondeadas 61">
                <a:extLst>
                  <a:ext uri="{FF2B5EF4-FFF2-40B4-BE49-F238E27FC236}">
                    <a16:creationId xmlns:a16="http://schemas.microsoft.com/office/drawing/2014/main" id="{00A6595E-E913-4982-A244-4EB5D6FD291D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14DCF47C-AD2F-41CC-96B5-8D042D5149D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59" name="Rectángulo: esquinas redondeadas 58">
                <a:extLst>
                  <a:ext uri="{FF2B5EF4-FFF2-40B4-BE49-F238E27FC236}">
                    <a16:creationId xmlns:a16="http://schemas.microsoft.com/office/drawing/2014/main" id="{FACA46A9-CB43-4DFE-8F50-10B9E7606181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" name="Rectángulo: esquinas redondeadas 59">
                <a:extLst>
                  <a:ext uri="{FF2B5EF4-FFF2-40B4-BE49-F238E27FC236}">
                    <a16:creationId xmlns:a16="http://schemas.microsoft.com/office/drawing/2014/main" id="{E9DABB14-BDE9-4A60-A805-F25F513D0659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32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495F769C-1F50-4D05-807F-3AEE3C279CFB}"/>
              </a:ext>
            </a:extLst>
          </p:cNvPr>
          <p:cNvSpPr/>
          <p:nvPr/>
        </p:nvSpPr>
        <p:spPr>
          <a:xfrm>
            <a:off x="468278" y="1013298"/>
            <a:ext cx="11245741" cy="5558311"/>
          </a:xfrm>
          <a:prstGeom prst="roundRect">
            <a:avLst>
              <a:gd name="adj" fmla="val 447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AAFA93BC-D929-4B7B-8461-61D8454E61E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34636" y="1254127"/>
            <a:ext cx="6260047" cy="40759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Informe del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estado</a:t>
            </a:r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actual del plan de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313352BA-64A8-49C2-9B32-3416B6234E5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0031580" y="6076731"/>
            <a:ext cx="1457546" cy="292388"/>
            <a:chOff x="4760668" y="4237301"/>
            <a:chExt cx="2616422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2097D2E8-1181-4F2D-90A7-7E10ED8BE1A5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id="{CCD281A4-AF76-4F63-9054-C05095CEEBE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Imagen 1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DA954B6-91FF-47C9-B13A-C237C228978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7" y="1731477"/>
            <a:ext cx="10448511" cy="4069247"/>
          </a:xfrm>
          <a:prstGeom prst="rect">
            <a:avLst/>
          </a:prstGeom>
        </p:spPr>
      </p:pic>
      <p:grpSp>
        <p:nvGrpSpPr>
          <p:cNvPr id="91" name="Grupo 90">
            <a:extLst>
              <a:ext uri="{FF2B5EF4-FFF2-40B4-BE49-F238E27FC236}">
                <a16:creationId xmlns:a16="http://schemas.microsoft.com/office/drawing/2014/main" id="{CE6AF7B4-1EBF-4663-8F5C-87C8AC53BECE}"/>
              </a:ext>
            </a:extLst>
          </p:cNvPr>
          <p:cNvGrpSpPr/>
          <p:nvPr/>
        </p:nvGrpSpPr>
        <p:grpSpPr>
          <a:xfrm>
            <a:off x="11315039" y="2275405"/>
            <a:ext cx="180000" cy="3525317"/>
            <a:chOff x="10045700" y="1993900"/>
            <a:chExt cx="180000" cy="4533900"/>
          </a:xfrm>
        </p:grpSpPr>
        <p:sp>
          <p:nvSpPr>
            <p:cNvPr id="92" name="Rectángulo: esquinas redondeadas 91">
              <a:extLst>
                <a:ext uri="{FF2B5EF4-FFF2-40B4-BE49-F238E27FC236}">
                  <a16:creationId xmlns:a16="http://schemas.microsoft.com/office/drawing/2014/main" id="{8A78652A-9B4D-415A-967E-45D9B7BAEBCC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D844F261-3158-48B5-A6E9-78AA264AA119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4" name="Content">
            <a:extLst>
              <a:ext uri="{FF2B5EF4-FFF2-40B4-BE49-F238E27FC236}">
                <a16:creationId xmlns:a16="http://schemas.microsoft.com/office/drawing/2014/main" id="{80A743B7-F47C-4B4A-A052-AC26117E2536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6912016" y="1049669"/>
            <a:ext cx="488467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Diagnóstico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575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3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892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32014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Responsable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277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28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66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877695" y="1746520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C8BEE6F3-8196-4138-94CE-5E4CB5E8A640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95BA30C1-5FC7-441F-9B62-7915D50C443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Content">
              <a:extLst>
                <a:ext uri="{FF2B5EF4-FFF2-40B4-BE49-F238E27FC236}">
                  <a16:creationId xmlns:a16="http://schemas.microsoft.com/office/drawing/2014/main" id="{50E9D1FE-A15F-438D-AB1F-93AE200DDE87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24016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9C49CC24-40C7-4654-9BB9-D7BA0621756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249A13C8-84D5-463F-B707-AEA6FDD4EC50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7" name="Content">
                <a:hlinkClick r:id="rId39" action="ppaction://hlinksldjump"/>
                <a:extLst>
                  <a:ext uri="{FF2B5EF4-FFF2-40B4-BE49-F238E27FC236}">
                    <a16:creationId xmlns:a16="http://schemas.microsoft.com/office/drawing/2014/main" id="{2D34D3BC-6947-4B22-A987-B5A438645F97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35F60E61-91CF-4D68-9963-EEB4EA84DA3F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086366" y="3199885"/>
              <a:ext cx="3649992" cy="292388"/>
              <a:chOff x="474338" y="2185251"/>
              <a:chExt cx="4610491" cy="292388"/>
            </a:xfrm>
          </p:grpSpPr>
          <p:sp>
            <p:nvSpPr>
              <p:cNvPr id="79" name="Content">
                <a:extLst>
                  <a:ext uri="{FF2B5EF4-FFF2-40B4-BE49-F238E27FC236}">
                    <a16:creationId xmlns:a16="http://schemas.microsoft.com/office/drawing/2014/main" id="{18804175-1166-4713-9515-ACB3473AD82F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185251"/>
                <a:ext cx="4143217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Análisis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necesidades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sociales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0" name="Gráfico 79">
                <a:extLst>
                  <a:ext uri="{FF2B5EF4-FFF2-40B4-BE49-F238E27FC236}">
                    <a16:creationId xmlns:a16="http://schemas.microsoft.com/office/drawing/2014/main" id="{B0A83B6E-57EF-4390-BDBD-E2284685C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4832829" y="2199130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D75642FC-6736-4D5F-9261-08F50746423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149007" y="2009301"/>
              <a:ext cx="4272323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plan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99403997-66F2-4C9E-A925-10390F74E542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155039" y="3589897"/>
              <a:ext cx="6168676" cy="198515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este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apartado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 genera 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justificación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especial para</a:t>
              </a:r>
            </a:p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existencia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educativo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ya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él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Identifican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tanto las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necezidades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atenderá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El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egresado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los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problemas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y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problemáticos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Derivados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insatisfacción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esas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Finalidad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 la de construer la base documental para el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Proceso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posterior que conduce a la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947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5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30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7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4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8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1C80DB93-7AA2-4F38-A7E7-F1CA0E5ED51D}"/>
              </a:ext>
            </a:extLst>
          </p:cNvPr>
          <p:cNvGrpSpPr/>
          <p:nvPr/>
        </p:nvGrpSpPr>
        <p:grpSpPr>
          <a:xfrm>
            <a:off x="2633673" y="3024857"/>
            <a:ext cx="2413056" cy="1220016"/>
            <a:chOff x="2633673" y="3024857"/>
            <a:chExt cx="2413056" cy="1220016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5E3C1E01-3C91-4F3F-B1DC-49C570693EBB}"/>
                </a:ext>
              </a:extLst>
            </p:cNvPr>
            <p:cNvSpPr/>
            <p:nvPr/>
          </p:nvSpPr>
          <p:spPr>
            <a:xfrm>
              <a:off x="2633673" y="3024857"/>
              <a:ext cx="2333446" cy="122001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Content">
              <a:hlinkClick r:id="rId52" action="ppaction://hlinksldjump"/>
              <a:extLst>
                <a:ext uri="{FF2B5EF4-FFF2-40B4-BE49-F238E27FC236}">
                  <a16:creationId xmlns:a16="http://schemas.microsoft.com/office/drawing/2014/main" id="{94ED614D-670A-4836-907A-86EBD7718ACB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978765" y="3163934"/>
              <a:ext cx="2067964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Solicitar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asesoría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1B369867-246F-45AD-A7F0-D9EFD635A80B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965287" y="3473691"/>
              <a:ext cx="117852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Modificar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7" name="Gráfico 126">
              <a:hlinkClick r:id="rId52" action="ppaction://hlinksldjump"/>
              <a:extLst>
                <a:ext uri="{FF2B5EF4-FFF2-40B4-BE49-F238E27FC236}">
                  <a16:creationId xmlns:a16="http://schemas.microsoft.com/office/drawing/2014/main" id="{EA6E1905-C6D6-42BA-95FB-5FE42D514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2689981" y="3203670"/>
              <a:ext cx="252000" cy="252000"/>
            </a:xfrm>
            <a:prstGeom prst="rect">
              <a:avLst/>
            </a:prstGeom>
          </p:spPr>
        </p:pic>
        <p:pic>
          <p:nvPicPr>
            <p:cNvPr id="128" name="Gráfico 127">
              <a:extLst>
                <a:ext uri="{FF2B5EF4-FFF2-40B4-BE49-F238E27FC236}">
                  <a16:creationId xmlns:a16="http://schemas.microsoft.com/office/drawing/2014/main" id="{B700E5FF-6A0B-411E-BF3B-B9F73B6E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2688947" y="3497590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6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4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D757C617-C180-4B34-8757-78A3C143AC83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73" name="Rectángulo: esquinas redondeadas 272">
              <a:extLst>
                <a:ext uri="{FF2B5EF4-FFF2-40B4-BE49-F238E27FC236}">
                  <a16:creationId xmlns:a16="http://schemas.microsoft.com/office/drawing/2014/main" id="{61BF3BF7-AF88-4603-987C-672D1A21BB4F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4" name="Content">
              <a:extLst>
                <a:ext uri="{FF2B5EF4-FFF2-40B4-BE49-F238E27FC236}">
                  <a16:creationId xmlns:a16="http://schemas.microsoft.com/office/drawing/2014/main" id="{7B7E2A03-E4F0-4636-A7D7-3129AFB2DE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275" name="Gráfico 274">
              <a:extLst>
                <a:ext uri="{FF2B5EF4-FFF2-40B4-BE49-F238E27FC236}">
                  <a16:creationId xmlns:a16="http://schemas.microsoft.com/office/drawing/2014/main" id="{F4AD763A-21E0-4BB9-8E19-8EE0C85EEE7F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38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339684" y="2232538"/>
            <a:ext cx="3980373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7339685" y="2232538"/>
              <a:ext cx="2299424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040362" y="2252732"/>
              <a:ext cx="252000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67254DD-8793-4EBC-938B-EC4ABB062A5A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A9051583-0320-418A-B1F1-56533751550B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E09CE65F-C209-4DDE-9964-334EA237E5C4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20" name="Rectángulo: esquinas redondeadas 119">
                <a:extLst>
                  <a:ext uri="{FF2B5EF4-FFF2-40B4-BE49-F238E27FC236}">
                    <a16:creationId xmlns:a16="http://schemas.microsoft.com/office/drawing/2014/main" id="{1E4D3B4F-F470-41AD-8E40-9C9ED1529890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E15994AD-6BC1-4CBF-AED9-517C6C637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Content">
                <a:extLst>
                  <a:ext uri="{FF2B5EF4-FFF2-40B4-BE49-F238E27FC236}">
                    <a16:creationId xmlns:a16="http://schemas.microsoft.com/office/drawing/2014/main" id="{A7137DED-4E90-4DCC-BBB1-05FAFD6A1891}"/>
                  </a:ext>
                </a:extLst>
              </p:cNvPr>
              <p:cNvSpPr txBox="1"/>
              <p:nvPr>
                <p:custDataLst>
                  <p:custData r:id="rId16"/>
                  <p:custData r:id="rId17"/>
                </p:custDataLst>
              </p:nvPr>
            </p:nvSpPr>
            <p:spPr>
              <a:xfrm>
                <a:off x="3278632" y="3302693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3" name="Gráfico 122">
                <a:extLst>
                  <a:ext uri="{FF2B5EF4-FFF2-40B4-BE49-F238E27FC236}">
                    <a16:creationId xmlns:a16="http://schemas.microsoft.com/office/drawing/2014/main" id="{5DA60C49-D6C7-4098-9F45-DF06803D2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DCB4460B-F096-4DE0-97F6-21EDC07F8C84}"/>
                </a:ext>
              </a:extLst>
            </p:cNvPr>
            <p:cNvGrpSpPr/>
            <p:nvPr/>
          </p:nvGrpSpPr>
          <p:grpSpPr>
            <a:xfrm>
              <a:off x="5473828" y="2001478"/>
              <a:ext cx="2317751" cy="868680"/>
              <a:chOff x="2476499" y="3048000"/>
              <a:chExt cx="2317751" cy="86868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3ACEF389-F686-42FC-9D6A-B98374095A7B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2BAA68C8-CBE3-4B1C-B55E-E5DB6AC7F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8" name="Content">
                <a:extLst>
                  <a:ext uri="{FF2B5EF4-FFF2-40B4-BE49-F238E27FC236}">
                    <a16:creationId xmlns:a16="http://schemas.microsoft.com/office/drawing/2014/main" id="{31696A12-6DA4-4303-882E-52FBF3CA73E1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2" y="3302694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4BDBA511-488B-45C4-9535-785F66DC5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A1A59F78-A348-4CB5-B914-C08406498CF7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A03C5252-4E13-4F96-998F-5661D2EC3E7C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8C94184A-4A7F-4E7F-AE53-F463AF8E8EC8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77862C4B-2001-45BD-B30D-8B7547F60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Content">
                <a:extLst>
                  <a:ext uri="{FF2B5EF4-FFF2-40B4-BE49-F238E27FC236}">
                    <a16:creationId xmlns:a16="http://schemas.microsoft.com/office/drawing/2014/main" id="{77998C47-762F-4F47-A5E5-D6FBF53E5117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E183C44C-4B5A-4541-B10E-5476AE2F4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2AA74EEF-5F67-45A8-91AB-81DB1AD7C3BB}"/>
                </a:ext>
              </a:extLst>
            </p:cNvPr>
            <p:cNvGrpSpPr/>
            <p:nvPr/>
          </p:nvGrpSpPr>
          <p:grpSpPr>
            <a:xfrm>
              <a:off x="5473828" y="3630843"/>
              <a:ext cx="2317751" cy="868680"/>
              <a:chOff x="2890103" y="3840736"/>
              <a:chExt cx="2317751" cy="868680"/>
            </a:xfrm>
          </p:grpSpPr>
          <p:sp>
            <p:nvSpPr>
              <p:cNvPr id="107" name="Rectángulo: esquinas redondeadas 106">
                <a:extLst>
                  <a:ext uri="{FF2B5EF4-FFF2-40B4-BE49-F238E27FC236}">
                    <a16:creationId xmlns:a16="http://schemas.microsoft.com/office/drawing/2014/main" id="{E787ACA4-DF9E-459A-A29C-08EB1F2AB230}"/>
                  </a:ext>
                </a:extLst>
              </p:cNvPr>
              <p:cNvSpPr/>
              <p:nvPr/>
            </p:nvSpPr>
            <p:spPr>
              <a:xfrm>
                <a:off x="2890103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noFill/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8" name="Gráfico 107">
                <a:extLst>
                  <a:ext uri="{FF2B5EF4-FFF2-40B4-BE49-F238E27FC236}">
                    <a16:creationId xmlns:a16="http://schemas.microsoft.com/office/drawing/2014/main" id="{AB68F90B-7271-4466-B173-BAC011D10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972236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F7CDBF65-FE79-41B1-A963-77EC818D3D26}"/>
                  </a:ext>
                </a:extLst>
              </p:cNvPr>
              <p:cNvSpPr txBox="1"/>
              <p:nvPr>
                <p:custDataLst>
                  <p:custData r:id="rId10"/>
                  <p:custData r:id="rId11"/>
                </p:custDataLst>
              </p:nvPr>
            </p:nvSpPr>
            <p:spPr>
              <a:xfrm>
                <a:off x="3692236" y="4095430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0" name="Gráfico 109">
                <a:extLst>
                  <a:ext uri="{FF2B5EF4-FFF2-40B4-BE49-F238E27FC236}">
                    <a16:creationId xmlns:a16="http://schemas.microsoft.com/office/drawing/2014/main" id="{C5F76F69-4B17-4A4F-9F75-78012F2AB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492084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B1A42FA9-FE10-494E-A56C-2C2CC8481A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BB01E465-55A8-4D3C-BFB2-9F9FBE074B3F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05" name="Rectángulo: esquinas redondeadas 104">
                <a:extLst>
                  <a:ext uri="{FF2B5EF4-FFF2-40B4-BE49-F238E27FC236}">
                    <a16:creationId xmlns:a16="http://schemas.microsoft.com/office/drawing/2014/main" id="{3B859FAC-E82D-49F6-8025-B786870F562C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6" name="Content">
                <a:hlinkClick r:id="rId61" action="ppaction://hlinksldjump"/>
                <a:extLst>
                  <a:ext uri="{FF2B5EF4-FFF2-40B4-BE49-F238E27FC236}">
                    <a16:creationId xmlns:a16="http://schemas.microsoft.com/office/drawing/2014/main" id="{25DE9676-8734-4CE4-9E49-465966975E11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35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29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hlinkClick r:id="rId38" action="ppaction://hlinksldjump"/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6" name="Gráfico 105">
            <a:extLst>
              <a:ext uri="{FF2B5EF4-FFF2-40B4-BE49-F238E27FC236}">
                <a16:creationId xmlns:a16="http://schemas.microsoft.com/office/drawing/2014/main" id="{D29F1945-661E-4F2A-9DF1-5A780E86EDC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34122" y="2614075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EC167E-E675-4E52-8B50-3CDF397366D6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D361F3B9-18CE-4510-A9BE-41CFF3B188A5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F41DFB46-91A5-4A9F-B6ED-5861787CF1CF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3" name="Rectángulo: esquinas redondeadas 112">
                <a:extLst>
                  <a:ext uri="{FF2B5EF4-FFF2-40B4-BE49-F238E27FC236}">
                    <a16:creationId xmlns:a16="http://schemas.microsoft.com/office/drawing/2014/main" id="{B61CA5CA-93C4-44FD-9A90-58055176AD89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4" name="Gráfico 113">
                <a:extLst>
                  <a:ext uri="{FF2B5EF4-FFF2-40B4-BE49-F238E27FC236}">
                    <a16:creationId xmlns:a16="http://schemas.microsoft.com/office/drawing/2014/main" id="{AFA0FF01-7FF1-4B66-B664-45EA5E93B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Content">
                <a:extLst>
                  <a:ext uri="{FF2B5EF4-FFF2-40B4-BE49-F238E27FC236}">
                    <a16:creationId xmlns:a16="http://schemas.microsoft.com/office/drawing/2014/main" id="{FBA9241D-9389-4BB8-BCA0-C2044253BF9C}"/>
                  </a:ext>
                </a:extLst>
              </p:cNvPr>
              <p:cNvSpPr txBox="1"/>
              <p:nvPr>
                <p:custDataLst>
                  <p:custData r:id="rId13"/>
                  <p:custData r:id="rId14"/>
                </p:custDataLst>
              </p:nvPr>
            </p:nvSpPr>
            <p:spPr>
              <a:xfrm>
                <a:off x="3278631" y="3302693"/>
                <a:ext cx="1431347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6" name="Gráfico 115">
                <a:extLst>
                  <a:ext uri="{FF2B5EF4-FFF2-40B4-BE49-F238E27FC236}">
                    <a16:creationId xmlns:a16="http://schemas.microsoft.com/office/drawing/2014/main" id="{7257FE35-DB06-413D-8B91-A94F01823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D3E5D4EF-843D-4309-80B0-2A604D2CF7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8DD247FD-6103-44B4-8317-0CB8C48D5813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97" name="Rectángulo: esquinas redondeadas 96">
                <a:extLst>
                  <a:ext uri="{FF2B5EF4-FFF2-40B4-BE49-F238E27FC236}">
                    <a16:creationId xmlns:a16="http://schemas.microsoft.com/office/drawing/2014/main" id="{9C3BFCE4-4F51-4A95-9E2B-A7BD3C82D80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8" name="Gráfico 97">
                <a:extLst>
                  <a:ext uri="{FF2B5EF4-FFF2-40B4-BE49-F238E27FC236}">
                    <a16:creationId xmlns:a16="http://schemas.microsoft.com/office/drawing/2014/main" id="{9C2AB120-B063-47EA-81B5-B8051C92E8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" name="Content">
                <a:extLst>
                  <a:ext uri="{FF2B5EF4-FFF2-40B4-BE49-F238E27FC236}">
                    <a16:creationId xmlns:a16="http://schemas.microsoft.com/office/drawing/2014/main" id="{87FB9F29-2FBD-464D-8012-7A914227B3C4}"/>
                  </a:ext>
                </a:extLst>
              </p:cNvPr>
              <p:cNvSpPr txBox="1"/>
              <p:nvPr>
                <p:custDataLst>
                  <p:custData r:id="rId11"/>
                  <p:custData r:id="rId12"/>
                </p:custDataLst>
              </p:nvPr>
            </p:nvSpPr>
            <p:spPr>
              <a:xfrm>
                <a:off x="1272885" y="4095429"/>
                <a:ext cx="143134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7" name="Gráfico 106">
                <a:extLst>
                  <a:ext uri="{FF2B5EF4-FFF2-40B4-BE49-F238E27FC236}">
                    <a16:creationId xmlns:a16="http://schemas.microsoft.com/office/drawing/2014/main" id="{F1694A8F-8311-4679-B6EC-81703FB16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D5C0342-6C4C-44F2-BAED-B1D56FE6DCA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9605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Carga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07504CD3-D80E-4D87-BA91-1256D6EFBE9A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5420AC0E-7681-407E-9233-27D60EB72804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A7ED7800-CF85-477B-8B86-5DBFAE3B250F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946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42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>
              <p:custDataLst>
                <p:custData r:id="rId29"/>
                <p:custData r:id="rId30"/>
              </p:custDataLst>
            </p:nvPr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6"/>
                <p:custData r:id="rId27"/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A4FB605-B673-417A-B0C0-1BA96BA9531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22EABB39-1074-4FAE-8667-E59F7D7B307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D4E33450-5C1D-4EC2-B382-85A55E7B9E9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9605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Carga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0E909D1C-9746-459E-816D-FAA062016CD4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2AC05E76-64C7-40B1-BC70-0AE236289A03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9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4AC80876-35C0-4E3A-89E8-CD10F4EB828E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CE052E0E-212B-4E8D-8BD3-781ABDD6475A}"/>
                </a:ext>
              </a:extLst>
            </p:cNvPr>
            <p:cNvGrpSpPr/>
            <p:nvPr/>
          </p:nvGrpSpPr>
          <p:grpSpPr>
            <a:xfrm>
              <a:off x="3049217" y="2002917"/>
              <a:ext cx="2970899" cy="1140074"/>
              <a:chOff x="474338" y="2601017"/>
              <a:chExt cx="2970899" cy="1140074"/>
            </a:xfrm>
          </p:grpSpPr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16B03554-3B38-45B9-8EE0-23D1C9360DA4}"/>
                  </a:ext>
                </a:extLst>
              </p:cNvPr>
              <p:cNvSpPr/>
              <p:nvPr/>
            </p:nvSpPr>
            <p:spPr>
              <a:xfrm>
                <a:off x="474338" y="2601017"/>
                <a:ext cx="2970899" cy="1140074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2" name="Content">
                <a:extLst>
                  <a:ext uri="{FF2B5EF4-FFF2-40B4-BE49-F238E27FC236}">
                    <a16:creationId xmlns:a16="http://schemas.microsoft.com/office/drawing/2014/main" id="{5545A9D5-BBF8-41B5-8856-EAB8629E5552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634166"/>
                <a:ext cx="1774845" cy="32316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Administración</a:t>
                </a:r>
                <a:endPara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" name="Content">
                <a:extLst>
                  <a:ext uri="{FF2B5EF4-FFF2-40B4-BE49-F238E27FC236}">
                    <a16:creationId xmlns:a16="http://schemas.microsoft.com/office/drawing/2014/main" id="{EA7386C7-CF31-4E05-9B08-E656147B3C6B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4338" y="2933941"/>
                <a:ext cx="1326004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22/05/2018</a:t>
                </a:r>
              </a:p>
            </p:txBody>
          </p:sp>
          <p:grpSp>
            <p:nvGrpSpPr>
              <p:cNvPr id="94" name="Grupo 93">
                <a:extLst>
                  <a:ext uri="{FF2B5EF4-FFF2-40B4-BE49-F238E27FC236}">
                    <a16:creationId xmlns:a16="http://schemas.microsoft.com/office/drawing/2014/main" id="{CC1ECC76-492A-45C6-A912-70AE35991F6C}"/>
                  </a:ext>
                </a:extLst>
              </p:cNvPr>
              <p:cNvGrpSpPr/>
              <p:nvPr>
                <p:custDataLst>
                  <p:custData r:id="rId14"/>
                </p:custDataLst>
              </p:nvPr>
            </p:nvGrpSpPr>
            <p:grpSpPr>
              <a:xfrm>
                <a:off x="591454" y="3526104"/>
                <a:ext cx="2735953" cy="108000"/>
                <a:chOff x="2129059" y="3759350"/>
                <a:chExt cx="2735953" cy="108000"/>
              </a:xfrm>
            </p:grpSpPr>
            <p:sp>
              <p:nvSpPr>
                <p:cNvPr id="97" name="Rectángulo: esquinas redondeadas 96">
                  <a:extLst>
                    <a:ext uri="{FF2B5EF4-FFF2-40B4-BE49-F238E27FC236}">
                      <a16:creationId xmlns:a16="http://schemas.microsoft.com/office/drawing/2014/main" id="{840F2275-20B4-419C-8453-50D81FB0EA8B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735953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8" name="Rectángulo: esquinas redondeadas 97">
                  <a:extLst>
                    <a:ext uri="{FF2B5EF4-FFF2-40B4-BE49-F238E27FC236}">
                      <a16:creationId xmlns:a16="http://schemas.microsoft.com/office/drawing/2014/main" id="{683A4E42-295E-4682-AABC-A38B0D1761AD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1800000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95" name="Gráfico 94">
                <a:extLst>
                  <a:ext uri="{FF2B5EF4-FFF2-40B4-BE49-F238E27FC236}">
                    <a16:creationId xmlns:a16="http://schemas.microsoft.com/office/drawing/2014/main" id="{CF6D1571-1AAE-4A1A-BE53-034E0843E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3146921" y="2669748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5F51667E-D77A-401E-926E-31727C16971A}"/>
                </a:ext>
              </a:extLst>
            </p:cNvPr>
            <p:cNvGrpSpPr/>
            <p:nvPr/>
          </p:nvGrpSpPr>
          <p:grpSpPr>
            <a:xfrm>
              <a:off x="3048859" y="3246223"/>
              <a:ext cx="2970899" cy="1140074"/>
              <a:chOff x="473980" y="3844323"/>
              <a:chExt cx="2970899" cy="1140074"/>
            </a:xfrm>
          </p:grpSpPr>
          <p:sp>
            <p:nvSpPr>
              <p:cNvPr id="108" name="Rectángulo: esquinas redondeadas 107">
                <a:extLst>
                  <a:ext uri="{FF2B5EF4-FFF2-40B4-BE49-F238E27FC236}">
                    <a16:creationId xmlns:a16="http://schemas.microsoft.com/office/drawing/2014/main" id="{C4447B3B-A178-4DB4-B96F-9E020FC7CCE8}"/>
                  </a:ext>
                </a:extLst>
              </p:cNvPr>
              <p:cNvSpPr/>
              <p:nvPr/>
            </p:nvSpPr>
            <p:spPr>
              <a:xfrm>
                <a:off x="473980" y="3844323"/>
                <a:ext cx="2970899" cy="1140074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6F8576F2-5124-41E4-83EB-12656852642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3980" y="3877472"/>
                <a:ext cx="2387192" cy="32316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Administración</a:t>
                </a:r>
                <a:r>
                  <a:rPr lang="en-US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fiscál</a:t>
                </a:r>
                <a:endPara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Content">
                <a:extLst>
                  <a:ext uri="{FF2B5EF4-FFF2-40B4-BE49-F238E27FC236}">
                    <a16:creationId xmlns:a16="http://schemas.microsoft.com/office/drawing/2014/main" id="{1347234F-C99C-498F-A212-5F1D82CE885E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3980" y="4177247"/>
                <a:ext cx="1326004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22/05/2018</a:t>
                </a:r>
              </a:p>
            </p:txBody>
          </p:sp>
          <p:grpSp>
            <p:nvGrpSpPr>
              <p:cNvPr id="112" name="Grupo 111">
                <a:extLst>
                  <a:ext uri="{FF2B5EF4-FFF2-40B4-BE49-F238E27FC236}">
                    <a16:creationId xmlns:a16="http://schemas.microsoft.com/office/drawing/2014/main" id="{2594FB24-0F1C-45DF-9A15-D699B68AC63A}"/>
                  </a:ext>
                </a:extLst>
              </p:cNvPr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591096" y="4769410"/>
                <a:ext cx="2735953" cy="108000"/>
                <a:chOff x="2129059" y="3759350"/>
                <a:chExt cx="2735953" cy="108000"/>
              </a:xfrm>
            </p:grpSpPr>
            <p:sp>
              <p:nvSpPr>
                <p:cNvPr id="114" name="Rectángulo: esquinas redondeadas 113">
                  <a:extLst>
                    <a:ext uri="{FF2B5EF4-FFF2-40B4-BE49-F238E27FC236}">
                      <a16:creationId xmlns:a16="http://schemas.microsoft.com/office/drawing/2014/main" id="{CA04F84D-F86B-45BC-BF08-1FAAC3820050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735953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5" name="Rectángulo: esquinas redondeadas 114">
                  <a:extLst>
                    <a:ext uri="{FF2B5EF4-FFF2-40B4-BE49-F238E27FC236}">
                      <a16:creationId xmlns:a16="http://schemas.microsoft.com/office/drawing/2014/main" id="{7A94C05F-0B4F-4844-8FFE-9BC77B05DC35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66154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FBD33AFA-3D02-431B-9930-B44C1BC34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3146921" y="3913054"/>
                <a:ext cx="252000" cy="252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180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5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707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9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0.xml"/></Relationships>
</file>

<file path=customXml/_rels/item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1.xml"/></Relationships>
</file>

<file path=customXml/_rels/item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2.xml"/></Relationships>
</file>

<file path=customXml/_rels/item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3.xml"/></Relationships>
</file>

<file path=customXml/_rels/item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4.xml"/></Relationships>
</file>

<file path=customXml/_rels/item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5.xml"/></Relationships>
</file>

<file path=customXml/_rels/item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6.xml"/></Relationships>
</file>

<file path=customXml/_rels/item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7.xml"/></Relationships>
</file>

<file path=customXml/_rels/item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8.xml"/></Relationships>
</file>

<file path=customXml/_rels/item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9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0.xml"/></Relationships>
</file>

<file path=customXml/_rels/item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1.xml"/></Relationships>
</file>

<file path=customXml/_rels/item7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2.xml"/></Relationships>
</file>

<file path=customXml/_rels/item7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3.xml"/></Relationships>
</file>

<file path=customXml/_rels/item7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4.xml"/></Relationships>
</file>

<file path=customXml/_rels/item7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5.xml"/></Relationships>
</file>

<file path=customXml/_rels/item7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6.xml"/></Relationships>
</file>

<file path=customXml/_rels/item7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7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63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9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0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2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3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4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35.xml><?xml version="1.0" encoding="utf-8"?>
<Control xmlns="http://schemas.microsoft.com/VisualStudio/2011/storyboarding/control">
  <Id Name="19c56bb1-b2fd-4f21-af48-79b3e509800c" Revision="1" Stencil="System.MyShapes" StencilVersion="1.0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40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52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5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4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1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6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2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4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3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5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5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5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7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4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57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1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6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8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6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1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1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9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6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9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3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7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0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73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32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7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3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2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0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8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8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18669B5E-F946-4EDE-9072-764D9406D4B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8020A9F-7188-4687-B375-C32201A58881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F77C850D-AA1A-4B64-A69B-DEF4C95F6A3D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DA84BAE7-043B-4689-9C5F-436E7AD43785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E4A92AD5-A2CD-4337-AEC8-20D123D77A37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FC1D5136-464D-4BBA-9264-62D9604707DB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D1799181-4F33-45B7-B37A-D69CD96CC010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665978FD-EFC1-48CB-9B06-316F9D3E9070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ADF16BF8-313E-4567-8D3C-2664F3DA496B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8733F6B3-04D9-4D6A-8A75-567FC0302FA5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CC9A699E-ACE5-4B39-95AB-EC207B10DC53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0B6D062C-C868-42EA-A332-46AF3AFD7EA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B66FBE6-A390-4C4E-BE32-A817D735B72E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0C395D49-26A6-4CB5-A308-954B185661FF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AFF1E9DC-FA0B-464F-86E8-6AEAD0331A9B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96C4F39A-3945-45D3-9CA8-BD4CBC8B0632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6DEE51FA-239F-4ED0-A157-0A95490BBDB1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1853E03F-ACEB-462A-8CDC-60D83C8C7D55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2A112B1C-5597-425D-A478-17DAD496298B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722D3096-91CC-4DA4-901B-A40B28147F9D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801165A1-7E8F-4F48-AA1B-F73D5C3BEB5C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C56DDE98-2213-4C2E-B258-57BDBD44EAC6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40015F2C-C8D1-4771-B175-FD312A8CDCA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4A8ED79-A794-4EBC-BB65-9071AA9FC5E4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63D4566E-EA85-4B5E-9EBA-84ABA4922CEB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870239EC-408A-4B13-8958-4AC0B3B64E8B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6E20F6AE-FB0F-4E02-A593-2779D054B81E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C6498DF1-95A0-4AEA-86E9-7071C43B382E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7E7CA627-F612-4061-82B8-221FAEA24606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C71AD14A-EC3D-4BCE-9336-87EFF049390A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DE1986A8-ED34-4CFC-BFAB-4EC260CC646C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EABACE7A-E177-4605-B37F-AE47539D39C0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B285763C-37B2-4472-A260-7278A76C248E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C60F7882-6902-4F6D-876F-CFDC7A5BDE7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766722A-2E9D-44CA-ADBF-FA9664B50EA4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465C1D0E-1953-4776-B2AF-ADD37BE6B866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32085B51-69E1-45A9-B0FF-3280021A7717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5DC88977-8FE2-46EE-B733-A6A4B10D84FB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D4D19E8C-8562-414F-8376-5E29B93AD215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E679DE6B-3831-4316-9E54-FC2224381AFD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633CC1C2-F25C-4410-B61F-C0BA17F20806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79C4E280-060D-4078-BEE3-9B215BAFC25D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F98AF862-6412-4BB8-82B5-7DE1C54F1B71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D05DED43-3D1F-4A80-A78F-B1CEEB89C7CE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24A440AA-925A-40DB-80F5-D2ABB70DC89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920713E-6B7E-4119-8C92-8A7415558AEE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DB44000B-2F5A-45E3-8843-4510D0E1036B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97329C17-60B7-4889-863C-97F04AADA260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DE9C5FB3-94FC-47F3-81D8-4E026B707493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7189F79B-B7E0-4792-9378-CF6DCF9ACA51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2129C422-EABE-4413-9A9E-8B72FAFB23F1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60FF9953-D423-49C2-A0CA-7C034E18D860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699F6298-9FD4-45C0-9AAF-281F58836C82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F9C1DB4D-E5E6-4788-B9BD-6CA9697AA2BE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7680C322-8BA2-49C7-9A95-7CAB8A012B55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82BC4133-A919-4829-87D3-175ED9AAAC8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DF4653E-2EE7-4EB6-B3FE-7C9F55F6A2C9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99A1773C-5A18-4031-8D6E-9998A7ACE344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805C3F25-4999-4DDA-A677-6F1920B926D8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227AB852-07C0-48BB-94D0-4E60B40C8D72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DE889373-3E1D-4F8A-8F0E-D5B44DD7ED41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381BCF7F-9491-413B-B808-08E5EF6664C4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047FEDE1-C91C-4A72-80E9-4982231A30E1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DB294AB8-2201-4D97-8BCB-7523816741A0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EC9AE106-31F3-4466-B107-61BAC1C7E4ED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397A4E68-6D9B-4453-AE56-FA0136F5C544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1B5DF06E-3B0F-4374-AEF4-8A5AF7F2334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E982FD4-DD9A-41BC-9266-BE96CCC6B394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58D3F0FB-BD65-49AE-8B58-7273CC2F9356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EA64F19D-9770-49AC-8293-F131FAE075DC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E56FB886-BC02-465E-A336-006B6F45B726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2B5E35BA-5C0C-4491-9F25-2F9DB69544B3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0F917219-0B54-478B-8623-04EAF0B5757F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5A3FFD11-5DF7-4536-968D-5F5E779C7ACB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5634342D-F280-489C-A0CD-9ED6ACBE0437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4712233E-CC83-44EC-A4BD-A2180EAF179D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D935682F-D953-4197-9756-9E44C68142C2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20FC06C5-ADAD-4A53-AA42-031F3510CC1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82E732B-C7CA-4A08-A8CB-E23CA01009CE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D58F4547-8269-4BBE-8DE0-88C5CE0B24C2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367CF090-7AB9-4238-9572-93046335E7FA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73735D3D-18E2-49C9-8E3B-9E3D32BC942B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BA09F9FF-D6DF-416E-9F6B-029F4A395407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609A76FC-CACE-4666-9EDB-25956465C80C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7D81141D-2923-4B10-8D66-A0706D69283C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93BEF233-6AB4-4A12-85D5-1CF6B1728522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F87D11F4-212F-4A93-81EE-F7FEA45891F1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908DEFE9-D82D-4228-8E9A-11CA282237E2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6A04C27B-B9AB-40C4-AEF4-E81F126D301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716CC3B-46E5-46E1-8D50-41B08F4D10AD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F5D07906-0005-462B-81E3-7244777CFD09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1BB539BF-72A8-4CDF-A145-B91B6F1C0CE3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52038E17-ADBE-4A5A-84BE-EE589EAAA1FD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0BB85A7A-FDD5-4A9D-9E19-35A9F69B3982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BE80B283-0497-4040-AA37-B878194A7798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651CD9B9-AAFC-42CE-A18F-7CFB5BF98F93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F86D0476-30FF-453E-A810-FA2958E51D3E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A7982785-FF8D-4EF2-9398-C23887C5A2C6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ADA32357-DB60-4D62-94E1-194C30C509C8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59B9E5CE-0D61-46CB-A0A6-D783C8DC76A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DC276ED0-61F2-40F8-869F-0099CF856C5D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49AB12D8-3D22-48FC-824E-97B06D648956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4308E10D-162B-4B95-BF04-E653C4F4BD2F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B8A3D848-A57E-4488-A3B0-39963B549D4E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E1130553-F75D-4582-9E8D-C5CD3B6C7822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0AC326E0-D35C-4F7E-A398-00828A644C09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AEC0556B-51F2-461B-8CEC-BA0FD336E2F6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7AEF4504-AC2D-4CD6-BDA4-75EF3705B440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9C154C1D-9E63-4CB3-95AD-EB064BE7871D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BB2CCF66-B8DF-405A-BB92-FD8C66CC405E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4D093201-37E5-4DD3-AEE1-A4774F239C2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36038E6-5427-4FC5-8012-018FEA56D53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7115DD7-B41C-4CBC-8D77-E47E99DAD2E7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00E1D901-1194-4863-AC7E-5BB68D207CED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6DDDF63E-7FF8-4079-86DF-39191F656752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705B37F9-2997-47B6-8AC6-85B5736FD559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645B9C91-B742-4401-AD58-3A8DDC133E22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47143E57-6A71-4E55-A599-2A1F732FE4E6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BAD26A3E-F314-489F-A15A-2C2EBD45484A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9075126B-D6A5-46E2-B20C-C9F07F918C1B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CC662307-709C-4CB8-B45C-856ABC616E48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0E11E298-B313-4B67-A413-88A0E60E989E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1EFF2E04-3F15-4F42-AB87-A19BD159683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CDFD1F1-9A90-4836-BEC7-F914F8814CBA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1DF71A22-DBDC-459E-BF40-8B9F769ADB1B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7C8F1904-FD6E-4D71-80D1-D2F572AE583A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7B618A38-44CC-466C-8BF2-F3FFCE9CAAC7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42C3BCE4-8AC1-4C1C-BEA1-3762E0889F47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B2EC594F-FACA-42AC-8876-F1765DA5F622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9299212D-CA5A-4EBC-A19C-52A8E9EF2623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6D13819B-6EC6-4116-8911-A172E04A23DA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10853E20-F547-4D3D-8CF8-0F585477D868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5570C531-F482-4BD2-A31C-44B75EA85C42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72157A54-9A4D-479C-8E34-9F65EC710FE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BFB7C66-B221-481F-AB0D-75C8508CB6E9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176F8B2D-5B53-4FD3-9D35-AF35E12EBB76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2F5212E1-EFBE-4DCE-88ED-CA3FB160B116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7622609F-BB64-4A86-9A6F-C833B465C53A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5632CC4D-80E8-471F-A657-7468AD7B0BF6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763BA86A-3D01-40F6-BBDC-ABD9356900C0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C5FF8648-E432-4B7E-B58B-29E108C437DC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77538554-F608-4B42-8D22-56F00B1E84A1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A982E242-7A36-44D2-872B-2B4FD1F651E1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E54C2C54-CF48-4670-BCBD-A766F6AC8DF8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99352FB4-97BC-4967-87DF-13ED1E03C60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B15A795-6D47-4BBF-AA38-A6DB62F63477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8C6184B2-B7BE-4870-B898-BE1E29C7B7F9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1C0BE052-1B2E-4349-AC59-4199658F2659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1273327B-2B42-46CA-A6F4-8AD49D5F62ED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EF4C7169-A4E8-4832-90B1-CB2424F47471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7B738A73-DA20-448D-AF69-4AF31270EE88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E15466D3-B11E-4A2D-AE8A-761EB919264D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7A773E4B-8272-42F4-9D5C-472B65A03152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A6D4730C-8649-4F80-A784-5F2045E8D5A1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BCC3437A-7198-4376-B2ED-BE2B105AC8AC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1519C42E-1379-4B7F-98D6-F3764140F08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2062A24-58A8-4729-8E23-F593D54D79F8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E99A7AFA-94F7-4DF7-B8E6-225F00C9B313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61531419-3BA3-4AF1-B21C-4C145889AECD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509CE776-9CCE-4567-BAA7-C310DA3F4F93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97691575-9EE9-49E4-BEA0-63A39A12AB84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7D5252A6-814C-469B-8520-1806AB97FC95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254D046F-216B-4468-A486-205354CBD62F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F0EC07D9-BF90-4B1F-ABF2-6B69CB513114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F9537A38-947F-44BD-B3A6-FF986229F8D4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AD42E60F-5816-4034-A2DF-C67D0CAF0C06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080B1FA6-72C6-43AA-B9D5-965A82D705C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CC39F15-D576-44E1-9988-06C9AA30D37E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085EF637-F3C2-493E-ABF5-1DBC51D8059D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20614841-9752-4700-84FC-5BD7FC274CD7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F0774C8C-04F8-43FD-8285-3BB72DD77057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4B16324D-C690-46BA-9BF6-D7B32FF3A1A1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929A39DD-2FFA-42CE-B0F1-4F7BCA65EDB8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CD8965A4-1618-484C-A38C-66AE73A5E103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7318B3E8-EFB9-46BD-810B-1161979C37C3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B2E88715-4E50-4D40-B584-FFB07AFB243E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8FEC87EE-5D39-4554-9E03-456A7DA1A3EC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89A05F61-4044-4636-9308-ABC4468931F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8C6D856-6341-457C-ACF0-10DF8DD8D3E1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88BC2623-2DA1-420E-854D-E5B184C6ABA8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70921665-CCF0-43F3-BFC5-BB99BBB7D5B0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DEA91AA8-9860-4B8C-B4C2-197FFD945B74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2779B1B9-E78E-4765-AB0B-CC897F4412A9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F21AE2FF-C64A-401B-8F86-D7DC6EED34D7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711B33F0-7176-48E5-973A-B47F249F7335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B204ACEC-216F-4E68-B29A-A767CE10E3A9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845E8F82-522B-4B06-9426-A38219A1B967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B5095386-4A7E-47BA-8184-B350007D6829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F862D909-37A3-4326-9804-1C5E09CA02D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343AC90-13ED-412A-86D8-068E35911A7C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C42B78C4-30E7-467F-A852-880E723B3A57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A32FC5F6-2277-4948-AC29-8D4C33D0B151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EDE4534A-D730-401C-89AC-6D1737C8CBC2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1DCB3EB8-EF32-4EF9-9104-D342439E2C0A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F0FD24EA-AF4E-4ADC-8E91-2C979E269856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090EAD21-E453-48FE-9573-BF6517C5D52B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A7697E20-3494-4CE8-BE1E-39E9AE44EC52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B77646B8-D9C3-43A7-AF94-6D27CC900922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9264C52C-8309-4F9D-B9F8-2701D321235E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DC08A566-C151-4D1B-977A-C94275F306B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1E41B4D-2120-48F2-8EB2-303431834FA7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EC53DB28-0DE4-4A74-9889-3CCC0068947B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FEA5F77D-AEDB-469B-BE81-54D01FFC7B5D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6706CFEB-A462-49FB-8298-6C1EC71B6B57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99DDDD60-8623-4C98-90E7-AE94543B2743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7EBD5F60-86BD-4DB8-AF26-F3681C0456A4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5375320F-332D-4135-B85B-E576F47D1C5E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C48C4747-91B0-439B-B3C5-92E3BF5324D4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D6809EBB-3347-4960-B3E1-A77AE098E9ED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F18E468F-D6AB-4E58-8BC7-CFAEB9B4E050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B01E4675-4752-4FF0-AB24-D887302AB19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5145C58-D235-43B6-8E4A-BFF31284A84B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96175173-3B81-4A7C-841E-D0F8129FD623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A9755EE0-A6B8-496D-93E3-2C03BE30CC9C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BC1B6900-9C35-4E2C-8056-3E903F68BD03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858C5F25-561F-4837-9396-253254C1F141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BB2AE4D8-751E-42A3-8ABA-4F5B3606E889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4D3A52F6-A91C-45A2-9AA4-2E73EE5E90CD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74953B78-505A-48A9-92C7-E02B465489DD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684069AA-90C7-4A0A-BB8B-ADB0D372737D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D6A37D7C-5AFC-4D25-800A-52D348186E04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5C8600B4-B5AD-4682-AC91-0DCC9F2AFB1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2EB0194-C243-462F-A3D5-DCEE1AA17C2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224D691-730F-444F-B07A-049B5E725C2C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5E19D97B-C7F5-4A80-90E2-D6CE065BBAF5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16B98BAF-EBD8-435C-A7F0-B8D54F5DB3A8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6B89BFF3-866B-45E7-9717-775B207D5698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04FB9A27-1C61-4B5B-BE4D-1946259EF374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BA7EAA4D-F8C7-4EE9-995D-4E23749FF59B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113CB194-421E-465A-B1DF-79AAC095AADB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60003024-0A4F-4455-A9D4-D08557CC4199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7213CDC8-67D1-4E67-83C3-192FF1E96328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45870B54-A5C3-43B6-B25D-4C37697DAFB9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3BCEB781-FEDA-48BE-ADC9-971F871E941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DEC69C0F-9162-456E-86B1-12FC33880F6B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DE6F88C3-7ECD-46BB-BA9E-2721C6136DC4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BA1E1A43-4310-458C-88DA-23FAB63B1DE1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003BD802-4EF0-4C74-A15A-4451EB6272F9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08016C92-4DB1-4470-9E05-8FB69533E5A5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61C1FE6F-2E9C-46ED-92ED-A52F614D053C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F07BE699-B6F9-4421-B997-803B9606643F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769C00BE-7A5F-4779-A375-38449391ACCE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38914036-5834-4B1E-BC93-99AD4A77DC29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107FBA63-9ACA-44C3-A238-062C4B9CECD1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841DFA03-7A96-4383-9F8F-D7E58FBA3A6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AF411B8-D195-488E-B8B1-1D1726D4D49D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7AB81CF1-FC11-44B8-8973-04991C6C6DD7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B3C7ADAB-68D6-47BC-A5D3-18C1F6E56535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33D01695-3E6D-42C9-BEA2-BB4499B9DD28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2D20BBBE-EC89-4510-A251-157C7A3F759E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14FECADB-FC07-4C40-9A8B-33F0A6B7B597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239196AA-4530-4F5B-A20B-96306D5CD881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188095F5-C661-4F11-9A2B-54FFBDEA52DC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3B83B4D1-C9F9-474C-AB6B-3CAEF523CEEB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28196224-47BD-4793-9442-E2F2E287FCD0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6A1E06CC-1EDC-40C4-8F76-0216B4BCC12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DA06CFE-7C14-42A2-9CD3-E2213E2CD42C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574AB03A-7A35-4910-9D56-FEB8F03F6D21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E6902633-06EF-4A5A-87DD-1905F6973CD7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1A0BB6C0-A695-4EEA-A249-85CE7F40F7FB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03E3A594-AE00-431E-884A-CA3479DF46D9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4E78527F-D748-4A96-BFE1-C7143D81AD9B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DACC34F0-EB1B-4697-A1F4-D6611B523D13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64B27B1E-E4C1-455B-8821-9E6891364B18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49C05075-6816-40D2-A14A-6DE4CD845049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EB34F97E-A09E-4348-B30A-C076E7895B44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21153DA1-E031-4463-984F-B9CD1BC9CEA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81AEBA3-3C43-40A1-8012-B9372B48FA7F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A785AFAB-07BD-411D-8704-2EB4BC624485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AA4EC572-1426-4F52-9A05-55AD4626E3A7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7184D2AA-DD60-4165-BB32-DFD943D27F94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0CA949E9-7364-478D-9F1B-CE2527B6B479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0E7EABBC-D5EE-455D-8B20-FB13224AED7B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83EF2E97-9F4B-4253-A8AF-0CD8E39392D2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10807198-281F-47D3-87C8-168BA9327F16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D5940678-5F5B-4634-8F11-DC6664010210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654805F4-974F-441D-9B8F-DA105A4BC4FC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1D2D625E-353F-4076-AD89-2E0BB490012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7EC60AB-6FAF-42EC-ACC5-EC6FC293A71F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2BA430AC-6A1A-48F1-BEDC-6160D8062A00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5155AC92-19D6-42CB-A7DB-854203317A10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06DB5DD5-6A50-4155-9860-99560CC84CD4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ADA22717-BE66-411C-98B0-F5E1C3014633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C5C4616A-A770-453E-BBF1-2B014D623A82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D46D5FAB-4D50-47AF-80CB-CD91ED663B83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D65CE062-2508-433A-B895-370EC44B45ED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38013CE8-BC28-439A-A80A-A40023017FA0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C0089700-7D94-4257-A6C4-C2FF04361AD1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6E5A28D0-D8F6-4794-B48E-DE7C2B7DFCF5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45ECC32-062F-487D-8A2D-A9F02AC89CC6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570B6E3A-C80E-48BA-96D8-7A0D6FBDD00F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6FBE521A-3DBD-497D-8EF4-0CC48F1FAF14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4D5768D9-1270-4822-8C28-85AD3F773021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1B2D757F-6C5B-4BE7-AC66-6E4A20986893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598865A1-4352-44CE-9951-0D22395BF5DB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BD8BA310-2494-4ECB-80F7-A0290C65A403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28D69C9C-3BA6-4110-9478-FAC486385451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8C2BF777-93E9-418F-BD78-361F7A7A419D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925C1C2A-7BCD-4DB4-A290-455C6E40C73D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58A4C4DB-1FAA-43D3-8655-A175136AB8C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7770863-7734-44E8-B897-3B4D7A4EEFBB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9097CFC3-EEB7-4CFD-A7EA-52DDB7CC57AA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83E6242A-F943-4414-8D22-887AAE4DC4F4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B71176C3-4E74-4CEF-A191-59D7B16E6C24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27995129-F6AB-4C82-B37C-4498EF5BF48B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2FF94DF9-1AB9-49CE-BDAB-A136F24ED856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99916CE0-3334-4823-90B2-E26378713DB4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FE2F9BBE-8D23-4ABF-B1F6-E04E9E315731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3A2D8148-0CCC-4997-90CA-B9050BC50B59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D41D88D9-2313-4465-8589-83CC9B6B75D1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A76FF0D0-49E6-4AE0-8A16-7CDB4D2062E8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4276E63-9676-4B6D-82E8-7B29D47BCC0D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326ECA2F-2131-4D2D-B977-0D979CFA2BB0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EE4D5D60-0F7B-49F4-8824-972A96FB53CC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004D8631-E044-49CC-82EB-1C7F03CD9DF4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07AE1D5E-97E0-4112-A2AE-601F87757523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3818BABD-531D-4624-A7B2-27780F934436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7751A1F2-F7E7-4131-ACE4-1CAE8576FBC5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55413AA0-211D-4802-B03A-82FBAE141A8E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CB7F0553-E86E-4004-8E0F-D094E78422EA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28E21F2D-5E95-4DA7-8B97-4506C8139E2D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05ABCC60-9BAE-4FB2-8A7D-E988116E6A9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D6680027-6CF8-419E-A2A1-D280B99032F6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5E4F958B-5C86-4616-B229-36629290BC89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69E4A060-519D-456C-8C84-026887B07AD2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9FD95D0F-A403-4FB0-9424-5E6546087673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0EE6459C-6D33-4B0F-9950-C0B78B5134F4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4F5AEFB6-94AF-4C4C-805D-3F57E15AB144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564C2C3E-B3C6-4AC8-B884-CA3FB7CB0DF2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038C709F-739C-49AA-895E-1389AA2B8966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8AE77C8C-337A-4519-B73A-8468497CC0B1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883A9824-9075-4F60-AB96-E22EEB9E3697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0B8EF835-B6BE-4AAF-91A1-C181FE70377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3EF8AC2-93F1-49C3-841C-AD9121E360C9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557D0CA4-5B89-4E68-B91C-004AC523CFD2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43936804-1923-4EE3-A3A4-2A64B8485F07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1BF12E30-4370-4FE5-ABDB-24B3C9DD544C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8AD78E5C-C7A5-4E7D-A95C-72DC042CFAA0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47908653-F2DD-4A03-976E-C9869A6F32B3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DA91177B-06BD-408B-9AEE-8B60EA862C71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E8583995-E0FB-44C0-9486-80A26EBA94DD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CBDADA9F-8234-4270-A1BD-2B4C6EA9D1D0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4A353A33-CD50-4C90-8F98-05CEDD1787FD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62AFDB2D-C172-45F9-B10F-A71B3B008C9D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96F09C16-1A25-4E59-B510-B9A1F099805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6812090-07E2-4FAF-A512-D1F43628A858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57922E2B-E013-4353-AEB6-9A7CF899A35A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48913A24-1735-4DCE-919C-31BB872B6962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48757528-ED3E-46DD-B1E8-6D3FDB37ADB8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32EF8875-FDB8-45C5-ACA0-D67896859652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8C948CEA-DAED-46F4-B9E2-487F4F83D508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BD390183-BAB9-4D1C-9B8B-A8D9A8F1D404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F9C01D7B-8E40-4587-B4E7-CC695617B7B5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6EBEE444-23A3-4802-833F-223D90E8CF1E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9A6480CA-1687-484E-8287-612C3A1B1E79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FF7EA02E-7A97-4F5B-821C-4FB98B73117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522657CF-3AD0-4CD0-AD4F-22235DACF7FF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721A81EE-1579-45E8-B4BE-F05BBECF658E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6DDE257F-90F6-49C7-AE47-BC8F983615C3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C3098734-B355-46C4-BCD5-72E8403B2A07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C7447C2D-1E26-4904-87DC-6924487BAAB1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A62C19E3-1CC5-4937-8BB2-80C48D42F591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ECD88061-6898-440A-8BDD-A43C63AA5321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E664E1AC-F4D5-4492-95B2-1F2590B43A37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8121CB92-ADBF-43C7-8769-E4D91DF9A46E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CF82D353-8B54-44FC-9899-7B5FC14C7101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90BC3EF6-9743-4AED-9188-8AD270E4459F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63FA95A-70A3-4922-99F3-C24571820267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2ADF6A79-C9DB-4B14-A9AD-898C785F38F9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C08DB90C-ABB7-4B92-B54A-2C0CC33CDC85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600B6938-0878-4F09-A4EE-4F136B2ECE04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705289A4-7001-44EC-86F7-F436D3DD8281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56379AD0-A434-4500-B1CD-2C39895064EF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A965EC66-A75C-44F5-9C31-D4B2F2BEB2F5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735286F7-F0AA-4E18-B13F-0D955EA997E0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E93C9882-0544-419F-8E02-D0E37C9CC3F7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FA018A80-7924-4DB7-B91B-5CF9EB2A5B78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47B0E6CF-B355-4928-866F-134DA611F3D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DEDF469-784D-4985-A748-B5113B08EDA4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79823690-9441-4720-9D28-7CD3BA5C260B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6EAACC2C-7A58-48EA-8E5B-2895B4DF479C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40FA94D2-3A70-4605-B11B-40344CD0E5DD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6B660C73-E0AA-4AA4-96FB-78854CFED7B4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2BE11521-2078-4D0A-A7FA-D6F3247A553C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5BE954A6-BEEE-4A19-BD2F-1E31179351D2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7D6754EF-A46B-469A-A506-07F3323C7D91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5524537F-B3CF-4B80-85F4-035A86E1AF09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8D89E64B-E823-4CB4-9B4A-01FC6190BDF1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38A33E79-84A6-497A-BAAA-5BBFBA3F2B9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B068E353-7949-4D24-9ECD-78BFD42217B8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4A890ECD-65CD-43E9-A1C9-416FAE9B1C72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BA2223BD-FE1D-49E4-B811-9212F04F2916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8C9D316C-5831-4C97-A40F-278EE1EC49C4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F588A161-C355-476C-AEFF-099DB3ACB41C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DD381FE9-D58C-4B70-866C-C4D6375AA41F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FEFE26DC-DD50-4752-A81E-DCFFC35E4839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1448B92F-75E1-405A-921D-DB9CA6224F87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ACDD687E-F74E-4871-AC3F-3E1B858094E5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96F9C583-44F2-4E85-97AD-C6892AA3C5EF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D48D8538-5CB2-447C-A127-AE693A892609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61F7D3DD-94F7-4C09-983E-E4CDA0AB2866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0F50C7EF-11B5-4BF5-AFFF-E49F2DC3C33F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5BC977CD-A44D-4ACA-AD97-145612F79EA7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C6E8C470-6CB4-4E40-89F6-21AF4CFE6B3B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8663E97D-CF25-4B58-A2D2-374E0148D721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E9A7F25C-1203-4702-9132-F91B798D2841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CB71EC18-8758-4CE2-8916-D91AA71ED4F3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DEC794B0-4988-4906-8E41-B1F197006339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D2A2CAB7-85EA-4F65-820B-96302C30101B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660FDEBC-476D-4618-B92A-FA4C2B11F83B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69FD921C-50BD-4AF9-A1A6-9282651C2AE6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07E6644-606D-4232-B733-A4B8F35360A3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64711317-BE83-4CB8-BC8A-08FF62DE0B83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9D5064C2-8A52-4D6D-BB8D-75943E0974CB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E78422D0-81DF-4DAE-81A8-FE82162A190D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6862178B-5951-4D60-A1D9-1B7F09BF9F7A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9D9CD35F-5C01-4640-99FD-778B46FEFCEA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D6CFAF24-39E8-4503-BDA5-576B3FEFA3E6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7CCA3E17-AE9E-4E58-A074-843BD55292F2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D743AB58-EC49-4825-A7B2-A02C96D66983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9560AF28-E8F9-4B6F-9F10-43E2CAF3EFAB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D23D894A-286E-45FC-8EE2-696223D6F32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4CD1FF6-962F-45D3-A039-A6855A98FCE9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E6A13FB2-3AEA-4CD3-94E0-0B313A46A980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46156AF1-4A71-49FA-97D1-8E97131C45E5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95087671-1590-4FDF-BBE6-B3B426E85844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0A6EA8D5-6644-4CF2-8C14-5671E6E703FA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D8949FA1-AD83-45CC-9896-1EFFC42BE64E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0B884D38-4224-4367-AA92-BA1D89AD92D5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B9D2F41B-7B0A-4A36-9075-9528D1CC93B2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104FD138-A288-4977-B9ED-594EFEE8E617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A666FD44-9FD2-429E-9A84-DD05326439F6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DC346BC4-BD50-4417-B6B2-A5E915472B49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05BE6A8F-B497-4874-A6A7-AEAC744C8736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547CBAAE-1F1F-42D1-ABDD-F88EF0916DCD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0D9BF0A5-B1AE-4A8E-ABB5-7445CC4EE902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89C51741-9397-4E9F-9553-B3D00515EE3D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34234AF7-439E-412F-ABC0-87441FA00758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07BC3F2F-CC6A-4779-971E-1E2ADB5CA429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4D64558E-B1D9-4D65-8C15-852BD045A3B2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95409F15-11DB-47BA-90F7-D813D2B175F3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88914CDF-039A-434A-B740-1810C969A17D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C5C3141C-E223-4311-B9CD-455A1C80A6AB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D85AB527-D946-4585-AADF-4E6E2467F17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E6CE885-2EA8-4E29-8BC0-573EEBF2F7BC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AEF065A1-225C-4611-AB2D-E2D5587C9539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E442EFFE-87D1-423F-B96B-BAC20021109A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F4A39EC9-B9CF-4176-ACB8-A590BFEDACBE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06593930-59F1-4BB3-911C-46578E5FEB74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DE9FE466-5B8C-4744-8284-88586A43109B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04B608AE-1114-4333-BA7C-DB461EB496C7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4E005BBF-1BE1-47DD-9A42-C34DC9D2B3BD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2E7A4C08-F983-4610-9F1A-A590CEEA3D89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AFDD84EB-5846-416E-94F5-64FB43395B06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A12320DF-DC73-4CA1-9DD7-19CF393F7EA2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151C5B9D-307A-42DB-AEB7-3AB40A70A907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71E23703-0B0A-444E-A0E8-75D8C80A7E7F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6F301A85-B79F-4792-8692-E44565A8ADD1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D427E2B2-9F76-4828-A919-228195CBEECF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B7707B28-6E03-46CE-B5A4-A0512B7C2B91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153120ED-EB46-4D2E-AB51-0924AECE31EA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FA83C1E1-DBF3-4F4B-AD89-713946A782E3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C9879772-1D4F-4D3A-B94A-C5DF0FF127B4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4A494842-DFFB-43E7-9352-378380E5C905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389A5DFC-16B5-404F-A3F4-656A8C968209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F081E5CF-483D-46A8-ADBA-CA6D24CE3EA6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4484B2BB-1585-4C63-803E-BF2A2BD65B6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FCEC2CFD-F41A-4234-90C2-CA2F7E5C0F27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8843E84B-26CE-402B-B961-C3E0E6146F67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648A33FF-0C9A-4033-9C38-C5E4C425DF0F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4A03EFF8-275F-4FB5-B6CC-A6FD54ACF339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34F67C7B-D232-46B2-AFF0-6F08654AFF7B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2B59CABA-7C9E-4BB7-8912-E68547161006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E566C1AA-9CFB-4577-A974-C181D486B99C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C3C71DDA-59D7-4A8D-A0BF-1BBEA331B500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3CAF9340-2D1E-4E9B-BD93-EBC26D781F42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86D64DD6-10A7-420B-BB5C-549EBEF79542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31AC2B76-1264-45DC-BEFF-6C6879482E7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244EF67C-1146-48A9-856A-13A176149532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0B3E9B35-DC73-4610-8300-66C5A3E09D5B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33E0375F-DBBD-4B39-B769-D5E696691E1E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EB2A5D6C-B99A-4C5C-8984-D976792E33A0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C90CB672-B12B-4E61-8631-413B936564D7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E655297D-266F-49DD-B9E2-5701B8B29F2E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3E2F8392-795B-450D-B2C1-251489857BAD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68C3C6B0-DD59-4B11-9EA9-3C1E0E6497FD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DE739F3B-8FB1-462C-A380-5C674A489D3F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92DBE2C4-D41B-4CBA-9473-B57FBEECD757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8F4C1628-EEC4-4C88-837F-02F5874285A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F348236-B566-4319-AF97-EEBC7D21D290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372B0FC1-7E3F-4584-BFCA-8F3316F31302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6D942A2B-8EFD-4AC4-9628-A393E8AB6EA6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CFBC0F9D-DFE9-4A31-97CA-65C4F9EBA1FF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637F9188-7703-40AA-B4D0-35D4F68529E6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3D0D47E8-0B8E-44CB-AA67-1D70D4A7F568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2D9E4BE5-A98B-473F-8F8C-F33B26295E57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9E77FA61-25C0-473C-A177-F6D8FF12B69C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022FC9F2-63EA-4151-B09A-148A2B60E811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BD7183A1-1F0F-47B6-8E94-A4BB5B694C7C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2C30F7D6-0AF1-4953-B5A2-496A04CDA60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AE08FF6-C97D-4E14-A631-32806DF1A6E9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8C18ED1E-93E1-4390-9745-9FA911C5E8F9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766AB231-D836-4117-AFA5-9DD8EC7F26AB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718B34E2-56F8-468D-AEDA-6447F6156C95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3166897A-DF43-4992-BFEE-1F2A60BEE578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DD028409-D714-4D2A-A7ED-E5BB90195BB9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72C140A8-A7AF-4F34-BBE6-AFF7E4B9CF75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21B5A4D2-85F5-4C4E-98B7-F06BF36DD3BA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1C1025C0-E58F-4414-A412-F94D6332B713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C89DA17A-87B3-41B1-8CC0-385D664C61ED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C8DD9465-89A5-4020-A2B9-9DA4B609507F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D66417C6-EEC1-4F6A-914F-C7C77FEA9448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80E2D5C7-3D8B-403A-BCB2-BF04FC4751F3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0CCAAC47-55AA-442D-BB68-0A0BFED5975F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416EB8D3-4E21-4D6A-899F-48FB8FD8255F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8EF32432-D03E-4338-A2B4-AE20EF4FDE5C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FD8D77C3-DFB5-4612-A481-BA9C26C1577D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54B2266C-1683-4D3C-B8E9-C26F82693F4E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D32B167B-F34F-4CCA-9111-31C95F4D64E1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2C38377D-D7E7-441C-9CD2-4A095DC21CDA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BC823DF5-50C0-4054-BAAA-4E7F3148EA6B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91397D96-2F50-4EB9-A437-B2CC22838DD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E385DA2-095C-46E1-963C-E47F5E9A568A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A5BCC6AE-C41E-458D-B4E6-DDAC822B695B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35435FD9-20B1-4DDF-ABB6-5C0B9C7BA2FB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F6869A6E-2727-47EF-B631-CEB3F29B65E3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15A63CF3-97D7-43A5-BDEF-2716B29FD588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309EC883-78AC-49EA-908C-68624AA23C3F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45054EF1-0515-4A9D-81A1-5CA03ACAC943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25F13079-5D5D-4DB4-BDCD-7342069A6D6A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38B79A76-FE30-4E2E-80DD-61CCB60C0722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80812009-3B0A-4656-9FAF-93A2D74FC560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3D29D5F3-C68A-40C0-9C89-ACB432A0924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5A0AB7D2-D5DE-4E52-88DF-9742CA0B24DB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6A861614-D325-4FC7-94F4-4B8779D9EF6C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35056AB4-2B12-46EE-A685-6405278C7736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AC49AD09-4A43-42ED-83B8-61D5CA8F3157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BF4F0C87-1CDF-448F-8730-E446F8D06005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30FA993B-9CB4-442D-9F8E-513507348C0D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5F330D85-4134-42E4-A1F5-276FA94C83D2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CF5AB744-11AA-48C4-AC9D-89D441796BC3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F045E3E9-F39C-432E-82F8-15A9AFE152E9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E72787DC-7B87-4670-A35C-6C3F527BF3C2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CA1753DB-1722-45C4-859D-AEDFE7513D92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B84045C-1094-43E0-A16E-4740BD813E6E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73A96DF7-85D3-4820-B1B0-65EBD64B3031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08B5E99B-497B-43A0-ABA7-D292E7C74FAE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1A958B7D-0B2D-47E1-BCF3-C5A340956B2C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716B443E-9EC4-4912-B05E-77D866C3F9AB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2C5D6AB4-E6D2-4503-80B4-82E9BCE75BDE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E07BF9A1-B91B-4BF2-B9BA-D6B10E480766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2EB9A4F7-4C25-4738-BB87-F734A9781FAE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4D4AC698-2F4E-4117-81FC-605EAD0D79A0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7E4741AC-3004-4612-B727-538F4AD5BDAF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7988846E-8662-498D-A6DC-D280E3CD5F9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A6788B3-88A5-4439-893E-04F086B94233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91309AF7-4639-4366-BA5E-4FB4C802D55B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AF3A5689-A84F-4CA2-9734-E6AB6905C778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F43FE866-8AFE-4684-87E4-EE4CE77FD0BA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716180C8-6B14-4AB7-9160-4A0701E34029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1A443967-A1AD-42E3-B491-DBE2389A089D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26FACEA1-8754-41BF-A83E-41DCA47EC383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1212A457-8D25-4FF0-9A06-67B2BC73B94B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A89D2733-0C88-48C6-9FFB-8E9FB979DF79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C650E319-B7ED-48D9-A499-1DFB8906F16A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5450B56F-0BFE-4548-91E3-B40732A40DB5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D70310F4-D27A-42B5-A903-B2C2FC7B7A5A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4A90D32D-10AA-4506-AA8E-A7C80470F77F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212CB33C-DA84-47E8-81A2-1DD980129AAC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F7BD702E-6DE8-427D-8182-D14A58B9EF8B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EFBFCF74-0177-47DE-9FA0-5E72D1D83F7D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6A50E75D-9FD9-46E5-AB7F-69ACB6749A8D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812D23BB-67D5-4D16-A45E-19EFD20A98F3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BC3E92A1-7EBE-49D4-BB9F-482022142DD0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CCA64492-1043-4F34-9A74-0E89BC485090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B09D255F-BB76-4DF6-BCE2-9F7131F70041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44479111-47E1-4427-BA48-145A32B9CCF3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B74D42A5-EDCC-4331-952E-D3A9E6796F4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257BDF5-FB61-4233-B554-C19830F660BB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BB56C849-469F-421F-93CA-0C08282CF8CA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8EB42300-6A4D-48B7-82EC-1B125BF5C5DC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E51775E9-67DF-42F8-AE8D-9C9101B49B00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D45AC8CA-CDF6-4397-AA22-B6D1EF771D63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444745DE-E2C8-48A0-9708-5AFE590022E4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4CF4B72B-F2D1-4491-9D96-C3C7636AE07A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1080C6C2-3285-48E4-BD4F-91A2448E18E4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11B10CD9-89AF-4749-8E0E-C5DC92C8CE7A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E418AD84-2F42-4034-A2C0-F4AEF108D8B6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57F0A89F-09E0-4363-AF39-E38EBE27B041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3E254761-105B-4191-BE7A-82271CE9B5AB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E2811CFF-FF75-4307-94F8-E364C71012EB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2909E453-ABB7-4B38-B726-B2D0DBFF1B46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28421CF3-11FC-4CAD-92C4-9FA3BBE1B2CA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735E5EC3-2607-4A23-B3F8-87DDB87912AB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C1320530-604A-48CA-BAFF-0C748CEBFDB2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9F1B23EE-65AF-4C99-BAC2-751D31C8FB8F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ABAF7ECC-A955-4007-A11E-0734237CF902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09668FFA-56C5-456F-8625-8FB09256E2C7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73533D2A-D62A-42E3-B0AA-7A8F66C6053A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DD55F0A0-3BF6-4A27-9E0E-DFDE45D338C3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D7FD3F91-5550-4217-BD65-1961721BDEE6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0A281404-D458-45B9-B504-F097B327DCBC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EC532788-9D79-4A6A-B3E8-7FF75D45CD09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CEBEEF34-271D-4EE0-97E9-9607A7C36EB7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863954C9-67C9-4B92-9375-55270634038F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98931F0B-8DD8-484C-9E24-CA5588ACD112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16DA1642-EE62-4737-B3F2-8B06B76A7FE1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8FD1EAF5-FB57-416B-A06E-1D4AAAD28E00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480A4169-24F0-47AF-AB37-380AA184A8B6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5E9BAB4F-E1EF-49C4-950A-4D91D5E6ACE0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EF998327-E9DE-484F-A9CD-03ACA5F5A47E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41FD59E3-BD1E-4361-96DD-EF7AFC6CB76B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ABDB1FFB-98A4-4F3F-B43B-7A557019A912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A1AD185F-EF1A-46FC-9D65-3560770B51FA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87D608A8-74E8-442B-911A-25051E3AA468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89FF794A-B799-4811-A5AB-EB53DBF2AA50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04CE6DC6-A21A-4133-A817-A229B62E8F28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40D1F1DA-93E3-4690-AC0F-9731120E73F3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7C41F7B3-37A4-4866-9900-3F696CAC1D9C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38A3DE39-E44B-4E50-8D4C-AF6D521F388B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F04165DA-807F-4513-9F78-580B31F0FB86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14F37CB7-AF20-4DED-A432-A6803576E683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5777FC8E-6464-4A41-B67B-23CC0B9041C1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E0263E59-EFF3-4F6F-991E-51CA1B3E3B48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5974E284-8B4B-4904-B68F-A6C9ADC6DA54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13FB6204-1390-48AD-8B50-B25875597144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DB8859BF-8A7E-45D7-A4DF-EDC70994CA4D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79A48F2E-1024-4EB1-98CB-7E43A4FB68BD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9DD5D4DB-590B-4B7E-859F-696AF7229B93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0EB7C483-3EBD-4607-86F4-9B61AAD8A743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2539421E-86AD-4FCE-9879-7AEE264489E6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35AF81A7-9D58-4E43-9E32-4354D15E7F03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3F67BE71-5F12-4D3D-BEFE-0B91ADEC88B4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D4BE65C2-4CDC-4698-A99A-8696F21B8D3B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D698821C-FACC-4792-BBED-7012F6E9D2F2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994647AD-F6EC-45BE-9509-ECFCBC4C1ACE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FC1DC117-FEC2-4265-A4AB-4D4C44082A54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DC16F5B8-9B5D-44C8-8E83-F51E21FA8DD6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B2125A46-7285-4F40-95D7-F2DD8FBCC5FE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C00BEC2A-7C50-4FDC-8BFD-EF4CDC8E2A10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CDF6C9FF-E95E-4CAE-826A-A5A4D586B18B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E0B4BB30-C610-4E89-8B08-C9661C0EE9E8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39E6144C-1D9A-4016-9E56-0D9A122D33B3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E6934081-C574-4B56-8EF8-DB15CEAA978A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DED34F8-1DB1-4E1C-AD13-489231EF284F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155E4606-428D-47AB-B147-345F7EBF79B4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8C54EA91-C887-4515-95AB-197BB840E44D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91ACA9C9-BE4F-4EB6-B52D-E980ED1C8F2A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6D81CCCB-1CC8-4F91-BB4C-72F30F723137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C38C1F4C-2181-41D3-A14A-D44FC11F7FD2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D57306BC-10E0-4583-859D-32A7DAA805D3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AA363515-DC28-4C53-ABCC-1425BD4FCF8E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B5B1D568-7601-45AD-B499-D014075BB4C4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19F185AD-76E3-45F3-AF87-1C37177839D1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08DB9CFD-9603-4333-97E3-908C6A011E60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9512D3EA-B77F-4BD0-BF0D-A9F3FB73634C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7DD6D806-17FA-4722-90A0-1A49B8BDC553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76461686-8E52-4ACC-AE38-245F5FF54B66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82800FE9-18B0-4723-B2E6-EEF8607EACC8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D5C04F9D-6700-4D40-8D42-448034BD54AE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06084BD8-1670-4838-AC9E-626AC34CE3CE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05BB5ACD-F692-4187-8CE5-20E1A408FFFB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056AB9C3-EDF8-4AC0-8417-4D932E6DCFE1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9A49F8DD-F404-40D2-BA45-72FE5B725C11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35DA7D6C-96DD-420B-BB49-CB2BD7268BD1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8505FEC3-FADD-46C7-84C2-69807D65E56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2A70162-4235-44E2-80E6-8E7347C9179D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2267F3A-BB15-4155-BE19-317BB873976A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7515CFD8-753F-4666-A3C2-ED2A5A9408BE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1B23B3D4-0CF1-4C6E-A49E-8F559C0A89C7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920D2CAC-EC7D-4F89-8DEE-98E759326695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75B8D775-9BF9-4B38-894D-183753BA26A0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7EA43BC2-396C-43FC-A423-720CCEA9EC26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7BEDE7A6-0EDB-44F9-8A49-654C6AF6D803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E559944B-9F11-4A90-A6EB-3F2B1ABFE4C1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AA3A24C6-2FA2-42C8-946F-1BD068A9D004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8B035E89-5976-4FE1-AB99-B8147FA44650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2FE4709E-79C3-4708-9273-D110290A6A35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FFCD0857-FC9F-4130-AC0B-443D91B38C6D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FFE1940F-73A0-476C-A692-4B798BE78FBA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DD2091E2-C8F5-4590-AC0A-80222B906232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DAF904B0-A553-4B8B-8BC8-3CEE9C4E871A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F82403C9-9CEE-45AC-974B-8D6CE358755C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CBCDF034-C03C-4B17-959E-41C737B1565D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3F89FF70-4647-46C2-B271-9A3746CC32D7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C03F1821-2B63-480B-BD43-DBE2EB7573C2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1D083C32-52FC-422D-927E-339C496D369E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1EA3AFE6-4186-42BF-B52E-10A2629646A2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4A73B959-73F5-472B-A9C5-FC24CD58DCE0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4B5B429B-A0BF-4573-B790-A33115E7008D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3894FA3E-B557-4F3F-A4F6-46EFB35542E5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A194CBC1-0FCA-43A7-89BB-74D41943B089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62793E3A-7EAC-4618-995A-06A672BFF396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CC01A928-8258-4C0C-8BB0-1C94A9F0CFB0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5F97BBDB-6A15-4AD2-A721-61E0EEA31992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AB5A40E7-E971-4043-A578-520A43117681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58164071-011B-42CF-AA70-EB2C2E671628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70B43BC5-27EA-412F-8050-3259125BA457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30A1A70F-11F0-450B-B944-0AF29BB5690D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1E0217E9-B49A-4E18-A066-209E895A5D7A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EB8BFAC-C972-4712-94E6-8406E89A246E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B59B3FFB-BAE9-49E8-9D76-081B50C31E9C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40B45B2D-E389-48EB-9CB7-D41772DE19BC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C2C49063-056D-4739-B5AE-9630B50623FD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216A6AF1-77E2-4D66-9CAB-2C6ADCFE92C2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DA16F349-CAE3-4BFF-A4BC-29827D748E8D}">
  <ds:schemaRefs>
    <ds:schemaRef ds:uri="http://schemas.microsoft.com/VisualStudio/2011/storyboarding/control"/>
  </ds:schemaRefs>
</ds:datastoreItem>
</file>

<file path=customXml/itemProps735.xml><?xml version="1.0" encoding="utf-8"?>
<ds:datastoreItem xmlns:ds="http://schemas.openxmlformats.org/officeDocument/2006/customXml" ds:itemID="{492C5BC3-8737-4108-B0EC-65D4AF8B18A2}">
  <ds:schemaRefs>
    <ds:schemaRef ds:uri="http://schemas.microsoft.com/VisualStudio/2011/storyboarding/control"/>
  </ds:schemaRefs>
</ds:datastoreItem>
</file>

<file path=customXml/itemProps736.xml><?xml version="1.0" encoding="utf-8"?>
<ds:datastoreItem xmlns:ds="http://schemas.openxmlformats.org/officeDocument/2006/customXml" ds:itemID="{4FA6996D-FD26-4F62-8954-ABC440280B14}">
  <ds:schemaRefs>
    <ds:schemaRef ds:uri="http://schemas.microsoft.com/VisualStudio/2011/storyboarding/control"/>
  </ds:schemaRefs>
</ds:datastoreItem>
</file>

<file path=customXml/itemProps737.xml><?xml version="1.0" encoding="utf-8"?>
<ds:datastoreItem xmlns:ds="http://schemas.openxmlformats.org/officeDocument/2006/customXml" ds:itemID="{9BD00F3C-D52A-49DA-96A7-3BE4ABB77823}">
  <ds:schemaRefs>
    <ds:schemaRef ds:uri="http://schemas.microsoft.com/VisualStudio/2011/storyboarding/control"/>
  </ds:schemaRefs>
</ds:datastoreItem>
</file>

<file path=customXml/itemProps738.xml><?xml version="1.0" encoding="utf-8"?>
<ds:datastoreItem xmlns:ds="http://schemas.openxmlformats.org/officeDocument/2006/customXml" ds:itemID="{9A99A475-92F5-4AC2-ABD5-3D18D966EDFA}">
  <ds:schemaRefs>
    <ds:schemaRef ds:uri="http://schemas.microsoft.com/VisualStudio/2011/storyboarding/control"/>
  </ds:schemaRefs>
</ds:datastoreItem>
</file>

<file path=customXml/itemProps739.xml><?xml version="1.0" encoding="utf-8"?>
<ds:datastoreItem xmlns:ds="http://schemas.openxmlformats.org/officeDocument/2006/customXml" ds:itemID="{1D452812-AF9E-4DBC-A645-99D8D90C17C5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A6D463C0-53A7-47A6-9DB5-BD1DA8103093}">
  <ds:schemaRefs>
    <ds:schemaRef ds:uri="http://schemas.microsoft.com/VisualStudio/2011/storyboarding/control"/>
  </ds:schemaRefs>
</ds:datastoreItem>
</file>

<file path=customXml/itemProps740.xml><?xml version="1.0" encoding="utf-8"?>
<ds:datastoreItem xmlns:ds="http://schemas.openxmlformats.org/officeDocument/2006/customXml" ds:itemID="{E7946761-5290-4560-83B3-3FCA38671A1C}">
  <ds:schemaRefs>
    <ds:schemaRef ds:uri="http://schemas.microsoft.com/VisualStudio/2011/storyboarding/control"/>
  </ds:schemaRefs>
</ds:datastoreItem>
</file>

<file path=customXml/itemProps741.xml><?xml version="1.0" encoding="utf-8"?>
<ds:datastoreItem xmlns:ds="http://schemas.openxmlformats.org/officeDocument/2006/customXml" ds:itemID="{8F02F48F-6936-4A3B-834C-1B6EA61B200F}">
  <ds:schemaRefs>
    <ds:schemaRef ds:uri="http://schemas.microsoft.com/VisualStudio/2011/storyboarding/control"/>
  </ds:schemaRefs>
</ds:datastoreItem>
</file>

<file path=customXml/itemProps742.xml><?xml version="1.0" encoding="utf-8"?>
<ds:datastoreItem xmlns:ds="http://schemas.openxmlformats.org/officeDocument/2006/customXml" ds:itemID="{276B685C-649D-4107-B852-739AC1383A6D}">
  <ds:schemaRefs>
    <ds:schemaRef ds:uri="http://schemas.microsoft.com/VisualStudio/2011/storyboarding/control"/>
  </ds:schemaRefs>
</ds:datastoreItem>
</file>

<file path=customXml/itemProps743.xml><?xml version="1.0" encoding="utf-8"?>
<ds:datastoreItem xmlns:ds="http://schemas.openxmlformats.org/officeDocument/2006/customXml" ds:itemID="{A62FBA84-1D8F-41D3-8B7A-ADEE43592307}">
  <ds:schemaRefs>
    <ds:schemaRef ds:uri="http://schemas.microsoft.com/VisualStudio/2011/storyboarding/control"/>
  </ds:schemaRefs>
</ds:datastoreItem>
</file>

<file path=customXml/itemProps744.xml><?xml version="1.0" encoding="utf-8"?>
<ds:datastoreItem xmlns:ds="http://schemas.openxmlformats.org/officeDocument/2006/customXml" ds:itemID="{433E7C0D-5B0F-45A2-B8AE-CBEFE8FC6912}">
  <ds:schemaRefs>
    <ds:schemaRef ds:uri="http://schemas.microsoft.com/VisualStudio/2011/storyboarding/control"/>
  </ds:schemaRefs>
</ds:datastoreItem>
</file>

<file path=customXml/itemProps745.xml><?xml version="1.0" encoding="utf-8"?>
<ds:datastoreItem xmlns:ds="http://schemas.openxmlformats.org/officeDocument/2006/customXml" ds:itemID="{C8862C47-240D-477A-822C-862B66C09A94}">
  <ds:schemaRefs>
    <ds:schemaRef ds:uri="http://schemas.microsoft.com/VisualStudio/2011/storyboarding/control"/>
  </ds:schemaRefs>
</ds:datastoreItem>
</file>

<file path=customXml/itemProps746.xml><?xml version="1.0" encoding="utf-8"?>
<ds:datastoreItem xmlns:ds="http://schemas.openxmlformats.org/officeDocument/2006/customXml" ds:itemID="{DF97E1F3-5D9E-4A3F-854B-6CD60DC16617}">
  <ds:schemaRefs>
    <ds:schemaRef ds:uri="http://schemas.microsoft.com/VisualStudio/2011/storyboarding/control"/>
  </ds:schemaRefs>
</ds:datastoreItem>
</file>

<file path=customXml/itemProps747.xml><?xml version="1.0" encoding="utf-8"?>
<ds:datastoreItem xmlns:ds="http://schemas.openxmlformats.org/officeDocument/2006/customXml" ds:itemID="{6CD8B017-CFF1-4802-9DAD-05F1AAD04D69}">
  <ds:schemaRefs>
    <ds:schemaRef ds:uri="http://schemas.microsoft.com/VisualStudio/2011/storyboarding/control"/>
  </ds:schemaRefs>
</ds:datastoreItem>
</file>

<file path=customXml/itemProps748.xml><?xml version="1.0" encoding="utf-8"?>
<ds:datastoreItem xmlns:ds="http://schemas.openxmlformats.org/officeDocument/2006/customXml" ds:itemID="{D78CD5EF-75DF-425B-A4C8-0423B403785B}">
  <ds:schemaRefs>
    <ds:schemaRef ds:uri="http://schemas.microsoft.com/VisualStudio/2011/storyboarding/control"/>
  </ds:schemaRefs>
</ds:datastoreItem>
</file>

<file path=customXml/itemProps749.xml><?xml version="1.0" encoding="utf-8"?>
<ds:datastoreItem xmlns:ds="http://schemas.openxmlformats.org/officeDocument/2006/customXml" ds:itemID="{48AF683C-0B89-47BC-B085-4EFBA9818176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C5E0257-813A-4295-A991-BF87D20D833D}">
  <ds:schemaRefs>
    <ds:schemaRef ds:uri="http://schemas.microsoft.com/VisualStudio/2011/storyboarding/control"/>
  </ds:schemaRefs>
</ds:datastoreItem>
</file>

<file path=customXml/itemProps750.xml><?xml version="1.0" encoding="utf-8"?>
<ds:datastoreItem xmlns:ds="http://schemas.openxmlformats.org/officeDocument/2006/customXml" ds:itemID="{EC858777-4523-4624-93E3-7BD68E0B0521}">
  <ds:schemaRefs>
    <ds:schemaRef ds:uri="http://schemas.microsoft.com/VisualStudio/2011/storyboarding/control"/>
  </ds:schemaRefs>
</ds:datastoreItem>
</file>

<file path=customXml/itemProps751.xml><?xml version="1.0" encoding="utf-8"?>
<ds:datastoreItem xmlns:ds="http://schemas.openxmlformats.org/officeDocument/2006/customXml" ds:itemID="{E1F790F9-88ED-4A2B-8309-DC03F3B08A1A}">
  <ds:schemaRefs>
    <ds:schemaRef ds:uri="http://schemas.microsoft.com/VisualStudio/2011/storyboarding/control"/>
  </ds:schemaRefs>
</ds:datastoreItem>
</file>

<file path=customXml/itemProps752.xml><?xml version="1.0" encoding="utf-8"?>
<ds:datastoreItem xmlns:ds="http://schemas.openxmlformats.org/officeDocument/2006/customXml" ds:itemID="{10CFCC9A-8FC0-4319-BA65-10C90B4EECF3}">
  <ds:schemaRefs>
    <ds:schemaRef ds:uri="http://schemas.microsoft.com/VisualStudio/2011/storyboarding/control"/>
  </ds:schemaRefs>
</ds:datastoreItem>
</file>

<file path=customXml/itemProps753.xml><?xml version="1.0" encoding="utf-8"?>
<ds:datastoreItem xmlns:ds="http://schemas.openxmlformats.org/officeDocument/2006/customXml" ds:itemID="{F3968374-BEC0-4339-A85F-B63223A2AE2F}">
  <ds:schemaRefs>
    <ds:schemaRef ds:uri="http://schemas.microsoft.com/VisualStudio/2011/storyboarding/control"/>
  </ds:schemaRefs>
</ds:datastoreItem>
</file>

<file path=customXml/itemProps754.xml><?xml version="1.0" encoding="utf-8"?>
<ds:datastoreItem xmlns:ds="http://schemas.openxmlformats.org/officeDocument/2006/customXml" ds:itemID="{58301DEF-A181-4811-AF9C-D1C76F4C7E71}">
  <ds:schemaRefs>
    <ds:schemaRef ds:uri="http://schemas.microsoft.com/VisualStudio/2011/storyboarding/control"/>
  </ds:schemaRefs>
</ds:datastoreItem>
</file>

<file path=customXml/itemProps755.xml><?xml version="1.0" encoding="utf-8"?>
<ds:datastoreItem xmlns:ds="http://schemas.openxmlformats.org/officeDocument/2006/customXml" ds:itemID="{C92090CC-265C-45E7-8D90-A9CA8C516FDB}">
  <ds:schemaRefs>
    <ds:schemaRef ds:uri="http://schemas.microsoft.com/VisualStudio/2011/storyboarding/control"/>
  </ds:schemaRefs>
</ds:datastoreItem>
</file>

<file path=customXml/itemProps756.xml><?xml version="1.0" encoding="utf-8"?>
<ds:datastoreItem xmlns:ds="http://schemas.openxmlformats.org/officeDocument/2006/customXml" ds:itemID="{9BA47682-BBD7-4162-B4C2-4495B8F8D2D3}">
  <ds:schemaRefs>
    <ds:schemaRef ds:uri="http://schemas.microsoft.com/VisualStudio/2011/storyboarding/control"/>
  </ds:schemaRefs>
</ds:datastoreItem>
</file>

<file path=customXml/itemProps757.xml><?xml version="1.0" encoding="utf-8"?>
<ds:datastoreItem xmlns:ds="http://schemas.openxmlformats.org/officeDocument/2006/customXml" ds:itemID="{A0BF7B99-9471-4D74-84BA-4C2DD946253D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896A03F9-1782-4B65-8B07-5CE37A29A748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CC7E427D-48E5-4002-8F95-7BD22E9F33C4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1F01C679-82DC-4C5B-88B1-B9FABDDB7B1A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996FA352-DF73-4CDE-83AD-F0CA808EC55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8DED1A0-EF19-45EF-BE6A-09762B64F7DB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76D1967A-C5F7-4DAC-8540-4CCAA45409F5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39E3F61F-3FE6-49EA-963A-DD4BD4BCEE17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CEBD4445-7C9D-4176-A1F7-E8F698BC609C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356F580-2E14-4466-B678-757DB10212B3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0EDF819D-4027-4D2D-BC0D-549C74E61EB7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575B6F16-13A3-4E7B-881C-0C1FBB81EB5C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7E13B431-7446-4B84-BD40-CB25B50523C4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D6AA1E66-7752-4885-A1C5-44835C39AD8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4351F8E-4272-423B-AB1C-FE60DCD2D94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64B8007C-B4AF-48B7-8580-9D1A6986D36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D729B16-1E8D-4065-8300-FC8877027370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E951788-8DA5-4E46-950D-24677F1B107F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794A4674-E93E-49AD-9B37-DA93B4B0CD5F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091AEA6C-DBDD-460E-91C0-7CDEB105996C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3FAB1016-22F6-4F57-AC1E-7679F3F00C8F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AC19C2CB-1359-4552-A793-8FC66D1B33DE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E91E54DE-5D23-44DC-AE5C-F204EBFD0314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4B46F883-A950-40DF-AD42-520B09D39940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AE01CCF1-C6B8-4ABB-8CDE-7354745B366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622F9724-BCEA-4FF2-9CCA-F4C95D0D0739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C55C2843-0724-4D8A-8BE0-BF5ACF12297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3252</TotalTime>
  <Words>1894</Words>
  <Application>Microsoft Office PowerPoint</Application>
  <PresentationFormat>Panorámica</PresentationFormat>
  <Paragraphs>639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193</cp:revision>
  <dcterms:created xsi:type="dcterms:W3CDTF">2019-06-19T22:59:13Z</dcterms:created>
  <dcterms:modified xsi:type="dcterms:W3CDTF">2019-07-09T18:55:43Z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