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77"/>
  </p:sldMasterIdLst>
  <p:sldIdLst>
    <p:sldId id="256" r:id="rId178"/>
    <p:sldId id="257" r:id="rId179"/>
    <p:sldId id="258" r:id="rId180"/>
    <p:sldId id="259" r:id="rId181"/>
    <p:sldId id="260" r:id="rId182"/>
    <p:sldId id="261" r:id="rId183"/>
    <p:sldId id="262" r:id="rId184"/>
    <p:sldId id="264" r:id="rId185"/>
    <p:sldId id="265" r:id="rId186"/>
    <p:sldId id="263" r:id="rId18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tableStyles" Target="tableStyles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slide" Target="slides/slide4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slide" Target="slides/slide5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slide" Target="slides/slide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slide" Target="slides/slid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slide" Target="slides/slide7.xml"/><Relationship Id="rId189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slide" Target="slides/slide2.xml"/><Relationship Id="rId190" Type="http://schemas.openxmlformats.org/officeDocument/2006/relationships/theme" Target="theme/theme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3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slide" Target="slides/slide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slide" Target="slides/slide10.xml"/><Relationship Id="rId1" Type="http://schemas.openxmlformats.org/officeDocument/2006/relationships/customXml" Target="../customXml/item1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9746C-1619-41DE-A596-8703AA1F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352DE3-339E-4BBB-8C04-1B92E3FB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48FF8-299E-4284-B443-5A54AB47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8A241-7E70-4A48-AFA8-C6941573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7EB46-6014-451E-966A-2EA4A2D1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01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65E30-95AA-4FF4-9B49-8A09D83C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5B9295-9F09-4184-A13C-583258972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B23D2-E861-494C-A212-4C0C4ED4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48E5E-882B-478E-8767-DD90AB78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B9E0AB-60F1-4E8B-BE59-4BCEF0D6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5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197E79-D97D-42AD-82E1-607BF3DB9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8AFCEC-0CDC-4A82-BA64-379F49328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4EE4D-CE83-4540-B0B4-2E4642A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05EDC-14A3-4A0D-A0AA-29395D30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D797D-DFC3-4910-94CC-A280D4A6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4374E-039C-425F-896A-6EDEDD07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F0BD2-91C9-482A-9FA4-DE780272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FC0E2-18D4-42E3-A94B-919C6E5D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701B3F-DBCB-42FF-A9E3-45B5B2DA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8A5A0-D9F9-4020-ACBB-B014208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EA0A7-23C7-4E54-8C04-3570B017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A990E-C3F4-4C7B-A027-C1D6E24D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ED27C-3A07-4F27-B78B-5DACEDC0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FD76D-3D9F-4F79-ACCE-D062A86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0D6CB-80E3-494E-810D-7B8C7285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81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B7E85-1B4F-4F5E-BFAA-54BD18F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9D253-7017-4280-8CD9-43F07244F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4B682-3215-4DB5-918C-F7E6C66F3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D4FBC8-6AFE-4447-9CB0-516ACBAB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B216DA-2F5E-443C-BC5C-CEC1F20D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DBF7A-855A-49BD-B07F-77CB4931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4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87CD1-3C79-439E-8537-371967EF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66364D-8660-444B-B692-A3143B09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C5A59-CB50-4B16-B2D1-7AD09366D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18CDE8-93D7-4B47-AB66-9AE9564CA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8C8B31-09FA-48E0-8D33-BA7A150F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3025BD-A26E-48B0-BD1A-B9FA24AC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2B7862-656D-4FDD-9A27-5B4FDEA1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DBADF7-0F21-4807-A89C-4E9C5702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4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ABD0E-D461-40D8-9FA3-1FEEA182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91C7DD-1D98-4543-BA09-13D9BD7A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7C4149-55C8-452C-9035-9DB4E585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9F2D48-49B4-4879-B148-EEC40829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11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D78F83-8C20-44B2-8B9F-C8C0351A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4E47B4-76EA-4BC9-AFA7-AF482A06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1104A1-D39B-46F9-9A22-3782FFAD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9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E9A3-2992-4ACF-9B82-FDA5C786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E6D34-CEDE-4964-B2FB-BB5F6962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DAA8DE-4BBB-441B-8593-F34A3BE8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183482-6FE3-4668-BEFD-E14790DE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374DA-EFA3-4AD3-BD70-3D156356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977C7-6B98-42B5-AE8A-9CF39D14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00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5972-5399-4E45-B202-9C31E0F6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D8C6D2-B008-4F4A-9BE2-DBA8C1A4E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E9BE03-F5BC-4750-AAF1-0DA0529A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58251-6F51-448F-9B10-41420E6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3B7FDF-90EC-4EB2-B2E0-F02918EE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81BFC8-C289-4708-ADFA-AA7E6ED8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50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8B54CF-55DA-4BCC-8EEA-DF45E55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68A31B-E81E-4CE2-B8AC-767E5E36F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78A44-9EA5-40AC-B9B9-D428ED165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EFBB-5B63-482E-B1CD-BE09E74716E5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91884-3DF7-4D95-AB3C-5F36347DA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12849-893F-4E8C-A53F-A2696ABA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49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38.xml"/><Relationship Id="rId7" Type="http://schemas.openxmlformats.org/officeDocument/2006/relationships/image" Target="../media/image2.png"/><Relationship Id="rId12" Type="http://schemas.openxmlformats.org/officeDocument/2006/relationships/slide" Target="slide2.xml"/><Relationship Id="rId2" Type="http://schemas.openxmlformats.org/officeDocument/2006/relationships/customXml" Target="../../customXml/item122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92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3.xml"/><Relationship Id="rId13" Type="http://schemas.openxmlformats.org/officeDocument/2006/relationships/image" Target="../media/image2.png"/><Relationship Id="rId18" Type="http://schemas.openxmlformats.org/officeDocument/2006/relationships/image" Target="../media/image14.png"/><Relationship Id="rId3" Type="http://schemas.openxmlformats.org/officeDocument/2006/relationships/customXml" Target="../../customXml/item123.xml"/><Relationship Id="rId21" Type="http://schemas.openxmlformats.org/officeDocument/2006/relationships/slide" Target="slide4.xml"/><Relationship Id="rId7" Type="http://schemas.openxmlformats.org/officeDocument/2006/relationships/customXml" Target="../../customXml/item15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82.xml"/><Relationship Id="rId16" Type="http://schemas.openxmlformats.org/officeDocument/2006/relationships/image" Target="../media/image5.png"/><Relationship Id="rId20" Type="http://schemas.openxmlformats.org/officeDocument/2006/relationships/image" Target="../media/image32.png"/><Relationship Id="rId1" Type="http://schemas.openxmlformats.org/officeDocument/2006/relationships/customXml" Target="../../customXml/item133.xml"/><Relationship Id="rId6" Type="http://schemas.openxmlformats.org/officeDocument/2006/relationships/customXml" Target="../../customXml/item163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65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15.xml"/><Relationship Id="rId19" Type="http://schemas.openxmlformats.org/officeDocument/2006/relationships/image" Target="../media/image31.png"/><Relationship Id="rId4" Type="http://schemas.openxmlformats.org/officeDocument/2006/relationships/customXml" Target="../../customXml/item46.xml"/><Relationship Id="rId9" Type="http://schemas.openxmlformats.org/officeDocument/2006/relationships/customXml" Target="../../customXml/item153.xml"/><Relationship Id="rId14" Type="http://schemas.openxmlformats.org/officeDocument/2006/relationships/image" Target="../media/image3.png"/><Relationship Id="rId2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6.xml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customXml" Target="../../customXml/item90.xml"/><Relationship Id="rId21" Type="http://schemas.openxmlformats.org/officeDocument/2006/relationships/image" Target="../media/image10.png"/><Relationship Id="rId7" Type="http://schemas.openxmlformats.org/officeDocument/2006/relationships/customXml" Target="../../customXml/item162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3.png"/><Relationship Id="rId2" Type="http://schemas.openxmlformats.org/officeDocument/2006/relationships/customXml" Target="../../customXml/item149.xml"/><Relationship Id="rId16" Type="http://schemas.openxmlformats.org/officeDocument/2006/relationships/image" Target="../media/image6.png"/><Relationship Id="rId20" Type="http://schemas.openxmlformats.org/officeDocument/2006/relationships/image" Target="../media/image9.png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112.xml"/><Relationship Id="rId11" Type="http://schemas.openxmlformats.org/officeDocument/2006/relationships/image" Target="../media/image1.png"/><Relationship Id="rId24" Type="http://schemas.openxmlformats.org/officeDocument/2006/relationships/image" Target="../media/image12.png"/><Relationship Id="rId5" Type="http://schemas.openxmlformats.org/officeDocument/2006/relationships/customXml" Target="../../customXml/item146.xml"/><Relationship Id="rId15" Type="http://schemas.openxmlformats.org/officeDocument/2006/relationships/image" Target="../media/image5.png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9" Type="http://schemas.openxmlformats.org/officeDocument/2006/relationships/slide" Target="slide3.xml"/><Relationship Id="rId4" Type="http://schemas.openxmlformats.org/officeDocument/2006/relationships/customXml" Target="../../customXml/item116.xml"/><Relationship Id="rId9" Type="http://schemas.openxmlformats.org/officeDocument/2006/relationships/customXml" Target="../../customXml/item27.xml"/><Relationship Id="rId14" Type="http://schemas.openxmlformats.org/officeDocument/2006/relationships/image" Target="../media/image4.png"/><Relationship Id="rId22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9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83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155.xml"/><Relationship Id="rId12" Type="http://schemas.openxmlformats.org/officeDocument/2006/relationships/image" Target="../media/image2.png"/><Relationship Id="rId17" Type="http://schemas.openxmlformats.org/officeDocument/2006/relationships/slide" Target="slide4.xml"/><Relationship Id="rId2" Type="http://schemas.openxmlformats.org/officeDocument/2006/relationships/customXml" Target="../../customXml/item172.xml"/><Relationship Id="rId16" Type="http://schemas.openxmlformats.org/officeDocument/2006/relationships/image" Target="../media/image6.png"/><Relationship Id="rId20" Type="http://schemas.openxmlformats.org/officeDocument/2006/relationships/image" Target="../media/image14.png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15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135.xml"/><Relationship Id="rId9" Type="http://schemas.openxmlformats.org/officeDocument/2006/relationships/customXml" Target="../../customXml/item158.xml"/><Relationship Id="rId14" Type="http://schemas.openxmlformats.org/officeDocument/2006/relationships/image" Target="../media/image4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customXml" Target="../../customXml/item43.xml"/><Relationship Id="rId18" Type="http://schemas.openxmlformats.org/officeDocument/2006/relationships/slideLayout" Target="../slideLayouts/slideLayout2.xml"/><Relationship Id="rId26" Type="http://schemas.openxmlformats.org/officeDocument/2006/relationships/slide" Target="slide5.xml"/><Relationship Id="rId3" Type="http://schemas.openxmlformats.org/officeDocument/2006/relationships/customXml" Target="../../customXml/item14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13.xml"/><Relationship Id="rId12" Type="http://schemas.openxmlformats.org/officeDocument/2006/relationships/customXml" Target="../../customXml/item137.xml"/><Relationship Id="rId17" Type="http://schemas.openxmlformats.org/officeDocument/2006/relationships/customXml" Target="../../customXml/item109.xml"/><Relationship Id="rId25" Type="http://schemas.openxmlformats.org/officeDocument/2006/relationships/image" Target="../media/image14.png"/><Relationship Id="rId2" Type="http://schemas.openxmlformats.org/officeDocument/2006/relationships/customXml" Target="../../customXml/item115.xml"/><Relationship Id="rId16" Type="http://schemas.openxmlformats.org/officeDocument/2006/relationships/customXml" Target="../../customXml/item32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69.xml"/><Relationship Id="rId11" Type="http://schemas.openxmlformats.org/officeDocument/2006/relationships/customXml" Target="../../customXml/item110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108.xml"/><Relationship Id="rId15" Type="http://schemas.openxmlformats.org/officeDocument/2006/relationships/customXml" Target="../../customXml/item142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61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98.xml"/><Relationship Id="rId9" Type="http://schemas.openxmlformats.org/officeDocument/2006/relationships/customXml" Target="../../customXml/item7.xml"/><Relationship Id="rId14" Type="http://schemas.openxmlformats.org/officeDocument/2006/relationships/customXml" Target="../../customXml/item77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8.xml"/><Relationship Id="rId18" Type="http://schemas.openxmlformats.org/officeDocument/2006/relationships/image" Target="../media/image4.png"/><Relationship Id="rId26" Type="http://schemas.openxmlformats.org/officeDocument/2006/relationships/slide" Target="slide7.xml"/><Relationship Id="rId21" Type="http://schemas.openxmlformats.org/officeDocument/2006/relationships/slide" Target="slide8.xml"/><Relationship Id="rId34" Type="http://schemas.openxmlformats.org/officeDocument/2006/relationships/image" Target="../media/image22.png"/><Relationship Id="rId7" Type="http://schemas.openxmlformats.org/officeDocument/2006/relationships/customXml" Target="../../customXml/item29.xml"/><Relationship Id="rId12" Type="http://schemas.openxmlformats.org/officeDocument/2006/relationships/customXml" Target="../../customXml/item145.xml"/><Relationship Id="rId17" Type="http://schemas.openxmlformats.org/officeDocument/2006/relationships/image" Target="../media/image3.png"/><Relationship Id="rId25" Type="http://schemas.openxmlformats.org/officeDocument/2006/relationships/image" Target="../media/image9.png"/><Relationship Id="rId33" Type="http://schemas.openxmlformats.org/officeDocument/2006/relationships/image" Target="../media/image21.png"/><Relationship Id="rId2" Type="http://schemas.openxmlformats.org/officeDocument/2006/relationships/customXml" Target="../../customXml/item35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17.png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120.xml"/><Relationship Id="rId11" Type="http://schemas.openxmlformats.org/officeDocument/2006/relationships/customXml" Target="../../customXml/item119.xml"/><Relationship Id="rId24" Type="http://schemas.openxmlformats.org/officeDocument/2006/relationships/slide" Target="slide10.xml"/><Relationship Id="rId32" Type="http://schemas.openxmlformats.org/officeDocument/2006/relationships/image" Target="../media/image20.png"/><Relationship Id="rId37" Type="http://schemas.openxmlformats.org/officeDocument/2006/relationships/image" Target="../media/image25.png"/><Relationship Id="rId5" Type="http://schemas.openxmlformats.org/officeDocument/2006/relationships/customXml" Target="../../customXml/item22.xml"/><Relationship Id="rId15" Type="http://schemas.openxmlformats.org/officeDocument/2006/relationships/image" Target="../media/image1.png"/><Relationship Id="rId23" Type="http://schemas.openxmlformats.org/officeDocument/2006/relationships/image" Target="../media/image15.png"/><Relationship Id="rId28" Type="http://schemas.openxmlformats.org/officeDocument/2006/relationships/slide" Target="slide6.xml"/><Relationship Id="rId36" Type="http://schemas.openxmlformats.org/officeDocument/2006/relationships/image" Target="../media/image24.png"/><Relationship Id="rId10" Type="http://schemas.openxmlformats.org/officeDocument/2006/relationships/customXml" Target="../../customXml/item65.xml"/><Relationship Id="rId19" Type="http://schemas.openxmlformats.org/officeDocument/2006/relationships/image" Target="../media/image5.png"/><Relationship Id="rId31" Type="http://schemas.openxmlformats.org/officeDocument/2006/relationships/image" Target="../media/image19.png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118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4.png"/><Relationship Id="rId27" Type="http://schemas.openxmlformats.org/officeDocument/2006/relationships/image" Target="../media/image16.png"/><Relationship Id="rId30" Type="http://schemas.openxmlformats.org/officeDocument/2006/relationships/image" Target="../media/image18.png"/><Relationship Id="rId35" Type="http://schemas.openxmlformats.org/officeDocument/2006/relationships/image" Target="../media/image23.png"/><Relationship Id="rId8" Type="http://schemas.openxmlformats.org/officeDocument/2006/relationships/customXml" Target="../../customXml/item71.xml"/><Relationship Id="rId3" Type="http://schemas.openxmlformats.org/officeDocument/2006/relationships/customXml" Target="../../customXml/item4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2.xml"/><Relationship Id="rId18" Type="http://schemas.openxmlformats.org/officeDocument/2006/relationships/customXml" Target="../../customXml/item91.xml"/><Relationship Id="rId26" Type="http://schemas.openxmlformats.org/officeDocument/2006/relationships/image" Target="../media/image14.png"/><Relationship Id="rId39" Type="http://schemas.openxmlformats.org/officeDocument/2006/relationships/image" Target="../media/image25.png"/><Relationship Id="rId21" Type="http://schemas.openxmlformats.org/officeDocument/2006/relationships/image" Target="../media/image2.png"/><Relationship Id="rId34" Type="http://schemas.openxmlformats.org/officeDocument/2006/relationships/image" Target="../media/image20.png"/><Relationship Id="rId7" Type="http://schemas.openxmlformats.org/officeDocument/2006/relationships/customXml" Target="../../customXml/item97.xml"/><Relationship Id="rId12" Type="http://schemas.openxmlformats.org/officeDocument/2006/relationships/customXml" Target="../../customXml/item151.xml"/><Relationship Id="rId17" Type="http://schemas.openxmlformats.org/officeDocument/2006/relationships/customXml" Target="../../customXml/item40.xml"/><Relationship Id="rId25" Type="http://schemas.openxmlformats.org/officeDocument/2006/relationships/image" Target="../media/image6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2" Type="http://schemas.openxmlformats.org/officeDocument/2006/relationships/customXml" Target="../../customXml/item127.xml"/><Relationship Id="rId16" Type="http://schemas.openxmlformats.org/officeDocument/2006/relationships/customXml" Target="../../customXml/item150.xml"/><Relationship Id="rId20" Type="http://schemas.openxmlformats.org/officeDocument/2006/relationships/image" Target="../media/image1.png"/><Relationship Id="rId29" Type="http://schemas.openxmlformats.org/officeDocument/2006/relationships/image" Target="../media/image9.png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140.xml"/><Relationship Id="rId11" Type="http://schemas.openxmlformats.org/officeDocument/2006/relationships/customXml" Target="../../customXml/item134.xml"/><Relationship Id="rId24" Type="http://schemas.openxmlformats.org/officeDocument/2006/relationships/image" Target="../media/image5.png"/><Relationship Id="rId32" Type="http://schemas.openxmlformats.org/officeDocument/2006/relationships/image" Target="../media/image18.png"/><Relationship Id="rId37" Type="http://schemas.openxmlformats.org/officeDocument/2006/relationships/image" Target="../media/image23.png"/><Relationship Id="rId40" Type="http://schemas.openxmlformats.org/officeDocument/2006/relationships/slide" Target="slide5.xml"/><Relationship Id="rId5" Type="http://schemas.openxmlformats.org/officeDocument/2006/relationships/customXml" Target="../../customXml/item126.xml"/><Relationship Id="rId15" Type="http://schemas.openxmlformats.org/officeDocument/2006/relationships/customXml" Target="../../customXml/item58.xml"/><Relationship Id="rId23" Type="http://schemas.openxmlformats.org/officeDocument/2006/relationships/image" Target="../media/image4.png"/><Relationship Id="rId28" Type="http://schemas.openxmlformats.org/officeDocument/2006/relationships/slide" Target="slide4.xml"/><Relationship Id="rId36" Type="http://schemas.openxmlformats.org/officeDocument/2006/relationships/image" Target="../media/image22.png"/><Relationship Id="rId10" Type="http://schemas.openxmlformats.org/officeDocument/2006/relationships/customXml" Target="../../customXml/item21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17.png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39.xml"/><Relationship Id="rId14" Type="http://schemas.openxmlformats.org/officeDocument/2006/relationships/customXml" Target="../../customXml/item94.xml"/><Relationship Id="rId22" Type="http://schemas.openxmlformats.org/officeDocument/2006/relationships/image" Target="../media/image3.png"/><Relationship Id="rId27" Type="http://schemas.openxmlformats.org/officeDocument/2006/relationships/image" Target="../media/image15.png"/><Relationship Id="rId30" Type="http://schemas.openxmlformats.org/officeDocument/2006/relationships/image" Target="../media/image16.png"/><Relationship Id="rId35" Type="http://schemas.openxmlformats.org/officeDocument/2006/relationships/image" Target="../media/image21.png"/><Relationship Id="rId8" Type="http://schemas.openxmlformats.org/officeDocument/2006/relationships/customXml" Target="../../customXml/item36.xml"/><Relationship Id="rId3" Type="http://schemas.openxmlformats.org/officeDocument/2006/relationships/customXml" Target="../../customXml/item10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4.xml"/><Relationship Id="rId18" Type="http://schemas.openxmlformats.org/officeDocument/2006/relationships/customXml" Target="../../customXml/item87.xml"/><Relationship Id="rId26" Type="http://schemas.openxmlformats.org/officeDocument/2006/relationships/image" Target="../media/image14.png"/><Relationship Id="rId39" Type="http://schemas.openxmlformats.org/officeDocument/2006/relationships/image" Target="../media/image25.png"/><Relationship Id="rId21" Type="http://schemas.openxmlformats.org/officeDocument/2006/relationships/image" Target="../media/image2.png"/><Relationship Id="rId34" Type="http://schemas.openxmlformats.org/officeDocument/2006/relationships/image" Target="../media/image20.png"/><Relationship Id="rId42" Type="http://schemas.openxmlformats.org/officeDocument/2006/relationships/image" Target="../media/image12.png"/><Relationship Id="rId7" Type="http://schemas.openxmlformats.org/officeDocument/2006/relationships/customXml" Target="../../customXml/item4.xml"/><Relationship Id="rId2" Type="http://schemas.openxmlformats.org/officeDocument/2006/relationships/customXml" Target="../../customXml/item125.xml"/><Relationship Id="rId16" Type="http://schemas.openxmlformats.org/officeDocument/2006/relationships/customXml" Target="../../customXml/item26.xml"/><Relationship Id="rId20" Type="http://schemas.openxmlformats.org/officeDocument/2006/relationships/image" Target="../media/image1.png"/><Relationship Id="rId29" Type="http://schemas.openxmlformats.org/officeDocument/2006/relationships/image" Target="../media/image9.png"/><Relationship Id="rId41" Type="http://schemas.openxmlformats.org/officeDocument/2006/relationships/image" Target="../media/image26.png"/><Relationship Id="rId1" Type="http://schemas.openxmlformats.org/officeDocument/2006/relationships/customXml" Target="../../customXml/item121.xml"/><Relationship Id="rId6" Type="http://schemas.openxmlformats.org/officeDocument/2006/relationships/customXml" Target="../../customXml/item28.xml"/><Relationship Id="rId11" Type="http://schemas.openxmlformats.org/officeDocument/2006/relationships/customXml" Target="../../customXml/item17.xml"/><Relationship Id="rId24" Type="http://schemas.openxmlformats.org/officeDocument/2006/relationships/image" Target="../media/image5.png"/><Relationship Id="rId32" Type="http://schemas.openxmlformats.org/officeDocument/2006/relationships/image" Target="../media/image18.png"/><Relationship Id="rId37" Type="http://schemas.openxmlformats.org/officeDocument/2006/relationships/image" Target="../media/image23.png"/><Relationship Id="rId40" Type="http://schemas.openxmlformats.org/officeDocument/2006/relationships/slide" Target="slide5.xml"/><Relationship Id="rId5" Type="http://schemas.openxmlformats.org/officeDocument/2006/relationships/customXml" Target="../../customXml/item52.xml"/><Relationship Id="rId15" Type="http://schemas.openxmlformats.org/officeDocument/2006/relationships/customXml" Target="../../customXml/item67.xml"/><Relationship Id="rId23" Type="http://schemas.openxmlformats.org/officeDocument/2006/relationships/image" Target="../media/image4.png"/><Relationship Id="rId28" Type="http://schemas.openxmlformats.org/officeDocument/2006/relationships/slide" Target="slide4.xml"/><Relationship Id="rId36" Type="http://schemas.openxmlformats.org/officeDocument/2006/relationships/image" Target="../media/image22.png"/><Relationship Id="rId10" Type="http://schemas.openxmlformats.org/officeDocument/2006/relationships/customXml" Target="../../customXml/item78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17.png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44.xml"/><Relationship Id="rId14" Type="http://schemas.openxmlformats.org/officeDocument/2006/relationships/customXml" Target="../../customXml/item144.xml"/><Relationship Id="rId22" Type="http://schemas.openxmlformats.org/officeDocument/2006/relationships/image" Target="../media/image3.png"/><Relationship Id="rId27" Type="http://schemas.openxmlformats.org/officeDocument/2006/relationships/image" Target="../media/image15.png"/><Relationship Id="rId30" Type="http://schemas.openxmlformats.org/officeDocument/2006/relationships/image" Target="../media/image16.png"/><Relationship Id="rId35" Type="http://schemas.openxmlformats.org/officeDocument/2006/relationships/image" Target="../media/image21.png"/><Relationship Id="rId43" Type="http://schemas.openxmlformats.org/officeDocument/2006/relationships/image" Target="../media/image27.png"/><Relationship Id="rId8" Type="http://schemas.openxmlformats.org/officeDocument/2006/relationships/customXml" Target="../../customXml/item73.xml"/><Relationship Id="rId3" Type="http://schemas.openxmlformats.org/officeDocument/2006/relationships/customXml" Target="../../customXml/item5.xml"/><Relationship Id="rId12" Type="http://schemas.openxmlformats.org/officeDocument/2006/relationships/customXml" Target="../../customXml/item174.xml"/><Relationship Id="rId17" Type="http://schemas.openxmlformats.org/officeDocument/2006/relationships/customXml" Target="../../customXml/item45.xml"/><Relationship Id="rId25" Type="http://schemas.openxmlformats.org/officeDocument/2006/relationships/image" Target="../media/image6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.xml"/><Relationship Id="rId18" Type="http://schemas.openxmlformats.org/officeDocument/2006/relationships/customXml" Target="../../customXml/item141.xml"/><Relationship Id="rId26" Type="http://schemas.openxmlformats.org/officeDocument/2006/relationships/customXml" Target="../../customXml/item148.xml"/><Relationship Id="rId39" Type="http://schemas.openxmlformats.org/officeDocument/2006/relationships/slide" Target="slide7.xml"/><Relationship Id="rId21" Type="http://schemas.openxmlformats.org/officeDocument/2006/relationships/customXml" Target="../../customXml/item93.xml"/><Relationship Id="rId34" Type="http://schemas.openxmlformats.org/officeDocument/2006/relationships/image" Target="../media/image6.png"/><Relationship Id="rId42" Type="http://schemas.openxmlformats.org/officeDocument/2006/relationships/image" Target="../media/image17.png"/><Relationship Id="rId47" Type="http://schemas.openxmlformats.org/officeDocument/2006/relationships/image" Target="../media/image22.png"/><Relationship Id="rId50" Type="http://schemas.openxmlformats.org/officeDocument/2006/relationships/image" Target="../media/image25.png"/><Relationship Id="rId7" Type="http://schemas.openxmlformats.org/officeDocument/2006/relationships/customXml" Target="../../customXml/item89.xml"/><Relationship Id="rId2" Type="http://schemas.openxmlformats.org/officeDocument/2006/relationships/customXml" Target="../../customXml/item54.xml"/><Relationship Id="rId16" Type="http://schemas.openxmlformats.org/officeDocument/2006/relationships/customXml" Target="../../customXml/item85.xml"/><Relationship Id="rId29" Type="http://schemas.openxmlformats.org/officeDocument/2006/relationships/image" Target="../media/image1.png"/><Relationship Id="rId11" Type="http://schemas.openxmlformats.org/officeDocument/2006/relationships/customXml" Target="../../customXml/item170.xml"/><Relationship Id="rId24" Type="http://schemas.openxmlformats.org/officeDocument/2006/relationships/customXml" Target="../../customXml/item33.xml"/><Relationship Id="rId32" Type="http://schemas.openxmlformats.org/officeDocument/2006/relationships/image" Target="../media/image4.png"/><Relationship Id="rId37" Type="http://schemas.openxmlformats.org/officeDocument/2006/relationships/slide" Target="slide10.xml"/><Relationship Id="rId40" Type="http://schemas.openxmlformats.org/officeDocument/2006/relationships/image" Target="../media/image16.png"/><Relationship Id="rId45" Type="http://schemas.openxmlformats.org/officeDocument/2006/relationships/image" Target="../media/image20.png"/><Relationship Id="rId53" Type="http://schemas.openxmlformats.org/officeDocument/2006/relationships/slide" Target="slide9.xml"/><Relationship Id="rId5" Type="http://schemas.openxmlformats.org/officeDocument/2006/relationships/customXml" Target="../../customXml/item136.xml"/><Relationship Id="rId10" Type="http://schemas.openxmlformats.org/officeDocument/2006/relationships/customXml" Target="../../customXml/item75.xml"/><Relationship Id="rId19" Type="http://schemas.openxmlformats.org/officeDocument/2006/relationships/customXml" Target="../../customXml/item168.xml"/><Relationship Id="rId31" Type="http://schemas.openxmlformats.org/officeDocument/2006/relationships/image" Target="../media/image3.png"/><Relationship Id="rId44" Type="http://schemas.openxmlformats.org/officeDocument/2006/relationships/image" Target="../media/image19.png"/><Relationship Id="rId52" Type="http://schemas.openxmlformats.org/officeDocument/2006/relationships/image" Target="../media/image28.png"/><Relationship Id="rId4" Type="http://schemas.openxmlformats.org/officeDocument/2006/relationships/customXml" Target="../../customXml/item143.xml"/><Relationship Id="rId9" Type="http://schemas.openxmlformats.org/officeDocument/2006/relationships/customXml" Target="../../customXml/item105.xml"/><Relationship Id="rId14" Type="http://schemas.openxmlformats.org/officeDocument/2006/relationships/customXml" Target="../../customXml/item1.xml"/><Relationship Id="rId22" Type="http://schemas.openxmlformats.org/officeDocument/2006/relationships/customXml" Target="../../customXml/item86.xml"/><Relationship Id="rId27" Type="http://schemas.openxmlformats.org/officeDocument/2006/relationships/customXml" Target="../../customXml/item55.xml"/><Relationship Id="rId30" Type="http://schemas.openxmlformats.org/officeDocument/2006/relationships/image" Target="../media/image2.png"/><Relationship Id="rId35" Type="http://schemas.openxmlformats.org/officeDocument/2006/relationships/image" Target="../media/image14.png"/><Relationship Id="rId43" Type="http://schemas.openxmlformats.org/officeDocument/2006/relationships/image" Target="../media/image18.png"/><Relationship Id="rId48" Type="http://schemas.openxmlformats.org/officeDocument/2006/relationships/image" Target="../media/image23.png"/><Relationship Id="rId8" Type="http://schemas.openxmlformats.org/officeDocument/2006/relationships/customXml" Target="../../customXml/item64.xml"/><Relationship Id="rId51" Type="http://schemas.openxmlformats.org/officeDocument/2006/relationships/slide" Target="slide5.xml"/><Relationship Id="rId3" Type="http://schemas.openxmlformats.org/officeDocument/2006/relationships/customXml" Target="../../customXml/item103.xml"/><Relationship Id="rId12" Type="http://schemas.openxmlformats.org/officeDocument/2006/relationships/customXml" Target="../../customXml/item154.xml"/><Relationship Id="rId17" Type="http://schemas.openxmlformats.org/officeDocument/2006/relationships/customXml" Target="../../customXml/item157.xml"/><Relationship Id="rId25" Type="http://schemas.openxmlformats.org/officeDocument/2006/relationships/customXml" Target="../../customXml/item171.xml"/><Relationship Id="rId33" Type="http://schemas.openxmlformats.org/officeDocument/2006/relationships/image" Target="../media/image5.png"/><Relationship Id="rId38" Type="http://schemas.openxmlformats.org/officeDocument/2006/relationships/image" Target="../media/image9.png"/><Relationship Id="rId46" Type="http://schemas.openxmlformats.org/officeDocument/2006/relationships/image" Target="../media/image21.png"/><Relationship Id="rId20" Type="http://schemas.openxmlformats.org/officeDocument/2006/relationships/customXml" Target="../../customXml/item160.xml"/><Relationship Id="rId41" Type="http://schemas.openxmlformats.org/officeDocument/2006/relationships/slide" Target="slide6.xml"/><Relationship Id="rId54" Type="http://schemas.openxmlformats.org/officeDocument/2006/relationships/image" Target="../media/image29.png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96.xml"/><Relationship Id="rId15" Type="http://schemas.openxmlformats.org/officeDocument/2006/relationships/customXml" Target="../../customXml/item11.xml"/><Relationship Id="rId23" Type="http://schemas.openxmlformats.org/officeDocument/2006/relationships/customXml" Target="../../customXml/item95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15.png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175.xml"/><Relationship Id="rId21" Type="http://schemas.openxmlformats.org/officeDocument/2006/relationships/customXml" Target="../../customXml/item130.xml"/><Relationship Id="rId34" Type="http://schemas.openxmlformats.org/officeDocument/2006/relationships/customXml" Target="../../customXml/item80.xml"/><Relationship Id="rId42" Type="http://schemas.openxmlformats.org/officeDocument/2006/relationships/image" Target="../media/image3.png"/><Relationship Id="rId47" Type="http://schemas.openxmlformats.org/officeDocument/2006/relationships/image" Target="../media/image15.png"/><Relationship Id="rId50" Type="http://schemas.openxmlformats.org/officeDocument/2006/relationships/slide" Target="slide7.xml"/><Relationship Id="rId55" Type="http://schemas.openxmlformats.org/officeDocument/2006/relationships/image" Target="../media/image19.png"/><Relationship Id="rId63" Type="http://schemas.openxmlformats.org/officeDocument/2006/relationships/image" Target="../media/image28.png"/><Relationship Id="rId7" Type="http://schemas.openxmlformats.org/officeDocument/2006/relationships/customXml" Target="../../customXml/item111.xml"/><Relationship Id="rId2" Type="http://schemas.openxmlformats.org/officeDocument/2006/relationships/customXml" Target="../../customXml/item132.xml"/><Relationship Id="rId16" Type="http://schemas.openxmlformats.org/officeDocument/2006/relationships/customXml" Target="../../customXml/item117.xml"/><Relationship Id="rId29" Type="http://schemas.openxmlformats.org/officeDocument/2006/relationships/customXml" Target="../../customXml/item66.xml"/><Relationship Id="rId11" Type="http://schemas.openxmlformats.org/officeDocument/2006/relationships/customXml" Target="../../customXml/item167.xml"/><Relationship Id="rId24" Type="http://schemas.openxmlformats.org/officeDocument/2006/relationships/customXml" Target="../../customXml/item169.xml"/><Relationship Id="rId32" Type="http://schemas.openxmlformats.org/officeDocument/2006/relationships/customXml" Target="../../customXml/item6.xml"/><Relationship Id="rId37" Type="http://schemas.openxmlformats.org/officeDocument/2006/relationships/customXml" Target="../../customXml/item12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17.png"/><Relationship Id="rId58" Type="http://schemas.openxmlformats.org/officeDocument/2006/relationships/image" Target="../media/image22.png"/><Relationship Id="rId66" Type="http://schemas.openxmlformats.org/officeDocument/2006/relationships/image" Target="../media/image30.png"/><Relationship Id="rId5" Type="http://schemas.openxmlformats.org/officeDocument/2006/relationships/customXml" Target="../../customXml/item70.xml"/><Relationship Id="rId61" Type="http://schemas.openxmlformats.org/officeDocument/2006/relationships/image" Target="../media/image25.png"/><Relationship Id="rId19" Type="http://schemas.openxmlformats.org/officeDocument/2006/relationships/customXml" Target="../../customXml/item74.xml"/><Relationship Id="rId14" Type="http://schemas.openxmlformats.org/officeDocument/2006/relationships/customXml" Target="../../customXml/item19.xml"/><Relationship Id="rId22" Type="http://schemas.openxmlformats.org/officeDocument/2006/relationships/customXml" Target="../../customXml/item131.xml"/><Relationship Id="rId27" Type="http://schemas.openxmlformats.org/officeDocument/2006/relationships/customXml" Target="../../customXml/item102.xml"/><Relationship Id="rId30" Type="http://schemas.openxmlformats.org/officeDocument/2006/relationships/customXml" Target="../../customXml/item50.xml"/><Relationship Id="rId35" Type="http://schemas.openxmlformats.org/officeDocument/2006/relationships/customXml" Target="../../customXml/item38.xml"/><Relationship Id="rId43" Type="http://schemas.openxmlformats.org/officeDocument/2006/relationships/image" Target="../media/image4.png"/><Relationship Id="rId48" Type="http://schemas.openxmlformats.org/officeDocument/2006/relationships/slide" Target="slide10.xml"/><Relationship Id="rId56" Type="http://schemas.openxmlformats.org/officeDocument/2006/relationships/image" Target="../media/image20.png"/><Relationship Id="rId64" Type="http://schemas.openxmlformats.org/officeDocument/2006/relationships/image" Target="../media/image29.png"/><Relationship Id="rId8" Type="http://schemas.openxmlformats.org/officeDocument/2006/relationships/customXml" Target="../../customXml/item37.xml"/><Relationship Id="rId51" Type="http://schemas.openxmlformats.org/officeDocument/2006/relationships/image" Target="../media/image16.png"/><Relationship Id="rId3" Type="http://schemas.openxmlformats.org/officeDocument/2006/relationships/customXml" Target="../../customXml/item18.xml"/><Relationship Id="rId12" Type="http://schemas.openxmlformats.org/officeDocument/2006/relationships/customXml" Target="../../customXml/item8.xml"/><Relationship Id="rId17" Type="http://schemas.openxmlformats.org/officeDocument/2006/relationships/customXml" Target="../../customXml/item147.xml"/><Relationship Id="rId25" Type="http://schemas.openxmlformats.org/officeDocument/2006/relationships/customXml" Target="../../customXml/item3.xml"/><Relationship Id="rId33" Type="http://schemas.openxmlformats.org/officeDocument/2006/relationships/customXml" Target="../../customXml/item25.xml"/><Relationship Id="rId38" Type="http://schemas.openxmlformats.org/officeDocument/2006/relationships/customXml" Target="../../customXml/item104.xml"/><Relationship Id="rId46" Type="http://schemas.openxmlformats.org/officeDocument/2006/relationships/image" Target="../media/image14.png"/><Relationship Id="rId59" Type="http://schemas.openxmlformats.org/officeDocument/2006/relationships/image" Target="../media/image23.png"/><Relationship Id="rId20" Type="http://schemas.openxmlformats.org/officeDocument/2006/relationships/customXml" Target="../../customXml/item164.xml"/><Relationship Id="rId41" Type="http://schemas.openxmlformats.org/officeDocument/2006/relationships/image" Target="../media/image2.png"/><Relationship Id="rId54" Type="http://schemas.openxmlformats.org/officeDocument/2006/relationships/image" Target="../media/image18.png"/><Relationship Id="rId62" Type="http://schemas.openxmlformats.org/officeDocument/2006/relationships/slide" Target="slide5.xml"/><Relationship Id="rId1" Type="http://schemas.openxmlformats.org/officeDocument/2006/relationships/customXml" Target="../../customXml/item88.xml"/><Relationship Id="rId6" Type="http://schemas.openxmlformats.org/officeDocument/2006/relationships/customXml" Target="../../customXml/item173.xml"/><Relationship Id="rId15" Type="http://schemas.openxmlformats.org/officeDocument/2006/relationships/customXml" Target="../../customXml/item124.xml"/><Relationship Id="rId23" Type="http://schemas.openxmlformats.org/officeDocument/2006/relationships/customXml" Target="../../customXml/item176.xml"/><Relationship Id="rId28" Type="http://schemas.openxmlformats.org/officeDocument/2006/relationships/customXml" Target="../../customXml/item139.xml"/><Relationship Id="rId36" Type="http://schemas.openxmlformats.org/officeDocument/2006/relationships/customXml" Target="../../customXml/item84.xml"/><Relationship Id="rId49" Type="http://schemas.openxmlformats.org/officeDocument/2006/relationships/image" Target="../media/image9.png"/><Relationship Id="rId57" Type="http://schemas.openxmlformats.org/officeDocument/2006/relationships/image" Target="../media/image21.png"/><Relationship Id="rId10" Type="http://schemas.openxmlformats.org/officeDocument/2006/relationships/customXml" Target="../../customXml/item101.xml"/><Relationship Id="rId31" Type="http://schemas.openxmlformats.org/officeDocument/2006/relationships/customXml" Target="../../customXml/item20.xml"/><Relationship Id="rId44" Type="http://schemas.openxmlformats.org/officeDocument/2006/relationships/image" Target="../media/image5.png"/><Relationship Id="rId52" Type="http://schemas.openxmlformats.org/officeDocument/2006/relationships/slide" Target="slide6.xml"/><Relationship Id="rId60" Type="http://schemas.openxmlformats.org/officeDocument/2006/relationships/image" Target="../media/image24.png"/><Relationship Id="rId65" Type="http://schemas.openxmlformats.org/officeDocument/2006/relationships/slide" Target="slide8.xml"/><Relationship Id="rId4" Type="http://schemas.openxmlformats.org/officeDocument/2006/relationships/customXml" Target="../../customXml/item107.xml"/><Relationship Id="rId9" Type="http://schemas.openxmlformats.org/officeDocument/2006/relationships/customXml" Target="../../customXml/item30.xml"/><Relationship Id="rId13" Type="http://schemas.openxmlformats.org/officeDocument/2006/relationships/customXml" Target="../../customXml/item63.xml"/><Relationship Id="rId18" Type="http://schemas.openxmlformats.org/officeDocument/2006/relationships/customXml" Target="../../customXml/item61.xml"/><Relationship Id="rId3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DC80D71D-BD15-4404-B1CE-FADDE1A93E3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1AB55752-5444-4B74-8E08-E5526A16E7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3E8B458-1271-487E-8CAD-8602FED908A7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AC8ACA8-2D37-4C9C-9E80-40B82E68434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AD0FCE9-AACA-4D92-92C5-4D84E52743D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57939BC-34C3-4760-BFF6-732736257BF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170CDFF6-7656-40FB-9AF3-943A70709A6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0C0F40E0-770C-4CA6-A820-9B57E5DCCC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0710F2-4E2E-42E5-9E9C-EBF11A0AB9D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1F404A6F-6AE1-4C19-A723-231EBCD151E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DA008DB5-2108-4DF4-B5DB-F8903DF2804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6D7ECF8C-2A77-42EA-9EAB-437573BA71B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7647C5A-017E-462C-9CC8-6339AA05C9C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865BA7B-4029-4711-85EA-01E9D0F0794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6508EC-C8C7-4EE4-8581-729F0BAF4B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67850F0B-1470-45A3-B821-8F9B6253A07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A1074D79-2669-48DC-A1E4-CFC6432A8F1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830231A-0CCB-4BEB-94F6-174C068F8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022AF2B-13B3-4358-A3CA-6266D5C4E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4D64843-9AE1-4F9F-AA89-682CB6FEC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1B355AB-5110-4879-992A-41AACB2EE19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6A79182-00CE-4789-AEDF-7230C54DE8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https://www.uv.mx/dgdaie/desarrollo-curricular/seguimiento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8DD5B9F5-55C4-440E-A98E-51861773106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D2DF7FF-6CEE-4A5F-BEAD-4746523C7D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812E40D-13CC-46D8-8732-3766C82DAC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BBB2852-D0AC-4B05-9DBA-F0BB69D6E3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0200B87-AEB8-487E-B226-2429A99CC73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0829D337-A2CE-4671-9F07-FE02A1860E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2E99A313-9B91-45FC-A2B5-403C24F2F81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D46BF2B-FC84-4321-9B46-44B0DA39CDF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F4F2FFC-383D-44A6-9627-A20B62D5FF0B}"/>
              </a:ext>
            </a:extLst>
          </p:cNvPr>
          <p:cNvGrpSpPr/>
          <p:nvPr/>
        </p:nvGrpSpPr>
        <p:grpSpPr>
          <a:xfrm>
            <a:off x="3537975" y="3300104"/>
            <a:ext cx="2433234" cy="1115878"/>
            <a:chOff x="6096000" y="3073213"/>
            <a:chExt cx="2433234" cy="1115878"/>
          </a:xfrm>
        </p:grpSpPr>
        <p:sp>
          <p:nvSpPr>
            <p:cNvPr id="34" name="Rectángulo: esquinas redondeadas 33">
              <a:hlinkClick r:id="rId12" action="ppaction://hlinksldjump"/>
              <a:extLst>
                <a:ext uri="{FF2B5EF4-FFF2-40B4-BE49-F238E27FC236}">
                  <a16:creationId xmlns:a16="http://schemas.microsoft.com/office/drawing/2014/main" id="{D3AC0448-F96B-4140-A676-4E3C9F8F1B3E}"/>
                </a:ext>
              </a:extLst>
            </p:cNvPr>
            <p:cNvSpPr/>
            <p:nvPr/>
          </p:nvSpPr>
          <p:spPr>
            <a:xfrm>
              <a:off x="6096000" y="3073213"/>
              <a:ext cx="2433234" cy="1115878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Raleway" panose="020B0503030101060003" pitchFamily="34" charset="0"/>
              </a:endParaRPr>
            </a:p>
          </p:txBody>
        </p:sp>
        <p:sp>
          <p:nvSpPr>
            <p:cNvPr id="35" name="Content">
              <a:hlinkClick r:id="rId12" action="ppaction://hlinksldjump"/>
              <a:extLst>
                <a:ext uri="{FF2B5EF4-FFF2-40B4-BE49-F238E27FC236}">
                  <a16:creationId xmlns:a16="http://schemas.microsoft.com/office/drawing/2014/main" id="{B9BF6DE6-EDD2-47D2-9EC8-C70D29291F5A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6751405" y="3423403"/>
              <a:ext cx="1165704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endParaRPr lang="en-US" sz="24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B7C545FA-A8B7-450A-A7CC-E84E072922BA}"/>
              </a:ext>
            </a:extLst>
          </p:cNvPr>
          <p:cNvSpPr/>
          <p:nvPr/>
        </p:nvSpPr>
        <p:spPr>
          <a:xfrm>
            <a:off x="6351116" y="3300104"/>
            <a:ext cx="2433234" cy="11158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F0D842EF-D9E6-4385-8715-F6852BA6C43E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56128" y="3650294"/>
            <a:ext cx="15183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Rediseño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sp>
        <p:nvSpPr>
          <p:cNvPr id="68" name="Content">
            <a:extLst>
              <a:ext uri="{FF2B5EF4-FFF2-40B4-BE49-F238E27FC236}">
                <a16:creationId xmlns:a16="http://schemas.microsoft.com/office/drawing/2014/main" id="{C8A19B34-9148-4D28-85E0-2B89B98BBB2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499" y="2050908"/>
            <a:ext cx="1843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Actividades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AB08DBA8-F138-41AE-9521-64B662AE8AF6}"/>
              </a:ext>
            </a:extLst>
          </p:cNvPr>
          <p:cNvGrpSpPr/>
          <p:nvPr/>
        </p:nvGrpSpPr>
        <p:grpSpPr>
          <a:xfrm>
            <a:off x="2085975" y="2602802"/>
            <a:ext cx="4279900" cy="353943"/>
            <a:chOff x="2286000" y="2602802"/>
            <a:chExt cx="4279900" cy="353943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7EEEEF5E-4E49-4628-B951-BCAA09AB4AB4}"/>
                </a:ext>
              </a:extLst>
            </p:cNvPr>
            <p:cNvSpPr/>
            <p:nvPr/>
          </p:nvSpPr>
          <p:spPr>
            <a:xfrm>
              <a:off x="2286000" y="2602802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A5DA01D4-207F-4C34-8FC1-57CE98268F12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286000" y="2643673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B09121EF-530C-46AA-A352-312412CB577C}"/>
              </a:ext>
            </a:extLst>
          </p:cNvPr>
          <p:cNvGrpSpPr/>
          <p:nvPr/>
        </p:nvGrpSpPr>
        <p:grpSpPr>
          <a:xfrm>
            <a:off x="2085975" y="3024044"/>
            <a:ext cx="4279900" cy="353943"/>
            <a:chOff x="2286000" y="2998644"/>
            <a:chExt cx="4279900" cy="353943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19380680-40A6-4890-B84C-A3F299438475}"/>
                </a:ext>
              </a:extLst>
            </p:cNvPr>
            <p:cNvSpPr/>
            <p:nvPr/>
          </p:nvSpPr>
          <p:spPr>
            <a:xfrm>
              <a:off x="2286000" y="2998644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F4AA7809-5A8B-477C-8F8D-9FF62D85FF7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286000" y="3029422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8EEE317-ED8E-41E0-AC97-56FB478DCB4D}"/>
              </a:ext>
            </a:extLst>
          </p:cNvPr>
          <p:cNvGrpSpPr/>
          <p:nvPr/>
        </p:nvGrpSpPr>
        <p:grpSpPr>
          <a:xfrm>
            <a:off x="2085975" y="3444466"/>
            <a:ext cx="4291611" cy="353943"/>
            <a:chOff x="2286000" y="3419066"/>
            <a:chExt cx="4291611" cy="353943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37E692F9-5E23-4A10-8DFA-274B9D689DE3}"/>
                </a:ext>
              </a:extLst>
            </p:cNvPr>
            <p:cNvSpPr/>
            <p:nvPr/>
          </p:nvSpPr>
          <p:spPr>
            <a:xfrm>
              <a:off x="2297711" y="341906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181755E5-6858-4395-86ED-CA1585230AC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2286000" y="3446865"/>
              <a:ext cx="308930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campo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profesional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C30F8D6-E5D9-4675-83AB-EEBD7BE7DA09}"/>
              </a:ext>
            </a:extLst>
          </p:cNvPr>
          <p:cNvGrpSpPr/>
          <p:nvPr/>
        </p:nvGrpSpPr>
        <p:grpSpPr>
          <a:xfrm>
            <a:off x="2085975" y="3864056"/>
            <a:ext cx="4293422" cy="353943"/>
            <a:chOff x="2286000" y="3825956"/>
            <a:chExt cx="4293422" cy="353943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EAAA206F-BD78-4B36-8DA3-7E0735B5CAD9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812B5ADF-B54F-4E0D-9C2B-D7139BCC146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286000" y="3864308"/>
              <a:ext cx="273985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opciones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afínes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453EA033-02F8-4669-81D2-53B8E58C3031}"/>
              </a:ext>
            </a:extLst>
          </p:cNvPr>
          <p:cNvGrpSpPr/>
          <p:nvPr/>
        </p:nvGrpSpPr>
        <p:grpSpPr>
          <a:xfrm>
            <a:off x="2072453" y="4283646"/>
            <a:ext cx="4293422" cy="353943"/>
            <a:chOff x="2286000" y="3825956"/>
            <a:chExt cx="4293422" cy="353943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0F03D966-9C90-46F9-A65E-03A53014097B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1EC751EE-3DE1-468D-8751-CF26E0A33EF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286000" y="3864308"/>
              <a:ext cx="280397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los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lineamientos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Imagen 105">
            <a:extLst>
              <a:ext uri="{FF2B5EF4-FFF2-40B4-BE49-F238E27FC236}">
                <a16:creationId xmlns:a16="http://schemas.microsoft.com/office/drawing/2014/main" id="{C80A561C-F00E-4F20-B576-7F880A7FB8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71" y="4310271"/>
            <a:ext cx="300691" cy="300691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5972EF1A-F0B8-4905-9B5E-E14A48D20BA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65" y="3890681"/>
            <a:ext cx="300691" cy="300691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DB677D9F-6B9A-477C-9A4E-AA43B2C16C5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65" y="3472428"/>
            <a:ext cx="300691" cy="300691"/>
          </a:xfrm>
          <a:prstGeom prst="rect">
            <a:avLst/>
          </a:prstGeom>
        </p:spPr>
      </p:pic>
      <p:pic>
        <p:nvPicPr>
          <p:cNvPr id="41" name="Imagen 40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0A738F45-03E4-4D9E-B762-DDCD111B88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58" y="3046356"/>
            <a:ext cx="300854" cy="300854"/>
          </a:xfrm>
          <a:prstGeom prst="rect">
            <a:avLst/>
          </a:prstGeom>
        </p:spPr>
      </p:pic>
      <p:pic>
        <p:nvPicPr>
          <p:cNvPr id="109" name="Imagen 108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587C12A9-9AEA-4619-B132-D513F7FF3F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55" y="2633588"/>
            <a:ext cx="300854" cy="300854"/>
          </a:xfrm>
          <a:prstGeom prst="rect">
            <a:avLst/>
          </a:prstGeom>
        </p:spPr>
      </p:pic>
      <p:pic>
        <p:nvPicPr>
          <p:cNvPr id="110" name="Imagen 109" descr="Imagen que contiene texto&#10;&#10;Descripción generada automáticamente">
            <a:hlinkClick r:id="rId21" action="ppaction://hlinksldjump"/>
            <a:extLst>
              <a:ext uri="{FF2B5EF4-FFF2-40B4-BE49-F238E27FC236}">
                <a16:creationId xmlns:a16="http://schemas.microsoft.com/office/drawing/2014/main" id="{0C13CD8C-1C41-429A-82A6-A865367CE0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BEA09B6-1017-468F-BB2C-89D179E2A662}"/>
              </a:ext>
            </a:extLst>
          </p:cNvPr>
          <p:cNvCxnSpPr>
            <a:cxnSpLocks/>
          </p:cNvCxnSpPr>
          <p:nvPr/>
        </p:nvCxnSpPr>
        <p:spPr>
          <a:xfrm>
            <a:off x="2085975" y="5191059"/>
            <a:ext cx="4279900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D5FB3619-5D8C-40F2-9138-C228453C54F4}"/>
              </a:ext>
            </a:extLst>
          </p:cNvPr>
          <p:cNvCxnSpPr>
            <a:cxnSpLocks/>
          </p:cNvCxnSpPr>
          <p:nvPr/>
        </p:nvCxnSpPr>
        <p:spPr>
          <a:xfrm>
            <a:off x="2085975" y="5191059"/>
            <a:ext cx="4284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ontent">
            <a:extLst>
              <a:ext uri="{FF2B5EF4-FFF2-40B4-BE49-F238E27FC236}">
                <a16:creationId xmlns:a16="http://schemas.microsoft.com/office/drawing/2014/main" id="{28D8AAD7-E938-4731-9C05-8F37099016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14774" y="5267675"/>
            <a:ext cx="7248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10%</a:t>
            </a: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4BCA396E-0E87-4A97-88A9-959026DAF95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353789" y="5267675"/>
            <a:ext cx="211628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3 </a:t>
            </a:r>
            <a:r>
              <a:rPr lang="en-US" sz="2400" i="1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r>
              <a:rPr lang="en-US" sz="24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7 horas</a:t>
            </a:r>
          </a:p>
        </p:txBody>
      </p:sp>
    </p:spTree>
    <p:extLst>
      <p:ext uri="{BB962C8B-B14F-4D97-AF65-F5344CB8AC3E}">
        <p14:creationId xmlns:p14="http://schemas.microsoft.com/office/powerpoint/2010/main" val="293193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https://www.uv.mx/dgdaie/desarrollo-curricular/Proyecto/1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51667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DA67393-CF2D-4B78-A973-9C69170E248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083782" y="1598079"/>
            <a:ext cx="466753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Título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 del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proyecto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977499" y="2050908"/>
            <a:ext cx="260680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Junta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7" name="Gráfico 46">
            <a:extLst>
              <a:ext uri="{FF2B5EF4-FFF2-40B4-BE49-F238E27FC236}">
                <a16:creationId xmlns:a16="http://schemas.microsoft.com/office/drawing/2014/main" id="{5F4623A9-88F6-45AF-9300-A7F637C87A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32668" y="3439334"/>
            <a:ext cx="353943" cy="353943"/>
          </a:xfrm>
          <a:prstGeom prst="rect">
            <a:avLst/>
          </a:prstGeom>
        </p:spPr>
      </p:pic>
      <p:grpSp>
        <p:nvGrpSpPr>
          <p:cNvPr id="55" name="Grupo 54">
            <a:extLst>
              <a:ext uri="{FF2B5EF4-FFF2-40B4-BE49-F238E27FC236}">
                <a16:creationId xmlns:a16="http://schemas.microsoft.com/office/drawing/2014/main" id="{850670A8-876E-43DB-AAB1-90B9ABBEFF77}"/>
              </a:ext>
            </a:extLst>
          </p:cNvPr>
          <p:cNvGrpSpPr/>
          <p:nvPr/>
        </p:nvGrpSpPr>
        <p:grpSpPr>
          <a:xfrm>
            <a:off x="2413000" y="2602802"/>
            <a:ext cx="4279900" cy="353943"/>
            <a:chOff x="2286000" y="2602802"/>
            <a:chExt cx="4279900" cy="353943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E73160CA-C01F-4893-A2E2-960972280391}"/>
                </a:ext>
              </a:extLst>
            </p:cNvPr>
            <p:cNvSpPr/>
            <p:nvPr/>
          </p:nvSpPr>
          <p:spPr>
            <a:xfrm>
              <a:off x="2286000" y="2602802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387C3823-90E6-4BC6-906B-DA33E7F74CD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286000" y="2643673"/>
              <a:ext cx="221887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Elias Sánchez Gómez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1C7CEC-DA7A-40FF-9F06-A487AA9A24D6}"/>
              </a:ext>
            </a:extLst>
          </p:cNvPr>
          <p:cNvGrpSpPr/>
          <p:nvPr/>
        </p:nvGrpSpPr>
        <p:grpSpPr>
          <a:xfrm>
            <a:off x="2413000" y="3024044"/>
            <a:ext cx="4279900" cy="353943"/>
            <a:chOff x="2286000" y="2998644"/>
            <a:chExt cx="4279900" cy="353943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BC1968E6-B36A-4F7E-A83C-22EB29670727}"/>
                </a:ext>
              </a:extLst>
            </p:cNvPr>
            <p:cNvSpPr/>
            <p:nvPr/>
          </p:nvSpPr>
          <p:spPr>
            <a:xfrm>
              <a:off x="2286000" y="2998644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DACC0E0D-1721-44EB-AA17-E5CCA5D63F28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2286000" y="3029422"/>
              <a:ext cx="218681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Juana Mejia Munguia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A75DEABB-2CB5-4ACD-94A8-0785E91278C9}"/>
              </a:ext>
            </a:extLst>
          </p:cNvPr>
          <p:cNvGrpSpPr/>
          <p:nvPr/>
        </p:nvGrpSpPr>
        <p:grpSpPr>
          <a:xfrm>
            <a:off x="2413000" y="3444466"/>
            <a:ext cx="4291611" cy="353943"/>
            <a:chOff x="2286000" y="3419066"/>
            <a:chExt cx="4291611" cy="353943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BF7BE43F-1680-4286-871D-9D69C9985B87}"/>
                </a:ext>
              </a:extLst>
            </p:cNvPr>
            <p:cNvSpPr/>
            <p:nvPr/>
          </p:nvSpPr>
          <p:spPr>
            <a:xfrm>
              <a:off x="2297711" y="341906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A91E83DC-FD8F-49FF-B633-7852B3AB655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286000" y="3446865"/>
              <a:ext cx="28825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Daniel Mendoza García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9A98956-1126-4B85-82C0-CA3619D24BE2}"/>
              </a:ext>
            </a:extLst>
          </p:cNvPr>
          <p:cNvGrpSpPr/>
          <p:nvPr/>
        </p:nvGrpSpPr>
        <p:grpSpPr>
          <a:xfrm>
            <a:off x="2413000" y="3864056"/>
            <a:ext cx="4293422" cy="353943"/>
            <a:chOff x="2286000" y="3825956"/>
            <a:chExt cx="4293422" cy="35394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5E6AA403-04FD-428E-B876-1D4D5733962A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6A746A52-5F62-4E79-BDD0-AD6AFDC6C03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286000" y="3864308"/>
              <a:ext cx="223009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Laura González</a:t>
              </a:r>
            </a:p>
          </p:txBody>
        </p:sp>
      </p:grpSp>
      <p:pic>
        <p:nvPicPr>
          <p:cNvPr id="3" name="Imagen 2" descr="Imagen que contiene texto&#10;&#10;Descripción generada automáticamente">
            <a:hlinkClick r:id="rId19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40B07C5-025A-4F95-B793-3C1F30D2FFD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2628165"/>
            <a:ext cx="304330" cy="30433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4E3C3EAE-2244-4D38-A0C1-D67F33E943C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3048208"/>
            <a:ext cx="304330" cy="30433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F1258B8A-3E3B-497A-A0C2-EA93E828A9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3468251"/>
            <a:ext cx="304330" cy="30433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679C1F51-D511-4B94-BFE3-CDEBF9C5144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3890466"/>
            <a:ext cx="304330" cy="304330"/>
          </a:xfrm>
          <a:prstGeom prst="rect">
            <a:avLst/>
          </a:prstGeom>
        </p:spPr>
      </p:pic>
      <p:pic>
        <p:nvPicPr>
          <p:cNvPr id="37" name="Imagen 36" descr="Imagen que contiene objeto&#10;&#10;Descripción generada automáticamente">
            <a:hlinkClick r:id="rId22" action="ppaction://hlinksldjump"/>
            <a:extLst>
              <a:ext uri="{FF2B5EF4-FFF2-40B4-BE49-F238E27FC236}">
                <a16:creationId xmlns:a16="http://schemas.microsoft.com/office/drawing/2014/main" id="{98EA59F7-CA3F-42C2-BC6D-51E0B1C493D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96" y="1126855"/>
            <a:ext cx="333678" cy="333678"/>
          </a:xfrm>
          <a:prstGeom prst="rect">
            <a:avLst/>
          </a:prstGeom>
        </p:spPr>
      </p:pic>
      <p:grpSp>
        <p:nvGrpSpPr>
          <p:cNvPr id="63" name="Grupo 62">
            <a:extLst>
              <a:ext uri="{FF2B5EF4-FFF2-40B4-BE49-F238E27FC236}">
                <a16:creationId xmlns:a16="http://schemas.microsoft.com/office/drawing/2014/main" id="{B463D110-4A25-426C-8B92-99CB69B4C3E3}"/>
              </a:ext>
            </a:extLst>
          </p:cNvPr>
          <p:cNvGrpSpPr/>
          <p:nvPr/>
        </p:nvGrpSpPr>
        <p:grpSpPr>
          <a:xfrm>
            <a:off x="2424711" y="4397560"/>
            <a:ext cx="4226823" cy="353943"/>
            <a:chOff x="2097686" y="4397560"/>
            <a:chExt cx="4226823" cy="353943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FE1AAF6C-13BF-4EA4-8CE5-37AE42C2B7B9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647BC179-EEBD-4D9E-A6B1-5AD5AF8F6140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119993" y="4424462"/>
              <a:ext cx="83388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magen 65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68A82C38-8488-402D-88AC-7A5E3553D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121" y="4424462"/>
              <a:ext cx="292388" cy="292388"/>
            </a:xfrm>
            <a:prstGeom prst="rect">
              <a:avLst/>
            </a:prstGeom>
          </p:spPr>
        </p:pic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E1260DC7-7C19-4034-83FD-88DE7ECAF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837" y="4418490"/>
              <a:ext cx="304331" cy="304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387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51667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DA67393-CF2D-4B78-A973-9C69170E248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083782" y="1598079"/>
            <a:ext cx="466753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Título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 del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proyecto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977499" y="2050908"/>
            <a:ext cx="22910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Colaboradores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850670A8-876E-43DB-AAB1-90B9ABBEFF77}"/>
              </a:ext>
            </a:extLst>
          </p:cNvPr>
          <p:cNvGrpSpPr/>
          <p:nvPr/>
        </p:nvGrpSpPr>
        <p:grpSpPr>
          <a:xfrm>
            <a:off x="2085975" y="2602802"/>
            <a:ext cx="4279900" cy="353943"/>
            <a:chOff x="2286000" y="2602802"/>
            <a:chExt cx="4279900" cy="353943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E73160CA-C01F-4893-A2E2-960972280391}"/>
                </a:ext>
              </a:extLst>
            </p:cNvPr>
            <p:cNvSpPr/>
            <p:nvPr/>
          </p:nvSpPr>
          <p:spPr>
            <a:xfrm>
              <a:off x="2286000" y="2602802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387C3823-90E6-4BC6-906B-DA33E7F74CD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286000" y="2643673"/>
              <a:ext cx="221887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Elias Sánchez Gómez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1C7CEC-DA7A-40FF-9F06-A487AA9A24D6}"/>
              </a:ext>
            </a:extLst>
          </p:cNvPr>
          <p:cNvGrpSpPr/>
          <p:nvPr/>
        </p:nvGrpSpPr>
        <p:grpSpPr>
          <a:xfrm>
            <a:off x="2085975" y="3024044"/>
            <a:ext cx="4279900" cy="353943"/>
            <a:chOff x="2286000" y="2998644"/>
            <a:chExt cx="4279900" cy="353943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BC1968E6-B36A-4F7E-A83C-22EB29670727}"/>
                </a:ext>
              </a:extLst>
            </p:cNvPr>
            <p:cNvSpPr/>
            <p:nvPr/>
          </p:nvSpPr>
          <p:spPr>
            <a:xfrm>
              <a:off x="2286000" y="2998644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DACC0E0D-1721-44EB-AA17-E5CCA5D63F28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2286000" y="3029422"/>
              <a:ext cx="218681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Juana Mejia Munguia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A75DEABB-2CB5-4ACD-94A8-0785E91278C9}"/>
              </a:ext>
            </a:extLst>
          </p:cNvPr>
          <p:cNvGrpSpPr/>
          <p:nvPr/>
        </p:nvGrpSpPr>
        <p:grpSpPr>
          <a:xfrm>
            <a:off x="2085975" y="3444466"/>
            <a:ext cx="4291611" cy="353943"/>
            <a:chOff x="2286000" y="3419066"/>
            <a:chExt cx="4291611" cy="353943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BF7BE43F-1680-4286-871D-9D69C9985B87}"/>
                </a:ext>
              </a:extLst>
            </p:cNvPr>
            <p:cNvSpPr/>
            <p:nvPr/>
          </p:nvSpPr>
          <p:spPr>
            <a:xfrm>
              <a:off x="2297711" y="341906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A91E83DC-FD8F-49FF-B633-7852B3AB655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286000" y="3446865"/>
              <a:ext cx="28825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Daniel Mendoza García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9A98956-1126-4B85-82C0-CA3619D24BE2}"/>
              </a:ext>
            </a:extLst>
          </p:cNvPr>
          <p:cNvGrpSpPr/>
          <p:nvPr/>
        </p:nvGrpSpPr>
        <p:grpSpPr>
          <a:xfrm>
            <a:off x="2085975" y="3864056"/>
            <a:ext cx="4293422" cy="353943"/>
            <a:chOff x="2286000" y="3825956"/>
            <a:chExt cx="4293422" cy="35394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5E6AA403-04FD-428E-B876-1D4D5733962A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6A746A52-5F62-4E79-BDD0-AD6AFDC6C03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286000" y="3864308"/>
              <a:ext cx="223009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Laura González</a:t>
              </a:r>
            </a:p>
          </p:txBody>
        </p:sp>
      </p:grpSp>
      <p:pic>
        <p:nvPicPr>
          <p:cNvPr id="3" name="Imagen 2" descr="Imagen que contiene texto&#10;&#10;Descripción generada automáticamente">
            <a:hlinkClick r:id="rId17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40B07C5-025A-4F95-B793-3C1F30D2FF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2628165"/>
            <a:ext cx="304330" cy="30433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4E3C3EAE-2244-4D38-A0C1-D67F33E943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3048208"/>
            <a:ext cx="304330" cy="30433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F1258B8A-3E3B-497A-A0C2-EA93E828A9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3468251"/>
            <a:ext cx="304330" cy="30433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679C1F51-D511-4B94-BFE3-CDEBF9C514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3890466"/>
            <a:ext cx="304330" cy="30433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ABC8083E-E8FF-43FC-A853-D991C281B376}"/>
              </a:ext>
            </a:extLst>
          </p:cNvPr>
          <p:cNvGrpSpPr/>
          <p:nvPr/>
        </p:nvGrpSpPr>
        <p:grpSpPr>
          <a:xfrm>
            <a:off x="2097686" y="4397560"/>
            <a:ext cx="4226823" cy="353943"/>
            <a:chOff x="2097686" y="4397560"/>
            <a:chExt cx="4226823" cy="353943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FBD1FA32-8F38-42D0-9D7D-5AFECFBBAE9F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794660A7-5DBD-4556-AD63-84D7756EBF13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119993" y="4424462"/>
              <a:ext cx="83388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Imagen 61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234F4A70-5C9D-4C20-8C78-5E16D8B0E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121" y="4424462"/>
              <a:ext cx="292388" cy="292388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08660B73-0152-4CAA-927D-53FB4E2E1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837" y="4418490"/>
              <a:ext cx="304331" cy="304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540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https://www.uv.mx/dgdaie/desarrollo-curricular/Proyecto/3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173797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169B7439-E89B-4748-9020-6DB0085B495A}"/>
              </a:ext>
            </a:extLst>
          </p:cNvPr>
          <p:cNvSpPr/>
          <p:nvPr/>
        </p:nvSpPr>
        <p:spPr>
          <a:xfrm>
            <a:off x="3510037" y="1889281"/>
            <a:ext cx="1440000" cy="144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FCFDBA7-D092-439F-B0AA-854E2C81ABAD}"/>
              </a:ext>
            </a:extLst>
          </p:cNvPr>
          <p:cNvSpPr/>
          <p:nvPr/>
        </p:nvSpPr>
        <p:spPr>
          <a:xfrm>
            <a:off x="7051928" y="5116484"/>
            <a:ext cx="720000" cy="72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B3983048-F747-4BA9-B531-4E905CD1D6E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8335150" y="2250688"/>
            <a:ext cx="2183611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y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cada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elemento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grafo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64" name="ScrollbarVertical">
            <a:extLst>
              <a:ext uri="{FF2B5EF4-FFF2-40B4-BE49-F238E27FC236}">
                <a16:creationId xmlns:a16="http://schemas.microsoft.com/office/drawing/2014/main" id="{3A03FE55-7A98-48F7-BB51-4A431483C36C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114120" y="1689212"/>
            <a:ext cx="147992" cy="5011626"/>
            <a:chOff x="4496659" y="1543109"/>
            <a:chExt cx="147992" cy="3562291"/>
          </a:xfrm>
        </p:grpSpPr>
        <p:sp>
          <p:nvSpPr>
            <p:cNvPr id="65" name="Background">
              <a:extLst>
                <a:ext uri="{FF2B5EF4-FFF2-40B4-BE49-F238E27FC236}">
                  <a16:creationId xmlns:a16="http://schemas.microsoft.com/office/drawing/2014/main" id="{59DC7255-5071-4F1E-A2AD-1E7D8C6F9B52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6" name="Slider">
              <a:extLst>
                <a:ext uri="{FF2B5EF4-FFF2-40B4-BE49-F238E27FC236}">
                  <a16:creationId xmlns:a16="http://schemas.microsoft.com/office/drawing/2014/main" id="{71404B14-759C-4F2F-958D-5ACB4F01C556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7" name="UpArrow">
              <a:extLst>
                <a:ext uri="{FF2B5EF4-FFF2-40B4-BE49-F238E27FC236}">
                  <a16:creationId xmlns:a16="http://schemas.microsoft.com/office/drawing/2014/main" id="{011EF045-BC60-4548-B457-56F86BB9D087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Arrow">
              <a:extLst>
                <a:ext uri="{FF2B5EF4-FFF2-40B4-BE49-F238E27FC236}">
                  <a16:creationId xmlns:a16="http://schemas.microsoft.com/office/drawing/2014/main" id="{458151A9-4472-49BD-8820-EF3FC6DE927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Content">
            <a:extLst>
              <a:ext uri="{FF2B5EF4-FFF2-40B4-BE49-F238E27FC236}">
                <a16:creationId xmlns:a16="http://schemas.microsoft.com/office/drawing/2014/main" id="{BE06C409-E30A-441F-B3F9-08A40886A5B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34173" y="2518048"/>
            <a:ext cx="14350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6ED2C97F-0020-4EF3-BFA4-5422FF8285C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105594" y="5380238"/>
            <a:ext cx="6126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FC04FE81-F058-42B2-B8A9-093BF402981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335150" y="1654832"/>
            <a:ext cx="134844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D070B977-018A-4992-B5A5-77BBADC6C006}"/>
              </a:ext>
            </a:extLst>
          </p:cNvPr>
          <p:cNvSpPr/>
          <p:nvPr/>
        </p:nvSpPr>
        <p:spPr>
          <a:xfrm>
            <a:off x="1999469" y="2405260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B9FBF987-52AF-42A4-AB49-56B75BBB79FA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980662" y="2790851"/>
            <a:ext cx="111761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292828F-2A57-4843-AC3B-C6964FFB0869}"/>
              </a:ext>
            </a:extLst>
          </p:cNvPr>
          <p:cNvSpPr/>
          <p:nvPr/>
        </p:nvSpPr>
        <p:spPr>
          <a:xfrm>
            <a:off x="2378568" y="3498227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EF0D11C0-91E6-4D50-9789-04FFD5A8A55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330910" y="3883818"/>
            <a:ext cx="117532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disciplinares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16BAEB3-6684-4210-B32F-10FE7A09DEF7}"/>
              </a:ext>
            </a:extLst>
          </p:cNvPr>
          <p:cNvSpPr/>
          <p:nvPr/>
        </p:nvSpPr>
        <p:spPr>
          <a:xfrm>
            <a:off x="3492688" y="4063818"/>
            <a:ext cx="900000" cy="90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E4261B25-E3ED-42CA-90A2-A8BBC30D0B3D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445024" y="4281529"/>
            <a:ext cx="98135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Campo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profesional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8FCDEF46-4CA1-4CFD-B5FF-8F28ADC9D2CF}"/>
              </a:ext>
            </a:extLst>
          </p:cNvPr>
          <p:cNvSpPr/>
          <p:nvPr/>
        </p:nvSpPr>
        <p:spPr>
          <a:xfrm>
            <a:off x="4555233" y="4109121"/>
            <a:ext cx="720000" cy="72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851ADB8D-31C4-464F-899B-9A3C22F1B58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485468" y="4288732"/>
            <a:ext cx="85953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B137F407-3EA6-4D84-8B3B-EAB3BC69EA2C}"/>
              </a:ext>
            </a:extLst>
          </p:cNvPr>
          <p:cNvSpPr/>
          <p:nvPr/>
        </p:nvSpPr>
        <p:spPr>
          <a:xfrm>
            <a:off x="5274703" y="3442153"/>
            <a:ext cx="1008000" cy="10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DE008EE6-F4A8-454A-9F69-2802BB4840D5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07072" y="3850026"/>
            <a:ext cx="11432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E2D3E0C-6E48-49DE-9C42-489C96C5798B}"/>
              </a:ext>
            </a:extLst>
          </p:cNvPr>
          <p:cNvCxnSpPr>
            <a:cxnSpLocks/>
            <a:stCxn id="69" idx="1"/>
            <a:endCxn id="73" idx="7"/>
          </p:cNvCxnSpPr>
          <p:nvPr/>
        </p:nvCxnSpPr>
        <p:spPr>
          <a:xfrm rot="10800000">
            <a:off x="2921307" y="2563422"/>
            <a:ext cx="612866" cy="70042"/>
          </a:xfrm>
          <a:prstGeom prst="curvedConnector4">
            <a:avLst>
              <a:gd name="adj1" fmla="val 37097"/>
              <a:gd name="adj2" fmla="val 4263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AE60CC1-D03B-4A8D-A89F-2125C58C548A}"/>
              </a:ext>
            </a:extLst>
          </p:cNvPr>
          <p:cNvCxnSpPr>
            <a:stCxn id="2" idx="3"/>
            <a:endCxn id="74" idx="7"/>
          </p:cNvCxnSpPr>
          <p:nvPr/>
        </p:nvCxnSpPr>
        <p:spPr>
          <a:xfrm rot="5400000">
            <a:off x="3241668" y="3177136"/>
            <a:ext cx="537991" cy="42051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869186B4-64B7-4149-8A94-12358B86E255}"/>
              </a:ext>
            </a:extLst>
          </p:cNvPr>
          <p:cNvCxnSpPr>
            <a:stCxn id="2" idx="4"/>
            <a:endCxn id="76" idx="0"/>
          </p:cNvCxnSpPr>
          <p:nvPr/>
        </p:nvCxnSpPr>
        <p:spPr>
          <a:xfrm rot="5400000">
            <a:off x="3719095" y="3552875"/>
            <a:ext cx="734537" cy="28734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3387286-E4BE-4150-8AAF-9DAD62A51B93}"/>
              </a:ext>
            </a:extLst>
          </p:cNvPr>
          <p:cNvCxnSpPr>
            <a:cxnSpLocks/>
            <a:endCxn id="78" idx="0"/>
          </p:cNvCxnSpPr>
          <p:nvPr/>
        </p:nvCxnSpPr>
        <p:spPr>
          <a:xfrm rot="16200000" flipH="1">
            <a:off x="4182715" y="3376603"/>
            <a:ext cx="779840" cy="68519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B5A6B07A-9C8A-48D3-BFBD-A199811DCB4C}"/>
              </a:ext>
            </a:extLst>
          </p:cNvPr>
          <p:cNvCxnSpPr>
            <a:cxnSpLocks/>
            <a:stCxn id="2" idx="5"/>
            <a:endCxn id="80" idx="1"/>
          </p:cNvCxnSpPr>
          <p:nvPr/>
        </p:nvCxnSpPr>
        <p:spPr>
          <a:xfrm rot="16200000" flipH="1">
            <a:off x="4845051" y="3012500"/>
            <a:ext cx="471373" cy="68316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id="{BF10A431-0844-46B1-BE47-9C6429087338}"/>
              </a:ext>
            </a:extLst>
          </p:cNvPr>
          <p:cNvSpPr/>
          <p:nvPr/>
        </p:nvSpPr>
        <p:spPr>
          <a:xfrm>
            <a:off x="2648276" y="5091284"/>
            <a:ext cx="900000" cy="90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520A95BD-91C9-4604-9062-46D67CF17197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593972" y="5360909"/>
            <a:ext cx="100860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01" name="Conector recto de flecha 36">
            <a:extLst>
              <a:ext uri="{FF2B5EF4-FFF2-40B4-BE49-F238E27FC236}">
                <a16:creationId xmlns:a16="http://schemas.microsoft.com/office/drawing/2014/main" id="{50844D6B-68B0-43DC-9C7B-B3F69DB366B6}"/>
              </a:ext>
            </a:extLst>
          </p:cNvPr>
          <p:cNvCxnSpPr>
            <a:cxnSpLocks/>
            <a:stCxn id="73" idx="3"/>
            <a:endCxn id="93" idx="1"/>
          </p:cNvCxnSpPr>
          <p:nvPr/>
        </p:nvCxnSpPr>
        <p:spPr>
          <a:xfrm rot="16200000" flipH="1">
            <a:off x="1520860" y="3963868"/>
            <a:ext cx="1895988" cy="622447"/>
          </a:xfrm>
          <a:prstGeom prst="curvedConnector3">
            <a:avLst>
              <a:gd name="adj1" fmla="val 867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36">
            <a:extLst>
              <a:ext uri="{FF2B5EF4-FFF2-40B4-BE49-F238E27FC236}">
                <a16:creationId xmlns:a16="http://schemas.microsoft.com/office/drawing/2014/main" id="{3DD3EDCA-C3E8-421F-AD1E-1392F93F256B}"/>
              </a:ext>
            </a:extLst>
          </p:cNvPr>
          <p:cNvCxnSpPr>
            <a:cxnSpLocks/>
            <a:stCxn id="78" idx="4"/>
            <a:endCxn id="93" idx="7"/>
          </p:cNvCxnSpPr>
          <p:nvPr/>
        </p:nvCxnSpPr>
        <p:spPr>
          <a:xfrm rot="5400000">
            <a:off x="3968872" y="4276724"/>
            <a:ext cx="393965" cy="149875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36">
            <a:extLst>
              <a:ext uri="{FF2B5EF4-FFF2-40B4-BE49-F238E27FC236}">
                <a16:creationId xmlns:a16="http://schemas.microsoft.com/office/drawing/2014/main" id="{87AE8D22-8582-48D0-A80A-7BAA15179E53}"/>
              </a:ext>
            </a:extLst>
          </p:cNvPr>
          <p:cNvCxnSpPr>
            <a:cxnSpLocks/>
            <a:stCxn id="80" idx="4"/>
            <a:endCxn id="94" idx="3"/>
          </p:cNvCxnSpPr>
          <p:nvPr/>
        </p:nvCxnSpPr>
        <p:spPr>
          <a:xfrm rot="5400000">
            <a:off x="4131390" y="3921344"/>
            <a:ext cx="1118505" cy="2176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220A4CC8-426D-4F01-9040-1900AC978A59}"/>
              </a:ext>
            </a:extLst>
          </p:cNvPr>
          <p:cNvSpPr/>
          <p:nvPr/>
        </p:nvSpPr>
        <p:spPr>
          <a:xfrm>
            <a:off x="6098466" y="1727897"/>
            <a:ext cx="360000" cy="36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6" name="Conector recto de flecha 86">
            <a:extLst>
              <a:ext uri="{FF2B5EF4-FFF2-40B4-BE49-F238E27FC236}">
                <a16:creationId xmlns:a16="http://schemas.microsoft.com/office/drawing/2014/main" id="{431B7954-6B8E-4E54-A0B3-A733DEEF1449}"/>
              </a:ext>
            </a:extLst>
          </p:cNvPr>
          <p:cNvCxnSpPr>
            <a:cxnSpLocks/>
            <a:stCxn id="115" idx="3"/>
            <a:endCxn id="2" idx="7"/>
          </p:cNvCxnSpPr>
          <p:nvPr/>
        </p:nvCxnSpPr>
        <p:spPr>
          <a:xfrm rot="5400000">
            <a:off x="5412677" y="1361654"/>
            <a:ext cx="64988" cy="1412033"/>
          </a:xfrm>
          <a:prstGeom prst="curvedConnector5">
            <a:avLst>
              <a:gd name="adj1" fmla="val 351757"/>
              <a:gd name="adj2" fmla="val 44399"/>
              <a:gd name="adj3" fmla="val -251757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86">
            <a:extLst>
              <a:ext uri="{FF2B5EF4-FFF2-40B4-BE49-F238E27FC236}">
                <a16:creationId xmlns:a16="http://schemas.microsoft.com/office/drawing/2014/main" id="{53B8BDD2-8570-4927-AAC2-4D46CE1A38D4}"/>
              </a:ext>
            </a:extLst>
          </p:cNvPr>
          <p:cNvCxnSpPr>
            <a:cxnSpLocks/>
            <a:stCxn id="115" idx="5"/>
            <a:endCxn id="59" idx="0"/>
          </p:cNvCxnSpPr>
          <p:nvPr/>
        </p:nvCxnSpPr>
        <p:spPr>
          <a:xfrm rot="16200000" flipH="1">
            <a:off x="5368182" y="3072738"/>
            <a:ext cx="3081308" cy="100618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A3B078D1-E18A-4273-B343-955D3B8CA262}"/>
              </a:ext>
            </a:extLst>
          </p:cNvPr>
          <p:cNvSpPr/>
          <p:nvPr/>
        </p:nvSpPr>
        <p:spPr>
          <a:xfrm>
            <a:off x="2112156" y="5974318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4" name="Content">
            <a:extLst>
              <a:ext uri="{FF2B5EF4-FFF2-40B4-BE49-F238E27FC236}">
                <a16:creationId xmlns:a16="http://schemas.microsoft.com/office/drawing/2014/main" id="{56171A38-E4F0-4559-BB24-409ACC647F7C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046166" y="6128902"/>
            <a:ext cx="6719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E42E27AB-2BE2-420B-9170-BA24D7F6C430}"/>
              </a:ext>
            </a:extLst>
          </p:cNvPr>
          <p:cNvSpPr/>
          <p:nvPr/>
        </p:nvSpPr>
        <p:spPr>
          <a:xfrm>
            <a:off x="2921306" y="6222047"/>
            <a:ext cx="468000" cy="46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4C287AF9-5EDB-4EEF-BF9F-EF544514AD7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2834424" y="6339567"/>
            <a:ext cx="6431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A8A0518C-30F0-46C9-85FE-0E228181B868}"/>
              </a:ext>
            </a:extLst>
          </p:cNvPr>
          <p:cNvSpPr/>
          <p:nvPr/>
        </p:nvSpPr>
        <p:spPr>
          <a:xfrm>
            <a:off x="3606797" y="5968767"/>
            <a:ext cx="648000" cy="64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AD1590BE-1E46-48B1-AE52-2612F3D6DE78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507882" y="6170429"/>
            <a:ext cx="8531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0" name="Conector recto de flecha 84">
            <a:extLst>
              <a:ext uri="{FF2B5EF4-FFF2-40B4-BE49-F238E27FC236}">
                <a16:creationId xmlns:a16="http://schemas.microsoft.com/office/drawing/2014/main" id="{5A63A7E1-179C-443E-87F4-854933BCCCF5}"/>
              </a:ext>
            </a:extLst>
          </p:cNvPr>
          <p:cNvCxnSpPr>
            <a:cxnSpLocks/>
            <a:stCxn id="93" idx="5"/>
            <a:endCxn id="127" idx="1"/>
          </p:cNvCxnSpPr>
          <p:nvPr/>
        </p:nvCxnSpPr>
        <p:spPr>
          <a:xfrm rot="16200000" flipH="1">
            <a:off x="3456993" y="5818963"/>
            <a:ext cx="204182" cy="285220"/>
          </a:xfrm>
          <a:prstGeom prst="curvedConnector5">
            <a:avLst>
              <a:gd name="adj1" fmla="val 33765"/>
              <a:gd name="adj2" fmla="val 56469"/>
              <a:gd name="adj3" fmla="val 3780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84">
            <a:extLst>
              <a:ext uri="{FF2B5EF4-FFF2-40B4-BE49-F238E27FC236}">
                <a16:creationId xmlns:a16="http://schemas.microsoft.com/office/drawing/2014/main" id="{0B6CFED5-FC24-4F62-B922-AA5E50859632}"/>
              </a:ext>
            </a:extLst>
          </p:cNvPr>
          <p:cNvCxnSpPr>
            <a:cxnSpLocks/>
            <a:stCxn id="93" idx="4"/>
            <a:endCxn id="125" idx="0"/>
          </p:cNvCxnSpPr>
          <p:nvPr/>
        </p:nvCxnSpPr>
        <p:spPr>
          <a:xfrm rot="16200000" flipH="1">
            <a:off x="3011410" y="6078150"/>
            <a:ext cx="230763" cy="5703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84">
            <a:extLst>
              <a:ext uri="{FF2B5EF4-FFF2-40B4-BE49-F238E27FC236}">
                <a16:creationId xmlns:a16="http://schemas.microsoft.com/office/drawing/2014/main" id="{2E69104C-729B-4D9F-8C24-E72A05B8F19F}"/>
              </a:ext>
            </a:extLst>
          </p:cNvPr>
          <p:cNvCxnSpPr>
            <a:cxnSpLocks/>
            <a:stCxn id="93" idx="3"/>
            <a:endCxn id="123" idx="7"/>
          </p:cNvCxnSpPr>
          <p:nvPr/>
        </p:nvCxnSpPr>
        <p:spPr>
          <a:xfrm rot="5400000">
            <a:off x="2579619" y="5852939"/>
            <a:ext cx="193917" cy="207003"/>
          </a:xfrm>
          <a:prstGeom prst="curvedConnector5">
            <a:avLst>
              <a:gd name="adj1" fmla="val 20583"/>
              <a:gd name="adj2" fmla="val 54468"/>
              <a:gd name="adj3" fmla="val 120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ipse 148">
            <a:extLst>
              <a:ext uri="{FF2B5EF4-FFF2-40B4-BE49-F238E27FC236}">
                <a16:creationId xmlns:a16="http://schemas.microsoft.com/office/drawing/2014/main" id="{FBF9B608-D5EF-4A8C-BA81-7A4EB15B8C45}"/>
              </a:ext>
            </a:extLst>
          </p:cNvPr>
          <p:cNvSpPr/>
          <p:nvPr/>
        </p:nvSpPr>
        <p:spPr>
          <a:xfrm>
            <a:off x="5120193" y="6071734"/>
            <a:ext cx="576000" cy="57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Content">
            <a:extLst>
              <a:ext uri="{FF2B5EF4-FFF2-40B4-BE49-F238E27FC236}">
                <a16:creationId xmlns:a16="http://schemas.microsoft.com/office/drawing/2014/main" id="{920778D5-AF4B-4087-8994-A354C060AF2E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049761" y="6186151"/>
            <a:ext cx="71686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Perfiles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51" name="Conector recto de flecha 36">
            <a:extLst>
              <a:ext uri="{FF2B5EF4-FFF2-40B4-BE49-F238E27FC236}">
                <a16:creationId xmlns:a16="http://schemas.microsoft.com/office/drawing/2014/main" id="{9140E9C4-AA15-4816-A3DB-A28BF82C473C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3506226" y="5737283"/>
            <a:ext cx="1698320" cy="41880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36">
            <a:extLst>
              <a:ext uri="{FF2B5EF4-FFF2-40B4-BE49-F238E27FC236}">
                <a16:creationId xmlns:a16="http://schemas.microsoft.com/office/drawing/2014/main" id="{EF4A1467-517E-406D-BE94-0BAFBDB9B98C}"/>
              </a:ext>
            </a:extLst>
          </p:cNvPr>
          <p:cNvCxnSpPr>
            <a:cxnSpLocks/>
            <a:stCxn id="59" idx="3"/>
            <a:endCxn id="149" idx="7"/>
          </p:cNvCxnSpPr>
          <p:nvPr/>
        </p:nvCxnSpPr>
        <p:spPr>
          <a:xfrm rot="5400000">
            <a:off x="6172083" y="5170799"/>
            <a:ext cx="425045" cy="154553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Imagen 162" descr="Imagen que contiene texto&#10;&#10;Descripción generada automáticamente">
            <a:hlinkClick r:id="rId26" action="ppaction://hlinksldjump"/>
            <a:extLst>
              <a:ext uri="{FF2B5EF4-FFF2-40B4-BE49-F238E27FC236}">
                <a16:creationId xmlns:a16="http://schemas.microsoft.com/office/drawing/2014/main" id="{3FF5CF8D-740F-4316-A497-4553EFC3338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0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hlinkClick r:id="rId21" action="ppaction://hlinksldjump"/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24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hlinkClick r:id="rId26" action="ppaction://hlinksldjump"/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hlinkClick r:id="rId28" action="ppaction://hlinksldjump"/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9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28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87B0CBD3-C260-45BB-A7E6-858AC0A7AEB5}"/>
              </a:ext>
            </a:extLst>
          </p:cNvPr>
          <p:cNvSpPr/>
          <p:nvPr/>
        </p:nvSpPr>
        <p:spPr>
          <a:xfrm>
            <a:off x="2887510" y="1825439"/>
            <a:ext cx="6142230" cy="4116963"/>
          </a:xfrm>
          <a:prstGeom prst="roundRect">
            <a:avLst>
              <a:gd name="adj" fmla="val 4145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C16578C3-A98C-4F50-ABEA-243D4778574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914054" y="1882110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2E333473-8603-4528-AB1E-5BF6998F7A27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074561" y="2380114"/>
            <a:ext cx="186461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41E6232-A262-45A1-8EA7-D9B3E90ED297}"/>
              </a:ext>
            </a:extLst>
          </p:cNvPr>
          <p:cNvGrpSpPr/>
          <p:nvPr/>
        </p:nvGrpSpPr>
        <p:grpSpPr>
          <a:xfrm>
            <a:off x="2914054" y="2850671"/>
            <a:ext cx="5149545" cy="415498"/>
            <a:chOff x="2014774" y="1759055"/>
            <a:chExt cx="5149545" cy="41549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5EF2B428-D6FF-4658-A1C7-157F92EA2B9F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3CEDBFB5-F9E1-4325-801B-825EE1F35DA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037081" y="1759055"/>
              <a:ext cx="4830168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24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24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5FB6646B-A0AB-43B8-8212-5CC9C22FB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900" y="1831718"/>
              <a:ext cx="301419" cy="301419"/>
            </a:xfrm>
            <a:prstGeom prst="rect">
              <a:avLst/>
            </a:prstGeom>
          </p:spPr>
        </p:pic>
      </p:grpSp>
      <p:sp>
        <p:nvSpPr>
          <p:cNvPr id="89" name="Content">
            <a:extLst>
              <a:ext uri="{FF2B5EF4-FFF2-40B4-BE49-F238E27FC236}">
                <a16:creationId xmlns:a16="http://schemas.microsoft.com/office/drawing/2014/main" id="{3DA6966E-6874-44F6-8CA0-7E1FEF389ADD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074561" y="3333135"/>
            <a:ext cx="186461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91" name="Rectángulo: esquinas redondeadas 90">
            <a:hlinkClick r:id="rId40" action="ppaction://hlinksldjump"/>
            <a:extLst>
              <a:ext uri="{FF2B5EF4-FFF2-40B4-BE49-F238E27FC236}">
                <a16:creationId xmlns:a16="http://schemas.microsoft.com/office/drawing/2014/main" id="{E54D0ADD-12FE-4235-89B1-30AA4F8B19FC}"/>
              </a:ext>
            </a:extLst>
          </p:cNvPr>
          <p:cNvSpPr/>
          <p:nvPr/>
        </p:nvSpPr>
        <p:spPr>
          <a:xfrm>
            <a:off x="7077075" y="5501710"/>
            <a:ext cx="1846242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93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961E3258-C6DA-47F6-9784-175FE5CD56C6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7172325" y="5472190"/>
            <a:ext cx="166114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Entendido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2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28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87B0CBD3-C260-45BB-A7E6-858AC0A7AEB5}"/>
              </a:ext>
            </a:extLst>
          </p:cNvPr>
          <p:cNvSpPr/>
          <p:nvPr/>
        </p:nvSpPr>
        <p:spPr>
          <a:xfrm>
            <a:off x="2887510" y="1825439"/>
            <a:ext cx="6142230" cy="4116963"/>
          </a:xfrm>
          <a:prstGeom prst="roundRect">
            <a:avLst>
              <a:gd name="adj" fmla="val 4145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C16578C3-A98C-4F50-ABEA-243D4778574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914054" y="1882110"/>
            <a:ext cx="361829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Documentos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y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formatos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2E333473-8603-4528-AB1E-5BF6998F7A27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981701" y="2893497"/>
            <a:ext cx="179728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plan de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estudios.pdf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41E6232-A262-45A1-8EA7-D9B3E90ED297}"/>
              </a:ext>
            </a:extLst>
          </p:cNvPr>
          <p:cNvGrpSpPr/>
          <p:nvPr/>
        </p:nvGrpSpPr>
        <p:grpSpPr>
          <a:xfrm>
            <a:off x="2914054" y="3749196"/>
            <a:ext cx="3858235" cy="415498"/>
            <a:chOff x="2014774" y="1759055"/>
            <a:chExt cx="3858235" cy="41549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5EF2B428-D6FF-4658-A1C7-157F92EA2B9F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3CEDBFB5-F9E1-4325-801B-825EE1F35DA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037081" y="1759055"/>
              <a:ext cx="1335622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Rectángulo: esquinas redondeadas 90">
            <a:hlinkClick r:id="rId40" action="ppaction://hlinksldjump"/>
            <a:extLst>
              <a:ext uri="{FF2B5EF4-FFF2-40B4-BE49-F238E27FC236}">
                <a16:creationId xmlns:a16="http://schemas.microsoft.com/office/drawing/2014/main" id="{E54D0ADD-12FE-4235-89B1-30AA4F8B19FC}"/>
              </a:ext>
            </a:extLst>
          </p:cNvPr>
          <p:cNvSpPr/>
          <p:nvPr/>
        </p:nvSpPr>
        <p:spPr>
          <a:xfrm>
            <a:off x="7794171" y="5501710"/>
            <a:ext cx="1129146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93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961E3258-C6DA-47F6-9784-175FE5CD56C6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7870371" y="5472190"/>
            <a:ext cx="963096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Listo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1B65E51A-E12B-4E2C-A175-5C26B602472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73" y="2335894"/>
            <a:ext cx="546204" cy="546204"/>
          </a:xfrm>
          <a:prstGeom prst="rect">
            <a:avLst/>
          </a:prstGeom>
        </p:spPr>
      </p:pic>
      <p:pic>
        <p:nvPicPr>
          <p:cNvPr id="95" name="Imagen 9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964E6681-7008-45FB-BF80-988FEA9FAFA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90" y="3805743"/>
            <a:ext cx="292388" cy="29238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089C3AA5-0AC1-499E-806D-17D9AFC787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73" y="4194687"/>
            <a:ext cx="546204" cy="546204"/>
          </a:xfrm>
          <a:prstGeom prst="rect">
            <a:avLst/>
          </a:prstGeom>
        </p:spPr>
      </p:pic>
      <p:sp>
        <p:nvSpPr>
          <p:cNvPr id="97" name="Content">
            <a:extLst>
              <a:ext uri="{FF2B5EF4-FFF2-40B4-BE49-F238E27FC236}">
                <a16:creationId xmlns:a16="http://schemas.microsoft.com/office/drawing/2014/main" id="{73132377-5EB3-4EA2-94BE-628CFCFD34F6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2981700" y="4798186"/>
            <a:ext cx="179728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plan de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estudios.pdf</a:t>
            </a:r>
          </a:p>
        </p:txBody>
      </p:sp>
    </p:spTree>
    <p:extLst>
      <p:ext uri="{BB962C8B-B14F-4D97-AF65-F5344CB8AC3E}">
        <p14:creationId xmlns:p14="http://schemas.microsoft.com/office/powerpoint/2010/main" val="190796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37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hlinkClick r:id="rId39" action="ppaction://hlinksldjump"/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hlinkClick r:id="rId41" action="ppaction://hlinksldjump"/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060711B-9468-440E-961B-7AB05713E7D0}"/>
              </a:ext>
            </a:extLst>
          </p:cNvPr>
          <p:cNvSpPr/>
          <p:nvPr/>
        </p:nvSpPr>
        <p:spPr>
          <a:xfrm>
            <a:off x="1605598" y="1034890"/>
            <a:ext cx="3905783" cy="569928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pic>
        <p:nvPicPr>
          <p:cNvPr id="73" name="Imagen 72">
            <a:hlinkClick r:id="rId51" action="ppaction://hlinksldjump"/>
            <a:extLst>
              <a:ext uri="{FF2B5EF4-FFF2-40B4-BE49-F238E27FC236}">
                <a16:creationId xmlns:a16="http://schemas.microsoft.com/office/drawing/2014/main" id="{4FB6BAFC-04A8-4FD6-8C1A-DDC0FBC7252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96" y="1154054"/>
            <a:ext cx="308438" cy="308438"/>
          </a:xfrm>
          <a:prstGeom prst="rect">
            <a:avLst/>
          </a:prstGeom>
        </p:spPr>
      </p:pic>
      <p:sp>
        <p:nvSpPr>
          <p:cNvPr id="74" name="Content">
            <a:extLst>
              <a:ext uri="{FF2B5EF4-FFF2-40B4-BE49-F238E27FC236}">
                <a16:creationId xmlns:a16="http://schemas.microsoft.com/office/drawing/2014/main" id="{9D1BC2EE-B12F-4F7D-B177-29C6E06CD10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079245" y="1034890"/>
            <a:ext cx="126829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Menú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DA7E9EEA-7565-452D-8567-7BFA5829115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092468" y="1668911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30EF3DC0-59D2-4EF0-9595-E4EC474C46F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624473" y="2080739"/>
            <a:ext cx="32800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DA6E25E7-582D-41D4-B79A-3DC282A8C8EA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614020" y="2353467"/>
            <a:ext cx="37593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disciplinares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8BFABED2-1A95-4E23-8A69-32D275B3C59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1611241" y="2633256"/>
            <a:ext cx="308930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campo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profesional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44D52EAC-FFEF-49F7-A363-CC8BFBDD1908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614944" y="2927130"/>
            <a:ext cx="27398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6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CB5EF593-BB12-4BAF-852B-617D462B276D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613518" y="3223442"/>
            <a:ext cx="28039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08DF5D45-E1A2-4C8A-94E7-28B7506F6AF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072640" y="3588793"/>
            <a:ext cx="104067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6AC92D28-1E15-4333-B93B-A2151205CB3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086582" y="4025864"/>
            <a:ext cx="27414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</a:t>
            </a: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72C13F6F-C3A7-45B3-B914-BE0C9EBCE89D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2085958" y="4461924"/>
            <a:ext cx="223811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PE</a:t>
            </a: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BF37C116-C731-477D-BE9F-10B921A8CC5F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2084318" y="4895323"/>
            <a:ext cx="30668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Estructura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5E47E571-9F26-42B1-9EA6-E86D1933C713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2072640" y="5333875"/>
            <a:ext cx="273825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Catálogos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EE’s</a:t>
            </a: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C8CFF041-A877-4718-B2A4-24F5AE3A3120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2086243" y="5764782"/>
            <a:ext cx="231666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ProgramasEE’s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6AE99EDA-31FA-462E-8B34-36A4C7A22282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2087164" y="6208698"/>
            <a:ext cx="288412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Mapas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CA120F-1DD8-46B4-B9E2-CACF9A4A7F7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3682602"/>
            <a:ext cx="216000" cy="216000"/>
          </a:xfrm>
          <a:prstGeom prst="rect">
            <a:avLst/>
          </a:prstGeom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1428A280-138F-42DB-831A-2EE59549622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116293"/>
            <a:ext cx="216000" cy="216000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B8D87603-D277-41DE-BB15-F6521F357ED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535490"/>
            <a:ext cx="216000" cy="216000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E84B6619-6002-49BB-9D01-21056D51437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001113"/>
            <a:ext cx="216000" cy="216000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E788A20E-DE35-4E26-B1F8-AFEC0722EC4A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42" y="5419258"/>
            <a:ext cx="216000" cy="216000"/>
          </a:xfrm>
          <a:prstGeom prst="rect">
            <a:avLst/>
          </a:prstGeom>
        </p:spPr>
      </p:pic>
      <p:pic>
        <p:nvPicPr>
          <p:cNvPr id="110" name="Imagen 109">
            <a:extLst>
              <a:ext uri="{FF2B5EF4-FFF2-40B4-BE49-F238E27FC236}">
                <a16:creationId xmlns:a16="http://schemas.microsoft.com/office/drawing/2014/main" id="{9FA67E6F-759B-4FA6-A423-680A051FBDB7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845800"/>
            <a:ext cx="216000" cy="21600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40A36957-FCBD-4D97-9C6B-58713D7344C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6303026"/>
            <a:ext cx="216000" cy="216000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EE3ABDF-9AA1-4441-BA00-A3A65DF0868D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756273" y="1750090"/>
            <a:ext cx="216000" cy="216000"/>
          </a:xfrm>
          <a:prstGeom prst="rect">
            <a:avLst/>
          </a:prstGeom>
        </p:spPr>
      </p:pic>
      <p:pic>
        <p:nvPicPr>
          <p:cNvPr id="36" name="Imagen 35">
            <a:hlinkClick r:id="rId53" action="ppaction://hlinksldjump"/>
            <a:extLst>
              <a:ext uri="{FF2B5EF4-FFF2-40B4-BE49-F238E27FC236}">
                <a16:creationId xmlns:a16="http://schemas.microsoft.com/office/drawing/2014/main" id="{33D77342-EE0F-4E4A-AEB4-C93A7DCD0FF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50" y="1114861"/>
            <a:ext cx="366825" cy="3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3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48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hlinkClick r:id="rId50" action="ppaction://hlinksldjump"/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hlinkClick r:id="rId52" action="ppaction://hlinksldjump"/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060711B-9468-440E-961B-7AB05713E7D0}"/>
              </a:ext>
            </a:extLst>
          </p:cNvPr>
          <p:cNvSpPr/>
          <p:nvPr/>
        </p:nvSpPr>
        <p:spPr>
          <a:xfrm>
            <a:off x="1605598" y="1034890"/>
            <a:ext cx="3905783" cy="569928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pic>
        <p:nvPicPr>
          <p:cNvPr id="73" name="Imagen 72">
            <a:hlinkClick r:id="rId62" action="ppaction://hlinksldjump"/>
            <a:extLst>
              <a:ext uri="{FF2B5EF4-FFF2-40B4-BE49-F238E27FC236}">
                <a16:creationId xmlns:a16="http://schemas.microsoft.com/office/drawing/2014/main" id="{4FB6BAFC-04A8-4FD6-8C1A-DDC0FBC7252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96" y="1154054"/>
            <a:ext cx="308438" cy="308438"/>
          </a:xfrm>
          <a:prstGeom prst="rect">
            <a:avLst/>
          </a:prstGeom>
        </p:spPr>
      </p:pic>
      <p:sp>
        <p:nvSpPr>
          <p:cNvPr id="74" name="Content">
            <a:extLst>
              <a:ext uri="{FF2B5EF4-FFF2-40B4-BE49-F238E27FC236}">
                <a16:creationId xmlns:a16="http://schemas.microsoft.com/office/drawing/2014/main" id="{9D1BC2EE-B12F-4F7D-B177-29C6E06CD10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079245" y="1034890"/>
            <a:ext cx="126829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Menú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DA7E9EEA-7565-452D-8567-7BFA5829115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092468" y="1668911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30EF3DC0-59D2-4EF0-9595-E4EC474C46F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624473" y="2080739"/>
            <a:ext cx="32800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DA6E25E7-582D-41D4-B79A-3DC282A8C8EA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614020" y="2353467"/>
            <a:ext cx="37593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disciplinares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8BFABED2-1A95-4E23-8A69-32D275B3C59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1611241" y="2633256"/>
            <a:ext cx="308930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campo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profesional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44D52EAC-FFEF-49F7-A363-CC8BFBDD1908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614944" y="2927130"/>
            <a:ext cx="27398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6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CB5EF593-BB12-4BAF-852B-617D462B276D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613518" y="3223442"/>
            <a:ext cx="28039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08DF5D45-E1A2-4C8A-94E7-28B7506F6AF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072640" y="3588793"/>
            <a:ext cx="104067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6AC92D28-1E15-4333-B93B-A2151205CB3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086582" y="4025864"/>
            <a:ext cx="27414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</a:t>
            </a: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72C13F6F-C3A7-45B3-B914-BE0C9EBCE89D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2085958" y="4461924"/>
            <a:ext cx="223811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PE</a:t>
            </a: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BF37C116-C731-477D-BE9F-10B921A8CC5F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2084318" y="4895323"/>
            <a:ext cx="30668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Estructura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5E47E571-9F26-42B1-9EA6-E86D1933C713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2072640" y="5333875"/>
            <a:ext cx="273825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Catálogos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EE’s</a:t>
            </a: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C8CFF041-A877-4718-B2A4-24F5AE3A3120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2086243" y="5764782"/>
            <a:ext cx="231666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ProgramasEE’s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6AE99EDA-31FA-462E-8B34-36A4C7A22282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2087164" y="6208698"/>
            <a:ext cx="288412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Mapas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CA120F-1DD8-46B4-B9E2-CACF9A4A7F72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3682602"/>
            <a:ext cx="216000" cy="216000"/>
          </a:xfrm>
          <a:prstGeom prst="rect">
            <a:avLst/>
          </a:prstGeom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1428A280-138F-42DB-831A-2EE595496228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116293"/>
            <a:ext cx="216000" cy="216000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B8D87603-D277-41DE-BB15-F6521F357ED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535490"/>
            <a:ext cx="216000" cy="216000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E84B6619-6002-49BB-9D01-21056D514378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001113"/>
            <a:ext cx="216000" cy="216000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E788A20E-DE35-4E26-B1F8-AFEC0722EC4A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42" y="5419258"/>
            <a:ext cx="216000" cy="216000"/>
          </a:xfrm>
          <a:prstGeom prst="rect">
            <a:avLst/>
          </a:prstGeom>
        </p:spPr>
      </p:pic>
      <p:pic>
        <p:nvPicPr>
          <p:cNvPr id="110" name="Imagen 109">
            <a:extLst>
              <a:ext uri="{FF2B5EF4-FFF2-40B4-BE49-F238E27FC236}">
                <a16:creationId xmlns:a16="http://schemas.microsoft.com/office/drawing/2014/main" id="{9FA67E6F-759B-4FA6-A423-680A051FBDB7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845800"/>
            <a:ext cx="216000" cy="21600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40A36957-FCBD-4D97-9C6B-58713D7344C8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6303026"/>
            <a:ext cx="216000" cy="216000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EE3ABDF-9AA1-4441-BA00-A3A65DF0868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756273" y="1750090"/>
            <a:ext cx="216000" cy="2160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33D77342-EE0F-4E4A-AEB4-C93A7DCD0FF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50" y="1114861"/>
            <a:ext cx="366825" cy="366825"/>
          </a:xfrm>
          <a:prstGeom prst="rect">
            <a:avLst/>
          </a:prstGeom>
        </p:spPr>
      </p:pic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1B64DB50-637A-4FBA-99BB-E39FDF45D7EB}"/>
              </a:ext>
            </a:extLst>
          </p:cNvPr>
          <p:cNvSpPr/>
          <p:nvPr/>
        </p:nvSpPr>
        <p:spPr>
          <a:xfrm>
            <a:off x="5659619" y="1034890"/>
            <a:ext cx="4826045" cy="4810910"/>
          </a:xfrm>
          <a:prstGeom prst="roundRect">
            <a:avLst>
              <a:gd name="adj" fmla="val 4145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3C688151-E3CA-494E-9CA3-0CC559094F1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5686163" y="1091561"/>
            <a:ext cx="134844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Rectángulo: esquinas redondeadas 114">
            <a:hlinkClick r:id="rId62" action="ppaction://hlinksldjump"/>
            <a:extLst>
              <a:ext uri="{FF2B5EF4-FFF2-40B4-BE49-F238E27FC236}">
                <a16:creationId xmlns:a16="http://schemas.microsoft.com/office/drawing/2014/main" id="{50D31167-9FA8-4D4C-BE84-7C30215F45A7}"/>
              </a:ext>
            </a:extLst>
          </p:cNvPr>
          <p:cNvSpPr/>
          <p:nvPr/>
        </p:nvSpPr>
        <p:spPr>
          <a:xfrm>
            <a:off x="8571654" y="5412608"/>
            <a:ext cx="1846242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116" name="Content">
            <a:hlinkClick r:id="rId65" action="ppaction://hlinksldjump"/>
            <a:extLst>
              <a:ext uri="{FF2B5EF4-FFF2-40B4-BE49-F238E27FC236}">
                <a16:creationId xmlns:a16="http://schemas.microsoft.com/office/drawing/2014/main" id="{7CB841B2-1C6B-4FCD-8344-07CDB17CEA4A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8666904" y="5383088"/>
            <a:ext cx="166114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Entendido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0646DC62-E251-4074-9F9E-A560C6BD7469}"/>
              </a:ext>
            </a:extLst>
          </p:cNvPr>
          <p:cNvSpPr/>
          <p:nvPr/>
        </p:nvSpPr>
        <p:spPr>
          <a:xfrm>
            <a:off x="6068474" y="4857113"/>
            <a:ext cx="720000" cy="72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ontent">
            <a:extLst>
              <a:ext uri="{FF2B5EF4-FFF2-40B4-BE49-F238E27FC236}">
                <a16:creationId xmlns:a16="http://schemas.microsoft.com/office/drawing/2014/main" id="{BD703AF9-F63B-4BA1-B487-F6063340E8B6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6122140" y="5120867"/>
            <a:ext cx="6126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69A9ECFB-DA74-471F-9F12-7C59928DAF20}"/>
              </a:ext>
            </a:extLst>
          </p:cNvPr>
          <p:cNvSpPr/>
          <p:nvPr/>
        </p:nvSpPr>
        <p:spPr>
          <a:xfrm>
            <a:off x="6152595" y="162288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E0EF52F6-61DD-47AC-AFF8-CD43A144DFC9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6133788" y="2008477"/>
            <a:ext cx="111761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F521963A-3A65-4A43-B262-B7973B0BE4AE}"/>
              </a:ext>
            </a:extLst>
          </p:cNvPr>
          <p:cNvSpPr/>
          <p:nvPr/>
        </p:nvSpPr>
        <p:spPr>
          <a:xfrm>
            <a:off x="6132459" y="2792936"/>
            <a:ext cx="720000" cy="72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396DC0E6-3641-4A2E-AF63-AAD9CDA8CA18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6062694" y="2972547"/>
            <a:ext cx="85953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015A3F66-927C-429D-A367-75861D0CB063}"/>
              </a:ext>
            </a:extLst>
          </p:cNvPr>
          <p:cNvSpPr/>
          <p:nvPr/>
        </p:nvSpPr>
        <p:spPr>
          <a:xfrm>
            <a:off x="6041744" y="3633847"/>
            <a:ext cx="1008000" cy="10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4" name="Content">
            <a:extLst>
              <a:ext uri="{FF2B5EF4-FFF2-40B4-BE49-F238E27FC236}">
                <a16:creationId xmlns:a16="http://schemas.microsoft.com/office/drawing/2014/main" id="{893B886D-435E-4F1B-8C48-64CEAFA6497D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5974113" y="4041720"/>
            <a:ext cx="11432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CCA17D57-9516-4058-961C-908B29A2433F}"/>
              </a:ext>
            </a:extLst>
          </p:cNvPr>
          <p:cNvSpPr/>
          <p:nvPr/>
        </p:nvSpPr>
        <p:spPr>
          <a:xfrm>
            <a:off x="8066750" y="2665229"/>
            <a:ext cx="900000" cy="900000"/>
          </a:xfrm>
          <a:prstGeom prst="ellipse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479DD750-8C20-45E3-95C3-AC843870F00D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8012446" y="2934854"/>
            <a:ext cx="100860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27" name="Conector recto de flecha 36">
            <a:extLst>
              <a:ext uri="{FF2B5EF4-FFF2-40B4-BE49-F238E27FC236}">
                <a16:creationId xmlns:a16="http://schemas.microsoft.com/office/drawing/2014/main" id="{F9345E87-1B2C-4190-AB7F-FB51495434B0}"/>
              </a:ext>
            </a:extLst>
          </p:cNvPr>
          <p:cNvCxnSpPr>
            <a:cxnSpLocks/>
            <a:stCxn id="119" idx="5"/>
            <a:endCxn id="125" idx="1"/>
          </p:cNvCxnSpPr>
          <p:nvPr/>
        </p:nvCxnSpPr>
        <p:spPr>
          <a:xfrm rot="16200000" flipH="1">
            <a:off x="7510339" y="2108817"/>
            <a:ext cx="252307" cy="1124119"/>
          </a:xfrm>
          <a:prstGeom prst="curvedConnector5">
            <a:avLst>
              <a:gd name="adj1" fmla="val 90604"/>
              <a:gd name="adj2" fmla="val 51172"/>
              <a:gd name="adj3" fmla="val 939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36">
            <a:extLst>
              <a:ext uri="{FF2B5EF4-FFF2-40B4-BE49-F238E27FC236}">
                <a16:creationId xmlns:a16="http://schemas.microsoft.com/office/drawing/2014/main" id="{7CBA76DB-085F-44E4-8D1C-787C14ED1B80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922225" y="3142603"/>
            <a:ext cx="1090221" cy="3769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36">
            <a:extLst>
              <a:ext uri="{FF2B5EF4-FFF2-40B4-BE49-F238E27FC236}">
                <a16:creationId xmlns:a16="http://schemas.microsoft.com/office/drawing/2014/main" id="{AA4F1EF7-3EE6-4337-A797-7F0B74F6226C}"/>
              </a:ext>
            </a:extLst>
          </p:cNvPr>
          <p:cNvCxnSpPr>
            <a:cxnSpLocks/>
            <a:stCxn id="124" idx="3"/>
            <a:endCxn id="125" idx="3"/>
          </p:cNvCxnSpPr>
          <p:nvPr/>
        </p:nvCxnSpPr>
        <p:spPr>
          <a:xfrm flipV="1">
            <a:off x="7117375" y="3433427"/>
            <a:ext cx="1081177" cy="723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FBEF650D-626F-47F7-9253-0C1AA105040D}"/>
              </a:ext>
            </a:extLst>
          </p:cNvPr>
          <p:cNvSpPr/>
          <p:nvPr/>
        </p:nvSpPr>
        <p:spPr>
          <a:xfrm>
            <a:off x="9271760" y="2168042"/>
            <a:ext cx="540000" cy="540000"/>
          </a:xfrm>
          <a:prstGeom prst="ellipse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AB2B68DB-7D7C-4A4E-9F96-075FC22668AB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9205770" y="2322626"/>
            <a:ext cx="6719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B56FE542-CD48-45AF-AFF6-345BB21E1AC0}"/>
              </a:ext>
            </a:extLst>
          </p:cNvPr>
          <p:cNvSpPr/>
          <p:nvPr/>
        </p:nvSpPr>
        <p:spPr>
          <a:xfrm>
            <a:off x="9429959" y="3230383"/>
            <a:ext cx="468000" cy="468000"/>
          </a:xfrm>
          <a:prstGeom prst="ellipse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3" name="Content">
            <a:extLst>
              <a:ext uri="{FF2B5EF4-FFF2-40B4-BE49-F238E27FC236}">
                <a16:creationId xmlns:a16="http://schemas.microsoft.com/office/drawing/2014/main" id="{0AEDED1D-103F-4055-9413-34B29306953B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9343077" y="3347903"/>
            <a:ext cx="6431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BB8F1B1B-BA2A-4845-A95B-7E674BD911EC}"/>
              </a:ext>
            </a:extLst>
          </p:cNvPr>
          <p:cNvSpPr/>
          <p:nvPr/>
        </p:nvSpPr>
        <p:spPr>
          <a:xfrm>
            <a:off x="8284428" y="1540756"/>
            <a:ext cx="648000" cy="648000"/>
          </a:xfrm>
          <a:prstGeom prst="ellipse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5" name="Content">
            <a:extLst>
              <a:ext uri="{FF2B5EF4-FFF2-40B4-BE49-F238E27FC236}">
                <a16:creationId xmlns:a16="http://schemas.microsoft.com/office/drawing/2014/main" id="{32CB53F4-4FAD-4874-B34B-1539DCAB1C2B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8185513" y="1742418"/>
            <a:ext cx="8531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6" name="Conector recto de flecha 36">
            <a:extLst>
              <a:ext uri="{FF2B5EF4-FFF2-40B4-BE49-F238E27FC236}">
                <a16:creationId xmlns:a16="http://schemas.microsoft.com/office/drawing/2014/main" id="{B7413877-29E8-4A67-BAA9-EB9F1F45A68B}"/>
              </a:ext>
            </a:extLst>
          </p:cNvPr>
          <p:cNvCxnSpPr>
            <a:cxnSpLocks/>
            <a:stCxn id="125" idx="0"/>
            <a:endCxn id="134" idx="4"/>
          </p:cNvCxnSpPr>
          <p:nvPr/>
        </p:nvCxnSpPr>
        <p:spPr>
          <a:xfrm rot="5400000" flipH="1" flipV="1">
            <a:off x="8324353" y="2381154"/>
            <a:ext cx="476473" cy="9167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36">
            <a:extLst>
              <a:ext uri="{FF2B5EF4-FFF2-40B4-BE49-F238E27FC236}">
                <a16:creationId xmlns:a16="http://schemas.microsoft.com/office/drawing/2014/main" id="{B370FCD7-C2BE-4DC9-B0C3-D069A14FC8BD}"/>
              </a:ext>
            </a:extLst>
          </p:cNvPr>
          <p:cNvCxnSpPr>
            <a:cxnSpLocks/>
            <a:stCxn id="125" idx="7"/>
            <a:endCxn id="130" idx="3"/>
          </p:cNvCxnSpPr>
          <p:nvPr/>
        </p:nvCxnSpPr>
        <p:spPr>
          <a:xfrm rot="5400000" flipH="1" flipV="1">
            <a:off x="9008859" y="2455050"/>
            <a:ext cx="168070" cy="515893"/>
          </a:xfrm>
          <a:prstGeom prst="curvedConnector5">
            <a:avLst>
              <a:gd name="adj1" fmla="val 136015"/>
              <a:gd name="adj2" fmla="val 55110"/>
              <a:gd name="adj3" fmla="val -3601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36">
            <a:extLst>
              <a:ext uri="{FF2B5EF4-FFF2-40B4-BE49-F238E27FC236}">
                <a16:creationId xmlns:a16="http://schemas.microsoft.com/office/drawing/2014/main" id="{8EB25731-D933-422A-8355-7FDA563D5E93}"/>
              </a:ext>
            </a:extLst>
          </p:cNvPr>
          <p:cNvCxnSpPr>
            <a:cxnSpLocks/>
            <a:stCxn id="125" idx="5"/>
            <a:endCxn id="133" idx="1"/>
          </p:cNvCxnSpPr>
          <p:nvPr/>
        </p:nvCxnSpPr>
        <p:spPr>
          <a:xfrm rot="16200000" flipH="1">
            <a:off x="9074066" y="3194308"/>
            <a:ext cx="29892" cy="508129"/>
          </a:xfrm>
          <a:prstGeom prst="curvedConnector4">
            <a:avLst>
              <a:gd name="adj1" fmla="val 764753"/>
              <a:gd name="adj2" fmla="val 6296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ipse 138">
            <a:extLst>
              <a:ext uri="{FF2B5EF4-FFF2-40B4-BE49-F238E27FC236}">
                <a16:creationId xmlns:a16="http://schemas.microsoft.com/office/drawing/2014/main" id="{8F275864-14FA-490C-BC2F-1E49B1D20697}"/>
              </a:ext>
            </a:extLst>
          </p:cNvPr>
          <p:cNvSpPr/>
          <p:nvPr/>
        </p:nvSpPr>
        <p:spPr>
          <a:xfrm>
            <a:off x="9268274" y="4387426"/>
            <a:ext cx="576000" cy="576000"/>
          </a:xfrm>
          <a:prstGeom prst="ellipse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Content">
            <a:extLst>
              <a:ext uri="{FF2B5EF4-FFF2-40B4-BE49-F238E27FC236}">
                <a16:creationId xmlns:a16="http://schemas.microsoft.com/office/drawing/2014/main" id="{C39E6A93-D85C-4390-A218-2C5323F97C54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9197842" y="4501843"/>
            <a:ext cx="71686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Perfiles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41" name="Conector recto de flecha 36">
            <a:extLst>
              <a:ext uri="{FF2B5EF4-FFF2-40B4-BE49-F238E27FC236}">
                <a16:creationId xmlns:a16="http://schemas.microsoft.com/office/drawing/2014/main" id="{64B32D9A-D081-4A90-B2EA-F8C266C3A796}"/>
              </a:ext>
            </a:extLst>
          </p:cNvPr>
          <p:cNvCxnSpPr>
            <a:cxnSpLocks/>
            <a:stCxn id="125" idx="4"/>
            <a:endCxn id="139" idx="1"/>
          </p:cNvCxnSpPr>
          <p:nvPr/>
        </p:nvCxnSpPr>
        <p:spPr>
          <a:xfrm rot="16200000" flipH="1">
            <a:off x="8481413" y="3600565"/>
            <a:ext cx="906550" cy="83587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36">
            <a:extLst>
              <a:ext uri="{FF2B5EF4-FFF2-40B4-BE49-F238E27FC236}">
                <a16:creationId xmlns:a16="http://schemas.microsoft.com/office/drawing/2014/main" id="{0481041F-5D54-4288-928C-9BDABF5F96E7}"/>
              </a:ext>
            </a:extLst>
          </p:cNvPr>
          <p:cNvCxnSpPr>
            <a:cxnSpLocks/>
            <a:stCxn id="117" idx="6"/>
            <a:endCxn id="139" idx="3"/>
          </p:cNvCxnSpPr>
          <p:nvPr/>
        </p:nvCxnSpPr>
        <p:spPr>
          <a:xfrm flipV="1">
            <a:off x="6788474" y="4879073"/>
            <a:ext cx="2564153" cy="33804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Imagen 145">
            <a:extLst>
              <a:ext uri="{FF2B5EF4-FFF2-40B4-BE49-F238E27FC236}">
                <a16:creationId xmlns:a16="http://schemas.microsoft.com/office/drawing/2014/main" id="{24459039-425F-4CFA-82F7-C9878BCA87AC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20" y="1622780"/>
            <a:ext cx="183321" cy="183321"/>
          </a:xfrm>
          <a:prstGeom prst="rect">
            <a:avLst/>
          </a:prstGeom>
        </p:spPr>
      </p:pic>
      <p:pic>
        <p:nvPicPr>
          <p:cNvPr id="147" name="Imagen 146">
            <a:extLst>
              <a:ext uri="{FF2B5EF4-FFF2-40B4-BE49-F238E27FC236}">
                <a16:creationId xmlns:a16="http://schemas.microsoft.com/office/drawing/2014/main" id="{76F7A521-4E5A-4ED7-97FD-6CFA588BFC9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54" y="4863484"/>
            <a:ext cx="183321" cy="1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89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7AD84E5F-07C4-4B17-8126-44E1A780749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E0B8C66-AE5C-4E1C-8DEA-D059C994ADC6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B3AE601-42EC-4F00-AF39-2BA46DC93E3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1D896B2-B881-401D-BE5F-CCB52785612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D1C82FF-C137-48C7-8A50-8D8E8AD7C0B9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D8B54A79-12B7-49C1-8039-78339231618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066C001-26D2-471E-B022-B4EE186C8E0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F7DE152-BCBB-4944-AC52-EB8E23C64CAC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99508A3-D673-4AC2-A49A-AEC83B1FF51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646E641-5942-432E-BB47-B233791A56D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09A0172D-9C7B-4417-A7BE-76EF00D7476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A0F15D1-B880-4096-B643-A1732582E93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E25749C-35D9-46AA-B629-406502729C3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A1A8C4F-620D-4207-818D-712FFB096C9B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4DD81D7-D111-4E2D-A9C3-20187BD8B05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C080339-F421-4E2D-8098-5CBF0AB8B90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765E88F-F85E-4DC9-9269-5F1080F9067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ABE220D5-48AB-4E3F-BB82-9FAC5602875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6A3D543-12A4-4C74-9CF3-6B43EC41F4A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E9539B28-3BB2-432D-8370-B447B1EA3CE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5D50B9F8-AE82-40D2-A24F-EC67026621B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CF78BA8-478A-4F48-8492-62522CB4556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7D176FA-CD70-4AEB-891A-19E88E29899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C35538F-C0AC-4F1E-9C3D-E97484A5525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21242E9-EB33-4F4C-B79E-48680BBBCA5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299BD72-A6B4-4320-A074-6FD44B3C5279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1166805-B516-41C8-8125-AEA2D951AD3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9A9B733-5C8C-4478-B675-CFED2FE727EC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EC492B3-01B0-4D0F-BFCB-576A168F4C7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28C378F-F94A-4280-BF5A-3532A93370A3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793D13B-BA8D-4A77-B75A-F0FD20E565C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4142A15-178A-4C87-951B-70E343C051C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53254FC-9093-465F-8DEC-64FBE3859F0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BFA1C243-0A4C-4B0F-B813-79B0579E9DB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F03570A-FED6-4F1C-A0D7-4E9236C250C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38D859D-4562-4511-98A3-BA8421A59D9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4B450FDE-5149-442A-9CCD-41FBAC42484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6537C122-0CAE-4FE5-89B4-0810DC4D14C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3CA9015A-7931-495C-BFBD-4A40879D471A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5F8676C-BB1F-4A71-84A8-F9032BA665FC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D88CB90-A17D-48D8-933F-C9E2DE93DBF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6B461F7-F809-4CFC-9293-9F397A87380C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6654E201-77CD-4F53-A3B4-E6CE79CF504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B7BD11A9-30CF-405C-87C5-B0EBE43838C1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6C8E4D8-F0C9-4361-9774-A9D0EF686CF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2963BBA-76C2-4DFC-B72E-A660CCC7287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AA171DD-87AC-4A6F-BBB7-A9E60A1506A2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305B588E-14F1-46F6-BC66-07CB094C7FEE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B0DBD75-5869-471A-B536-B6338B76F09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AFDF94E0-F4F0-4FB3-B496-5F73C77482B4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6BA24D60-F064-4345-B331-BE017B8B2D86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181C7D8-53F7-4224-A2C1-4576F3044B46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03275C68-ADEA-424D-93F0-3CC9348B69E1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8511C49-B4A9-4F38-8626-6111431BE433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A595482C-7FB1-46FD-B576-F2D4AB9B2BB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7D0E6A2-63F9-4BD2-B6C8-921D676D4D8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51A7934-2252-4B9B-A305-AFFE73F7CA6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CE09262-0A5C-4108-99B4-09C676D2560C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2DF5FBE-DE51-470E-A68D-1F983EC0681E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9F5359F-0CE0-47D6-A315-6AB4C37001A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266C2861-DBB1-4546-9BC9-C2C239D6B42B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2BF67DF-ABB1-49A7-9DCD-F1EB409303B4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59E8605-7EA1-4BCC-8C88-2F61C7A962E2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45B1459-9E23-44AE-B8C8-8E754604627F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BD7D469F-9276-4925-9922-037470AB185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9778F34-D88D-4D75-8406-1C9B290702A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903443CD-86AE-474F-83B2-C939F73622E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2FC48F4-4096-4C55-B599-52CE401D15ED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FE9012AA-D061-4A7A-A332-D527AB928339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B81073A6-11BF-4DF0-9DE3-2D76CDFA4012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74713040-BCB3-4CE7-B2C7-8543025868F2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C3981C9-4CA5-4D63-AEC0-C9F1492B22AB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19DA6B30-0611-4AEC-9589-B90261924970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5D1EABA8-7908-423D-8331-6BFE3B556171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73863CBD-426B-40BD-A342-E9A52C76C206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952D72AD-369B-4F52-9568-54A8C6ACCEB1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7447E322-036F-49D0-9B9F-6800EBDB001D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D43E4405-0CB7-4469-833C-575E5E88C29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1B87F48-4134-4363-82B4-CAE76AAF47BF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DDBCC5CA-919D-4AC3-91A1-BC1AFE6B2775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4314DCA8-CEAC-4E51-9C97-043AFA4B57A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656B317B-B500-48B3-87A9-A37EC9C9D45C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10507740-5E54-4307-B223-833F8C5474C3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66772EF-05A1-4680-A414-DFBC0014D3E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10937A1D-8FD5-467C-9C94-D763D8B29B5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153C382B-CA1C-4E1F-8C30-3725832F2A7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4B5ABAB-0777-48B3-81D1-98F6BE54A02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5D2A138-FDA7-44A3-968A-F6EB78C9571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A7DA2EA-8324-48B0-B020-5F17FEB1B40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081CF3D-639E-4132-A6D4-F19E161E379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AC11B20-9A60-42E5-8971-5E0B1807202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854CC9F-1A79-4D66-8073-D79FC59F8CA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37B43B4-B13C-442C-8767-947EB19FBF1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C3C6ABA-FF52-4083-8C95-9D999FAC3B5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88B1CBC-4532-4AFF-AF7E-073D88F8C34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98CE4B2-F283-40D6-9D32-94184BFCF09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D813A0A-3356-4054-985F-9FD26F22987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7477CDE-9889-4168-9AD8-DEC16CC2BF5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FD13906-BF19-4656-BDBF-4ABD4DA5F70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A9F8A86-C7CA-4A0F-B48B-0FA31F73E58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6D6CC56-220D-436E-B454-4997B7B5A13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625DA22-DC3E-4855-8CBC-5A1A1C117CF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88250DD-E9D2-488B-A588-4A78C8C33BF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F08CB4E-71A2-4BFA-AE06-1B9479EFC58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9122849-FA3F-4A71-8A7F-62626A6B0B2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367E7C1-8BB7-4BD1-9499-2DA179F85F7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9BF7964-508E-4CDF-91D5-7BCEB632BF2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185A00A-A41B-4641-9781-A063CD4681B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50E6479-FE5D-4403-8D54-7000F4C4D6A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E6FBDE2-A6AD-413F-9C8D-B9AEDD01023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EFAD6AB-CC43-4887-98AD-B749112CEB6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E41DB2A-C066-4706-85C0-A1A3DF3FE0A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8E2CF12-9344-42E3-A369-6BF5F3398F7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902549B-C162-4692-BEE7-B31B38734B2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8944C93-857B-40EE-9019-A4173C73050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0DE894F-D56E-43FC-81C3-32F49DD5316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9FD5E29-595F-42BD-BA03-7172064E06F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F8D0FC0-AA02-4EB9-8AEC-7FB31FCF55D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A308440-92B7-4A6E-A0A3-82954DEA595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30F5568-FFBA-4E40-99A7-CE3036DAAA2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29B77E9-DACE-4B08-ADBC-A54805C7B3D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D084C65-7664-4002-A964-5AB5C65C8A2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4CD12A1-AEA1-4AFD-92CC-82D069500C7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F4CD2E9-1ADD-4FF9-B0EB-1BD56A0F90F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05B669E-9086-42F6-B2D2-862FB4C27AF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0F90C81-B953-444F-A6DF-BA84B5A8F4A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222ECA2-F8AF-42D1-887F-06C7D5499C3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475BB5A-B938-4AD3-831E-F49E72BC5AF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443E7D6-7042-45CC-A4C7-414778609B4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0234731-C38C-435D-B124-0211A009F8D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524F3BE-C8E7-48B3-9B0E-2B83673D47D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272ACD5-A967-4097-9436-922EDE3C7BB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BF85D99-6276-4942-8C0C-8DD810BC2D4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D9ED089-6A66-4E60-8EAD-B300DEABE9A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9038857-0F2B-4083-9091-FD4F78AFFAA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8088DF5-4F83-4A9C-B96D-631ABB6515D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7285D85-7C44-4BA9-9725-EEB33572B8E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2CF8FB2-B5E8-403F-AE3D-547C523FEB1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E07A7B3-4EC2-43E4-856F-50474B7810F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453C0A4-285A-47CC-9D88-C62A7936B03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F3701E1-040C-459B-9FDC-9C91EE2753A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E3DF0D3-BF5C-4025-AA58-AA92FDAE21B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96C9442-1320-468D-90A7-B6C2736CC29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A6B23D7-6845-4295-BD67-6E2EA60C623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32ED626-5C6D-48C5-B203-2188F939DF9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CD3102B-7F60-4DE6-A894-4A2AF1F9514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D575785-080A-4E97-A2A3-B12EC564E29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0D1E7F4-BA33-4351-A4E4-517CB73135F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30BBC66-2176-415B-9352-0BC165219E7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BE2C885-A02F-4819-9DD8-13B8C8FD1AA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F7A8120-E7E6-40D3-9BBF-F0AD4B0023F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EEA03DB-EA5A-444F-9239-11FCF0C77A1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FD6DD1A-0B08-42D1-ABD6-2123D276AED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2E0320B-C90A-42D1-A9C5-B8D8F356B0A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203616E-81E9-4474-BB22-3B36B97B434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FE7821D-61DD-48F6-AC09-A52778631BD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5FC9D14-1A12-48A7-8956-B14DF62B648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804005C-3A8C-49ED-8BC9-DD86FEF9DC8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835C155-A8FF-42C8-B7EF-B1DA458A937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D64DA5B-E92E-48D7-A5D0-62A2786F665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CC4D273-B169-4D98-B905-FCEFF2EF0399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E2F637C-8657-454E-BF29-B97DBD04928C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9DCC599-5662-4EC3-8406-47D07E2BCD6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9DB8468-DC5E-4266-A6BD-9041E0DD202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F65A44B-4B6F-482A-92C5-52295B7FAC7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428E4DD-063B-4C34-B991-E04449D4664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9667F8C-785B-4C3A-A3BA-CEFE14C9829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C7FD26F-480E-4C52-BF26-C39B29E5819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A369844-BEA9-45DA-BF2D-D6AA996CF87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8ED081C-FABF-408A-A332-E36ADEB7E6D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1492A55-7C94-4260-B00B-107E19D185F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895CBA5-83DE-444B-AC55-F5BFBCB8E08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E4A1A986-E62B-4BC5-AACD-30B06A872DF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7429E19-7774-4309-8844-3E60B8C5962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6834B63-808F-4E25-B9E2-B88E77C8299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4F0B6584-61D3-4324-921A-084333B9E46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568</Words>
  <Application>Microsoft Office PowerPoint</Application>
  <PresentationFormat>Panorámica</PresentationFormat>
  <Paragraphs>198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85</cp:revision>
  <dcterms:created xsi:type="dcterms:W3CDTF">2019-05-03T16:51:51Z</dcterms:created>
  <dcterms:modified xsi:type="dcterms:W3CDTF">2019-05-09T18:37:23Z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