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78"/>
  </p:sldMasterIdLst>
  <p:sldIdLst>
    <p:sldId id="257" r:id="rId679"/>
    <p:sldId id="258" r:id="rId680"/>
    <p:sldId id="259" r:id="rId681"/>
    <p:sldId id="260" r:id="rId682"/>
    <p:sldId id="262" r:id="rId683"/>
    <p:sldId id="263" r:id="rId684"/>
    <p:sldId id="264" r:id="rId685"/>
    <p:sldId id="265" r:id="rId686"/>
    <p:sldId id="266" r:id="rId687"/>
    <p:sldId id="267" r:id="rId688"/>
    <p:sldId id="268" r:id="rId689"/>
    <p:sldId id="269" r:id="rId690"/>
    <p:sldId id="270" r:id="rId691"/>
    <p:sldId id="271" r:id="rId692"/>
    <p:sldId id="272" r:id="rId693"/>
    <p:sldId id="273" r:id="rId694"/>
    <p:sldId id="274" r:id="rId695"/>
    <p:sldId id="275" r:id="rId696"/>
    <p:sldId id="276" r:id="rId69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2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slide" Target="slides/slide4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slide" Target="slides/slide15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slide" Target="slides/slide8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slide" Target="slides/slide19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slide" Target="slides/slide12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slide" Target="slides/slide3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slide" Target="slides/slide14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slide" Target="slides/slide5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slide" Target="slides/slide16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slide" Target="slides/slide7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slide" Target="slides/slide18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tableStyles" Target="tableStyles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slide" Target="slides/slide9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presProps" Target="presProps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slideMaster" Target="slideMasters/slideMaster1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slide" Target="slides/slide11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slide" Target="slides/slide2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slide" Target="slides/slide13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slide" Target="slides/slide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slide" Target="slides/slide17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theme" Target="theme/theme1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slide" Target="slides/slide10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viewProps" Target="viewProps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9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539.xml"/><Relationship Id="rId7" Type="http://schemas.openxmlformats.org/officeDocument/2006/relationships/customXml" Target="../../customXml/item576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36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8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365.xml"/><Relationship Id="rId9" Type="http://schemas.openxmlformats.org/officeDocument/2006/relationships/customXml" Target="../../customXml/item501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1.xml"/><Relationship Id="rId18" Type="http://schemas.openxmlformats.org/officeDocument/2006/relationships/customXml" Target="../../customXml/item507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150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553.xml"/><Relationship Id="rId12" Type="http://schemas.openxmlformats.org/officeDocument/2006/relationships/customXml" Target="../../customXml/item340.xml"/><Relationship Id="rId17" Type="http://schemas.openxmlformats.org/officeDocument/2006/relationships/customXml" Target="../../customXml/item566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558.xml"/><Relationship Id="rId20" Type="http://schemas.openxmlformats.org/officeDocument/2006/relationships/customXml" Target="../../customXml/item35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25.xml"/><Relationship Id="rId6" Type="http://schemas.openxmlformats.org/officeDocument/2006/relationships/customXml" Target="../../customXml/item185.xml"/><Relationship Id="rId11" Type="http://schemas.openxmlformats.org/officeDocument/2006/relationships/customXml" Target="../../customXml/item116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537.xml"/><Relationship Id="rId15" Type="http://schemas.openxmlformats.org/officeDocument/2006/relationships/customXml" Target="../../customXml/item48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316.xml"/><Relationship Id="rId19" Type="http://schemas.openxmlformats.org/officeDocument/2006/relationships/customXml" Target="../../customXml/item486.xml"/><Relationship Id="rId31" Type="http://schemas.openxmlformats.org/officeDocument/2006/relationships/slide" Target="slide11.xml"/><Relationship Id="rId4" Type="http://schemas.openxmlformats.org/officeDocument/2006/relationships/customXml" Target="../../customXml/item464.xml"/><Relationship Id="rId9" Type="http://schemas.openxmlformats.org/officeDocument/2006/relationships/customXml" Target="../../customXml/item101.xml"/><Relationship Id="rId14" Type="http://schemas.openxmlformats.org/officeDocument/2006/relationships/customXml" Target="../../customXml/item583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245.xml"/><Relationship Id="rId3" Type="http://schemas.openxmlformats.org/officeDocument/2006/relationships/customXml" Target="../../customXml/item1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7.xml"/><Relationship Id="rId18" Type="http://schemas.openxmlformats.org/officeDocument/2006/relationships/customXml" Target="../../customXml/item374.xml"/><Relationship Id="rId26" Type="http://schemas.openxmlformats.org/officeDocument/2006/relationships/customXml" Target="../../customXml/item49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406.xml"/><Relationship Id="rId34" Type="http://schemas.openxmlformats.org/officeDocument/2006/relationships/customXml" Target="../../customXml/item461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575.xml"/><Relationship Id="rId2" Type="http://schemas.openxmlformats.org/officeDocument/2006/relationships/customXml" Target="../../customXml/item438.xml"/><Relationship Id="rId16" Type="http://schemas.openxmlformats.org/officeDocument/2006/relationships/customXml" Target="../../customXml/item542.xml"/><Relationship Id="rId29" Type="http://schemas.openxmlformats.org/officeDocument/2006/relationships/customXml" Target="../../customXml/item413.xml"/><Relationship Id="rId11" Type="http://schemas.openxmlformats.org/officeDocument/2006/relationships/customXml" Target="../../customXml/item353.xml"/><Relationship Id="rId24" Type="http://schemas.openxmlformats.org/officeDocument/2006/relationships/customXml" Target="../../customXml/item95.xml"/><Relationship Id="rId32" Type="http://schemas.openxmlformats.org/officeDocument/2006/relationships/customXml" Target="../../customXml/item204.xml"/><Relationship Id="rId37" Type="http://schemas.openxmlformats.org/officeDocument/2006/relationships/customXml" Target="../../customXml/item262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85.xml"/><Relationship Id="rId19" Type="http://schemas.openxmlformats.org/officeDocument/2006/relationships/customXml" Target="../../customXml/item37.xml"/><Relationship Id="rId4" Type="http://schemas.openxmlformats.org/officeDocument/2006/relationships/customXml" Target="../../customXml/item320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273.xml"/><Relationship Id="rId22" Type="http://schemas.openxmlformats.org/officeDocument/2006/relationships/customXml" Target="../../customXml/item421.xml"/><Relationship Id="rId27" Type="http://schemas.openxmlformats.org/officeDocument/2006/relationships/customXml" Target="../../customXml/item524.xml"/><Relationship Id="rId30" Type="http://schemas.openxmlformats.org/officeDocument/2006/relationships/customXml" Target="../../customXml/item580.xml"/><Relationship Id="rId35" Type="http://schemas.openxmlformats.org/officeDocument/2006/relationships/customXml" Target="../../customXml/item425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491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254.xml"/><Relationship Id="rId12" Type="http://schemas.openxmlformats.org/officeDocument/2006/relationships/customXml" Target="../../customXml/item342.xml"/><Relationship Id="rId17" Type="http://schemas.openxmlformats.org/officeDocument/2006/relationships/customXml" Target="../../customXml/item399.xml"/><Relationship Id="rId25" Type="http://schemas.openxmlformats.org/officeDocument/2006/relationships/customXml" Target="../../customXml/item444.xml"/><Relationship Id="rId33" Type="http://schemas.openxmlformats.org/officeDocument/2006/relationships/customXml" Target="../../customXml/item242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6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389.xml"/><Relationship Id="rId6" Type="http://schemas.openxmlformats.org/officeDocument/2006/relationships/customXml" Target="../../customXml/item492.xml"/><Relationship Id="rId15" Type="http://schemas.openxmlformats.org/officeDocument/2006/relationships/customXml" Target="../../customXml/item592.xml"/><Relationship Id="rId23" Type="http://schemas.openxmlformats.org/officeDocument/2006/relationships/customXml" Target="../../customXml/item480.xml"/><Relationship Id="rId28" Type="http://schemas.openxmlformats.org/officeDocument/2006/relationships/customXml" Target="../../customXml/item248.xml"/><Relationship Id="rId36" Type="http://schemas.openxmlformats.org/officeDocument/2006/relationships/customXml" Target="../../customXml/item20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613.xml"/><Relationship Id="rId31" Type="http://schemas.openxmlformats.org/officeDocument/2006/relationships/customXml" Target="../../customXml/item97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1.xml"/><Relationship Id="rId21" Type="http://schemas.openxmlformats.org/officeDocument/2006/relationships/customXml" Target="../../customXml/item55.xml"/><Relationship Id="rId42" Type="http://schemas.openxmlformats.org/officeDocument/2006/relationships/customXml" Target="../../customXml/item299.xml"/><Relationship Id="rId47" Type="http://schemas.openxmlformats.org/officeDocument/2006/relationships/customXml" Target="../../customXml/item136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467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454.xml"/><Relationship Id="rId16" Type="http://schemas.openxmlformats.org/officeDocument/2006/relationships/customXml" Target="../../customXml/item75.xml"/><Relationship Id="rId29" Type="http://schemas.openxmlformats.org/officeDocument/2006/relationships/customXml" Target="../../customXml/item118.xml"/><Relationship Id="rId11" Type="http://schemas.openxmlformats.org/officeDocument/2006/relationships/customXml" Target="../../customXml/item490.xml"/><Relationship Id="rId24" Type="http://schemas.openxmlformats.org/officeDocument/2006/relationships/customXml" Target="../../customXml/item180.xml"/><Relationship Id="rId32" Type="http://schemas.openxmlformats.org/officeDocument/2006/relationships/customXml" Target="../../customXml/item546.xml"/><Relationship Id="rId37" Type="http://schemas.openxmlformats.org/officeDocument/2006/relationships/customXml" Target="../../customXml/item141.xml"/><Relationship Id="rId40" Type="http://schemas.openxmlformats.org/officeDocument/2006/relationships/customXml" Target="../../customXml/item31.xml"/><Relationship Id="rId45" Type="http://schemas.openxmlformats.org/officeDocument/2006/relationships/customXml" Target="../../customXml/item562.xml"/><Relationship Id="rId53" Type="http://schemas.openxmlformats.org/officeDocument/2006/relationships/customXml" Target="../../customXml/item10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96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348.xml"/><Relationship Id="rId14" Type="http://schemas.openxmlformats.org/officeDocument/2006/relationships/customXml" Target="../../customXml/item184.xml"/><Relationship Id="rId22" Type="http://schemas.openxmlformats.org/officeDocument/2006/relationships/customXml" Target="../../customXml/item559.xml"/><Relationship Id="rId27" Type="http://schemas.openxmlformats.org/officeDocument/2006/relationships/customXml" Target="../../customXml/item582.xml"/><Relationship Id="rId30" Type="http://schemas.openxmlformats.org/officeDocument/2006/relationships/customXml" Target="../../customXml/item343.xml"/><Relationship Id="rId35" Type="http://schemas.openxmlformats.org/officeDocument/2006/relationships/customXml" Target="../../customXml/item60.xml"/><Relationship Id="rId43" Type="http://schemas.openxmlformats.org/officeDocument/2006/relationships/customXml" Target="../../customXml/item571.xml"/><Relationship Id="rId48" Type="http://schemas.openxmlformats.org/officeDocument/2006/relationships/customXml" Target="../../customXml/item194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276.xml"/><Relationship Id="rId51" Type="http://schemas.openxmlformats.org/officeDocument/2006/relationships/customXml" Target="../../customXml/item420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182.xml"/><Relationship Id="rId12" Type="http://schemas.openxmlformats.org/officeDocument/2006/relationships/customXml" Target="../../customXml/item308.xml"/><Relationship Id="rId17" Type="http://schemas.openxmlformats.org/officeDocument/2006/relationships/customXml" Target="../../customXml/item568.xml"/><Relationship Id="rId25" Type="http://schemas.openxmlformats.org/officeDocument/2006/relationships/customXml" Target="../../customXml/item113.xml"/><Relationship Id="rId33" Type="http://schemas.openxmlformats.org/officeDocument/2006/relationships/customXml" Target="../../customXml/item393.xml"/><Relationship Id="rId38" Type="http://schemas.openxmlformats.org/officeDocument/2006/relationships/customXml" Target="../../customXml/item379.xml"/><Relationship Id="rId46" Type="http://schemas.openxmlformats.org/officeDocument/2006/relationships/customXml" Target="../../customXml/item264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265.xml"/><Relationship Id="rId41" Type="http://schemas.openxmlformats.org/officeDocument/2006/relationships/customXml" Target="../../customXml/item69.xml"/><Relationship Id="rId54" Type="http://schemas.openxmlformats.org/officeDocument/2006/relationships/customXml" Target="../../customXml/item341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297.xml"/><Relationship Id="rId6" Type="http://schemas.openxmlformats.org/officeDocument/2006/relationships/customXml" Target="../../customXml/item370.xml"/><Relationship Id="rId15" Type="http://schemas.openxmlformats.org/officeDocument/2006/relationships/customXml" Target="../../customXml/item158.xml"/><Relationship Id="rId23" Type="http://schemas.openxmlformats.org/officeDocument/2006/relationships/customXml" Target="../../customXml/item589.xml"/><Relationship Id="rId28" Type="http://schemas.openxmlformats.org/officeDocument/2006/relationships/customXml" Target="../../customXml/item252.xml"/><Relationship Id="rId36" Type="http://schemas.openxmlformats.org/officeDocument/2006/relationships/customXml" Target="../../customXml/item135.xml"/><Relationship Id="rId49" Type="http://schemas.openxmlformats.org/officeDocument/2006/relationships/customXml" Target="../../customXml/item356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593.xml"/><Relationship Id="rId31" Type="http://schemas.openxmlformats.org/officeDocument/2006/relationships/customXml" Target="../../customXml/item285.xml"/><Relationship Id="rId44" Type="http://schemas.openxmlformats.org/officeDocument/2006/relationships/customXml" Target="../../customXml/item600.xml"/><Relationship Id="rId52" Type="http://schemas.openxmlformats.org/officeDocument/2006/relationships/customXml" Target="../../customXml/item87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489.xml"/><Relationship Id="rId9" Type="http://schemas.openxmlformats.org/officeDocument/2006/relationships/customXml" Target="../../customXml/item463.xml"/><Relationship Id="rId13" Type="http://schemas.openxmlformats.org/officeDocument/2006/relationships/customXml" Target="../../customXml/item208.xml"/><Relationship Id="rId18" Type="http://schemas.openxmlformats.org/officeDocument/2006/relationships/customXml" Target="../../customXml/item41.xml"/><Relationship Id="rId39" Type="http://schemas.openxmlformats.org/officeDocument/2006/relationships/customXml" Target="../../customXml/item132.xml"/><Relationship Id="rId34" Type="http://schemas.openxmlformats.org/officeDocument/2006/relationships/customXml" Target="../../customXml/item511.xml"/><Relationship Id="rId50" Type="http://schemas.openxmlformats.org/officeDocument/2006/relationships/customXml" Target="../../customXml/item147.xml"/><Relationship Id="rId55" Type="http://schemas.openxmlformats.org/officeDocument/2006/relationships/customXml" Target="../../customXml/item32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92.xml"/><Relationship Id="rId21" Type="http://schemas.openxmlformats.org/officeDocument/2006/relationships/customXml" Target="../../customXml/item278.xml"/><Relationship Id="rId42" Type="http://schemas.openxmlformats.org/officeDocument/2006/relationships/customXml" Target="../../customXml/item259.xml"/><Relationship Id="rId47" Type="http://schemas.openxmlformats.org/officeDocument/2006/relationships/customXml" Target="../../customXml/item556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528.xml"/><Relationship Id="rId11" Type="http://schemas.openxmlformats.org/officeDocument/2006/relationships/customXml" Target="../../customXml/item155.xml"/><Relationship Id="rId24" Type="http://schemas.openxmlformats.org/officeDocument/2006/relationships/customXml" Target="../../customXml/item76.xml"/><Relationship Id="rId32" Type="http://schemas.openxmlformats.org/officeDocument/2006/relationships/customXml" Target="../../customXml/item412.xml"/><Relationship Id="rId37" Type="http://schemas.openxmlformats.org/officeDocument/2006/relationships/customXml" Target="../../customXml/item517.xml"/><Relationship Id="rId40" Type="http://schemas.openxmlformats.org/officeDocument/2006/relationships/customXml" Target="../../customXml/item543.xml"/><Relationship Id="rId45" Type="http://schemas.openxmlformats.org/officeDocument/2006/relationships/customXml" Target="../../customXml/item53.xml"/><Relationship Id="rId53" Type="http://schemas.openxmlformats.org/officeDocument/2006/relationships/customXml" Target="../../customXml/item66.xml"/><Relationship Id="rId58" Type="http://schemas.openxmlformats.org/officeDocument/2006/relationships/customXml" Target="../../customXml/item351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287.xml"/><Relationship Id="rId61" Type="http://schemas.openxmlformats.org/officeDocument/2006/relationships/customXml" Target="../../customXml/item111.xml"/><Relationship Id="rId19" Type="http://schemas.openxmlformats.org/officeDocument/2006/relationships/customXml" Target="../../customXml/item354.xml"/><Relationship Id="rId14" Type="http://schemas.openxmlformats.org/officeDocument/2006/relationships/customXml" Target="../../customXml/item123.xml"/><Relationship Id="rId22" Type="http://schemas.openxmlformats.org/officeDocument/2006/relationships/customXml" Target="../../customXml/item456.xml"/><Relationship Id="rId27" Type="http://schemas.openxmlformats.org/officeDocument/2006/relationships/customXml" Target="../../customXml/item435.xml"/><Relationship Id="rId30" Type="http://schemas.openxmlformats.org/officeDocument/2006/relationships/customXml" Target="../../customXml/item47.xml"/><Relationship Id="rId35" Type="http://schemas.openxmlformats.org/officeDocument/2006/relationships/customXml" Target="../../customXml/item382.xml"/><Relationship Id="rId43" Type="http://schemas.openxmlformats.org/officeDocument/2006/relationships/customXml" Target="../../customXml/item322.xml"/><Relationship Id="rId48" Type="http://schemas.openxmlformats.org/officeDocument/2006/relationships/customXml" Target="../../customXml/item18.xml"/><Relationship Id="rId56" Type="http://schemas.openxmlformats.org/officeDocument/2006/relationships/customXml" Target="../../customXml/item466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32.xml"/><Relationship Id="rId51" Type="http://schemas.openxmlformats.org/officeDocument/2006/relationships/customXml" Target="../../customXml/item624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597.xml"/><Relationship Id="rId12" Type="http://schemas.openxmlformats.org/officeDocument/2006/relationships/customXml" Target="../../customXml/item397.xml"/><Relationship Id="rId17" Type="http://schemas.openxmlformats.org/officeDocument/2006/relationships/customXml" Target="../../customXml/item588.xml"/><Relationship Id="rId25" Type="http://schemas.openxmlformats.org/officeDocument/2006/relationships/customXml" Target="../../customXml/item124.xml"/><Relationship Id="rId33" Type="http://schemas.openxmlformats.org/officeDocument/2006/relationships/customXml" Target="../../customXml/item372.xml"/><Relationship Id="rId38" Type="http://schemas.openxmlformats.org/officeDocument/2006/relationships/customXml" Target="../../customXml/item339.xml"/><Relationship Id="rId46" Type="http://schemas.openxmlformats.org/officeDocument/2006/relationships/customXml" Target="../../customXml/item3.xml"/><Relationship Id="rId59" Type="http://schemas.openxmlformats.org/officeDocument/2006/relationships/customXml" Target="../../customXml/item222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160.xml"/><Relationship Id="rId41" Type="http://schemas.openxmlformats.org/officeDocument/2006/relationships/customXml" Target="../../customXml/item148.xml"/><Relationship Id="rId54" Type="http://schemas.openxmlformats.org/officeDocument/2006/relationships/customXml" Target="../../customXml/item25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440.xml"/><Relationship Id="rId6" Type="http://schemas.openxmlformats.org/officeDocument/2006/relationships/customXml" Target="../../customXml/item447.xml"/><Relationship Id="rId15" Type="http://schemas.openxmlformats.org/officeDocument/2006/relationships/customXml" Target="../../customXml/item269.xml"/><Relationship Id="rId23" Type="http://schemas.openxmlformats.org/officeDocument/2006/relationships/customXml" Target="../../customXml/item114.xml"/><Relationship Id="rId28" Type="http://schemas.openxmlformats.org/officeDocument/2006/relationships/customXml" Target="../../customXml/item319.xml"/><Relationship Id="rId36" Type="http://schemas.openxmlformats.org/officeDocument/2006/relationships/customXml" Target="../../customXml/item439.xml"/><Relationship Id="rId49" Type="http://schemas.openxmlformats.org/officeDocument/2006/relationships/customXml" Target="../../customXml/item599.xml"/><Relationship Id="rId57" Type="http://schemas.openxmlformats.org/officeDocument/2006/relationships/customXml" Target="../../customXml/item510.xml"/><Relationship Id="rId10" Type="http://schemas.openxmlformats.org/officeDocument/2006/relationships/customXml" Target="../../customXml/item621.xml"/><Relationship Id="rId31" Type="http://schemas.openxmlformats.org/officeDocument/2006/relationships/customXml" Target="../../customXml/item102.xml"/><Relationship Id="rId44" Type="http://schemas.openxmlformats.org/officeDocument/2006/relationships/customXml" Target="../../customXml/item310.xml"/><Relationship Id="rId52" Type="http://schemas.openxmlformats.org/officeDocument/2006/relationships/customXml" Target="../../customXml/item56.xml"/><Relationship Id="rId60" Type="http://schemas.openxmlformats.org/officeDocument/2006/relationships/customXml" Target="../../customXml/item504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567.xml"/><Relationship Id="rId13" Type="http://schemas.openxmlformats.org/officeDocument/2006/relationships/customXml" Target="../../customXml/item271.xml"/><Relationship Id="rId18" Type="http://schemas.openxmlformats.org/officeDocument/2006/relationships/customXml" Target="../../customXml/item375.xml"/><Relationship Id="rId39" Type="http://schemas.openxmlformats.org/officeDocument/2006/relationships/customXml" Target="../../customXml/item579.xml"/><Relationship Id="rId34" Type="http://schemas.openxmlformats.org/officeDocument/2006/relationships/customXml" Target="../../customXml/item472.xml"/><Relationship Id="rId50" Type="http://schemas.openxmlformats.org/officeDocument/2006/relationships/customXml" Target="../../customXml/item318.xml"/><Relationship Id="rId55" Type="http://schemas.openxmlformats.org/officeDocument/2006/relationships/customXml" Target="../../customXml/item239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229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224.xml"/><Relationship Id="rId29" Type="http://schemas.openxmlformats.org/officeDocument/2006/relationships/customXml" Target="../../customXml/item27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20.xml"/><Relationship Id="rId21" Type="http://schemas.openxmlformats.org/officeDocument/2006/relationships/customXml" Target="../../customXml/item253.xml"/><Relationship Id="rId42" Type="http://schemas.openxmlformats.org/officeDocument/2006/relationships/customXml" Target="../../customXml/item234.xml"/><Relationship Id="rId47" Type="http://schemas.openxmlformats.org/officeDocument/2006/relationships/customXml" Target="../../customXml/item324.xml"/><Relationship Id="rId63" Type="http://schemas.openxmlformats.org/officeDocument/2006/relationships/slideLayout" Target="../slideLayouts/slideLayout1.xml"/><Relationship Id="rId68" Type="http://schemas.openxmlformats.org/officeDocument/2006/relationships/image" Target="../media/image5.png"/><Relationship Id="rId16" Type="http://schemas.openxmlformats.org/officeDocument/2006/relationships/customXml" Target="../../customXml/item395.xml"/><Relationship Id="rId11" Type="http://schemas.openxmlformats.org/officeDocument/2006/relationships/customXml" Target="../../customXml/item604.xml"/><Relationship Id="rId24" Type="http://schemas.openxmlformats.org/officeDocument/2006/relationships/customXml" Target="../../customXml/item536.xml"/><Relationship Id="rId32" Type="http://schemas.openxmlformats.org/officeDocument/2006/relationships/customXml" Target="../../customXml/item396.xml"/><Relationship Id="rId37" Type="http://schemas.openxmlformats.org/officeDocument/2006/relationships/customXml" Target="../../customXml/item378.xml"/><Relationship Id="rId40" Type="http://schemas.openxmlformats.org/officeDocument/2006/relationships/customXml" Target="../../customXml/item402.xml"/><Relationship Id="rId45" Type="http://schemas.openxmlformats.org/officeDocument/2006/relationships/customXml" Target="../../customXml/item419.xml"/><Relationship Id="rId53" Type="http://schemas.openxmlformats.org/officeDocument/2006/relationships/customXml" Target="../../customXml/item257.xml"/><Relationship Id="rId58" Type="http://schemas.openxmlformats.org/officeDocument/2006/relationships/customXml" Target="../../customXml/item547.xml"/><Relationship Id="rId66" Type="http://schemas.openxmlformats.org/officeDocument/2006/relationships/image" Target="../media/image3.png"/><Relationship Id="rId74" Type="http://schemas.openxmlformats.org/officeDocument/2006/relationships/image" Target="../media/image11.svg"/><Relationship Id="rId5" Type="http://schemas.openxmlformats.org/officeDocument/2006/relationships/customXml" Target="../../customXml/item315.xml"/><Relationship Id="rId61" Type="http://schemas.openxmlformats.org/officeDocument/2006/relationships/customXml" Target="../../customXml/item142.xml"/><Relationship Id="rId19" Type="http://schemas.openxmlformats.org/officeDocument/2006/relationships/customXml" Target="../../customXml/item106.xml"/><Relationship Id="rId14" Type="http://schemas.openxmlformats.org/officeDocument/2006/relationships/customXml" Target="../../customXml/item86.xml"/><Relationship Id="rId22" Type="http://schemas.openxmlformats.org/officeDocument/2006/relationships/customXml" Target="../../customXml/item21.xml"/><Relationship Id="rId27" Type="http://schemas.openxmlformats.org/officeDocument/2006/relationships/customXml" Target="../../customXml/item73.xml"/><Relationship Id="rId30" Type="http://schemas.openxmlformats.org/officeDocument/2006/relationships/customXml" Target="../../customXml/item548.xml"/><Relationship Id="rId35" Type="http://schemas.openxmlformats.org/officeDocument/2006/relationships/customXml" Target="../../customXml/item505.xml"/><Relationship Id="rId43" Type="http://schemas.openxmlformats.org/officeDocument/2006/relationships/customXml" Target="../../customXml/item385.xml"/><Relationship Id="rId48" Type="http://schemas.openxmlformats.org/officeDocument/2006/relationships/customXml" Target="../../customXml/item403.xml"/><Relationship Id="rId56" Type="http://schemas.openxmlformats.org/officeDocument/2006/relationships/customXml" Target="../../customXml/item532.xml"/><Relationship Id="rId64" Type="http://schemas.openxmlformats.org/officeDocument/2006/relationships/image" Target="../media/image1.png"/><Relationship Id="rId69" Type="http://schemas.openxmlformats.org/officeDocument/2006/relationships/image" Target="../media/image6.png"/><Relationship Id="rId77" Type="http://schemas.openxmlformats.org/officeDocument/2006/relationships/slide" Target="slide12.xml"/><Relationship Id="rId8" Type="http://schemas.openxmlformats.org/officeDocument/2006/relationships/customXml" Target="../../customXml/item58.xml"/><Relationship Id="rId51" Type="http://schemas.openxmlformats.org/officeDocument/2006/relationships/customXml" Target="../../customXml/item540.xml"/><Relationship Id="rId72" Type="http://schemas.openxmlformats.org/officeDocument/2006/relationships/image" Target="../media/image23.svg"/><Relationship Id="rId3" Type="http://schemas.openxmlformats.org/officeDocument/2006/relationships/customXml" Target="../../customXml/item112.xml"/><Relationship Id="rId12" Type="http://schemas.openxmlformats.org/officeDocument/2006/relationships/customXml" Target="../../customXml/item219.xml"/><Relationship Id="rId17" Type="http://schemas.openxmlformats.org/officeDocument/2006/relationships/customXml" Target="../../customXml/item360.xml"/><Relationship Id="rId25" Type="http://schemas.openxmlformats.org/officeDocument/2006/relationships/customXml" Target="../../customXml/item226.xml"/><Relationship Id="rId33" Type="http://schemas.openxmlformats.org/officeDocument/2006/relationships/customXml" Target="../../customXml/item522.xml"/><Relationship Id="rId38" Type="http://schemas.openxmlformats.org/officeDocument/2006/relationships/customXml" Target="../../customXml/item349.xml"/><Relationship Id="rId46" Type="http://schemas.openxmlformats.org/officeDocument/2006/relationships/customXml" Target="../../customXml/item63.xml"/><Relationship Id="rId59" Type="http://schemas.openxmlformats.org/officeDocument/2006/relationships/customXml" Target="../../customXml/item70.xml"/><Relationship Id="rId67" Type="http://schemas.openxmlformats.org/officeDocument/2006/relationships/image" Target="../media/image4.png"/><Relationship Id="rId20" Type="http://schemas.openxmlformats.org/officeDocument/2006/relationships/customXml" Target="../../customXml/item344.xml"/><Relationship Id="rId41" Type="http://schemas.openxmlformats.org/officeDocument/2006/relationships/customXml" Target="../../customXml/item108.xml"/><Relationship Id="rId54" Type="http://schemas.openxmlformats.org/officeDocument/2006/relationships/customXml" Target="../../customXml/item223.xml"/><Relationship Id="rId62" Type="http://schemas.openxmlformats.org/officeDocument/2006/relationships/customXml" Target="../../customXml/item616.xml"/><Relationship Id="rId70" Type="http://schemas.openxmlformats.org/officeDocument/2006/relationships/image" Target="../media/image7.png"/><Relationship Id="rId75" Type="http://schemas.openxmlformats.org/officeDocument/2006/relationships/image" Target="../media/image8.png"/><Relationship Id="rId1" Type="http://schemas.openxmlformats.org/officeDocument/2006/relationships/customXml" Target="../../customXml/item295.xml"/><Relationship Id="rId6" Type="http://schemas.openxmlformats.org/officeDocument/2006/relationships/customXml" Target="../../customXml/item477.xml"/><Relationship Id="rId15" Type="http://schemas.openxmlformats.org/officeDocument/2006/relationships/customXml" Target="../../customXml/item321.xml"/><Relationship Id="rId23" Type="http://schemas.openxmlformats.org/officeDocument/2006/relationships/customXml" Target="../../customXml/item199.xml"/><Relationship Id="rId28" Type="http://schemas.openxmlformats.org/officeDocument/2006/relationships/customXml" Target="../../customXml/item59.xml"/><Relationship Id="rId36" Type="http://schemas.openxmlformats.org/officeDocument/2006/relationships/customXml" Target="../../customXml/item34.xml"/><Relationship Id="rId49" Type="http://schemas.openxmlformats.org/officeDocument/2006/relationships/customXml" Target="../../customXml/item288.xml"/><Relationship Id="rId57" Type="http://schemas.openxmlformats.org/officeDocument/2006/relationships/customXml" Target="../../customXml/item121.xml"/><Relationship Id="rId10" Type="http://schemas.openxmlformats.org/officeDocument/2006/relationships/customXml" Target="../../customXml/item465.xml"/><Relationship Id="rId31" Type="http://schemas.openxmlformats.org/officeDocument/2006/relationships/customXml" Target="../../customXml/item17.xml"/><Relationship Id="rId44" Type="http://schemas.openxmlformats.org/officeDocument/2006/relationships/customXml" Target="../../customXml/item100.xml"/><Relationship Id="rId52" Type="http://schemas.openxmlformats.org/officeDocument/2006/relationships/customXml" Target="../../customXml/item333.xml"/><Relationship Id="rId60" Type="http://schemas.openxmlformats.org/officeDocument/2006/relationships/customXml" Target="../../customXml/item565.xml"/><Relationship Id="rId65" Type="http://schemas.openxmlformats.org/officeDocument/2006/relationships/image" Target="../media/image2.png"/><Relationship Id="rId73" Type="http://schemas.openxmlformats.org/officeDocument/2006/relationships/image" Target="../media/image10.png"/><Relationship Id="rId4" Type="http://schemas.openxmlformats.org/officeDocument/2006/relationships/customXml" Target="../../customXml/item384.xml"/><Relationship Id="rId9" Type="http://schemas.openxmlformats.org/officeDocument/2006/relationships/customXml" Target="../../customXml/item487.xml"/><Relationship Id="rId13" Type="http://schemas.openxmlformats.org/officeDocument/2006/relationships/customXml" Target="../../customXml/item417.xml"/><Relationship Id="rId18" Type="http://schemas.openxmlformats.org/officeDocument/2006/relationships/customXml" Target="../../customXml/item130.xml"/><Relationship Id="rId39" Type="http://schemas.openxmlformats.org/officeDocument/2006/relationships/customXml" Target="../../customXml/item434.xml"/><Relationship Id="rId34" Type="http://schemas.openxmlformats.org/officeDocument/2006/relationships/customXml" Target="../../customXml/item30.xml"/><Relationship Id="rId50" Type="http://schemas.openxmlformats.org/officeDocument/2006/relationships/customXml" Target="../../customXml/item260.xml"/><Relationship Id="rId55" Type="http://schemas.openxmlformats.org/officeDocument/2006/relationships/customXml" Target="../../customXml/item293.xml"/><Relationship Id="rId76" Type="http://schemas.openxmlformats.org/officeDocument/2006/relationships/image" Target="../media/image9.svg"/><Relationship Id="rId7" Type="http://schemas.openxmlformats.org/officeDocument/2006/relationships/customXml" Target="../../customXml/item179.xml"/><Relationship Id="rId71" Type="http://schemas.openxmlformats.org/officeDocument/2006/relationships/image" Target="../media/image22.png"/><Relationship Id="rId2" Type="http://schemas.openxmlformats.org/officeDocument/2006/relationships/customXml" Target="../../customXml/item359.xml"/><Relationship Id="rId29" Type="http://schemas.openxmlformats.org/officeDocument/2006/relationships/customXml" Target="../../customXml/item5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8.xml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customXml" Target="../../customXml/item387.xml"/><Relationship Id="rId21" Type="http://schemas.openxmlformats.org/officeDocument/2006/relationships/image" Target="../media/image38.png"/><Relationship Id="rId7" Type="http://schemas.openxmlformats.org/officeDocument/2006/relationships/customXml" Target="../../customXml/item515.xml"/><Relationship Id="rId12" Type="http://schemas.openxmlformats.org/officeDocument/2006/relationships/image" Target="../media/image3.png"/><Relationship Id="rId17" Type="http://schemas.openxmlformats.org/officeDocument/2006/relationships/slide" Target="slide16.xml"/><Relationship Id="rId25" Type="http://schemas.openxmlformats.org/officeDocument/2006/relationships/image" Target="../media/image42.png"/><Relationship Id="rId2" Type="http://schemas.openxmlformats.org/officeDocument/2006/relationships/customXml" Target="../../customXml/item606.xml"/><Relationship Id="rId16" Type="http://schemas.openxmlformats.org/officeDocument/2006/relationships/image" Target="../media/image7.png"/><Relationship Id="rId20" Type="http://schemas.openxmlformats.org/officeDocument/2006/relationships/slide" Target="slide17.xml"/><Relationship Id="rId1" Type="http://schemas.openxmlformats.org/officeDocument/2006/relationships/customXml" Target="../../customXml/item323.xml"/><Relationship Id="rId6" Type="http://schemas.openxmlformats.org/officeDocument/2006/relationships/customXml" Target="../../customXml/item173.xml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customXml" Target="../../customXml/item578.xml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customXml" Target="../../customXml/item15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2.xml"/><Relationship Id="rId18" Type="http://schemas.openxmlformats.org/officeDocument/2006/relationships/customXml" Target="../../customXml/item364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473.xml"/><Relationship Id="rId2" Type="http://schemas.openxmlformats.org/officeDocument/2006/relationships/customXml" Target="../../customXml/item557.xml"/><Relationship Id="rId16" Type="http://schemas.openxmlformats.org/officeDocument/2006/relationships/customXml" Target="../../customXml/item301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232.xml"/><Relationship Id="rId6" Type="http://schemas.openxmlformats.org/officeDocument/2006/relationships/customXml" Target="../../customXml/item408.xml"/><Relationship Id="rId11" Type="http://schemas.openxmlformats.org/officeDocument/2006/relationships/customXml" Target="../../customXml/item143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345.xml"/><Relationship Id="rId15" Type="http://schemas.openxmlformats.org/officeDocument/2006/relationships/customXml" Target="../../customXml/item2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485.xml"/><Relationship Id="rId19" Type="http://schemas.openxmlformats.org/officeDocument/2006/relationships/customXml" Target="../../customXml/item127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585.xml"/><Relationship Id="rId9" Type="http://schemas.openxmlformats.org/officeDocument/2006/relationships/customXml" Target="../../customXml/item534.xml"/><Relationship Id="rId14" Type="http://schemas.openxmlformats.org/officeDocument/2006/relationships/customXml" Target="../../customXml/item24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189.xml"/><Relationship Id="rId3" Type="http://schemas.openxmlformats.org/officeDocument/2006/relationships/customXml" Target="../../customXml/item284.xml"/><Relationship Id="rId12" Type="http://schemas.openxmlformats.org/officeDocument/2006/relationships/customXml" Target="../../customXml/item423.xml"/><Relationship Id="rId17" Type="http://schemas.openxmlformats.org/officeDocument/2006/relationships/customXml" Target="../../customXml/item595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74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5.xml"/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43.png"/><Relationship Id="rId3" Type="http://schemas.openxmlformats.org/officeDocument/2006/relationships/customXml" Target="../../customXml/item630.xml"/><Relationship Id="rId21" Type="http://schemas.openxmlformats.org/officeDocument/2006/relationships/image" Target="../media/image38.png"/><Relationship Id="rId7" Type="http://schemas.openxmlformats.org/officeDocument/2006/relationships/customXml" Target="../../customXml/item63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2.png"/><Relationship Id="rId2" Type="http://schemas.openxmlformats.org/officeDocument/2006/relationships/customXml" Target="../../customXml/item629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1" Type="http://schemas.openxmlformats.org/officeDocument/2006/relationships/customXml" Target="../../customXml/item628.xml"/><Relationship Id="rId6" Type="http://schemas.openxmlformats.org/officeDocument/2006/relationships/customXml" Target="../../customXml/item634.xml"/><Relationship Id="rId11" Type="http://schemas.openxmlformats.org/officeDocument/2006/relationships/image" Target="../media/image1.png"/><Relationship Id="rId24" Type="http://schemas.openxmlformats.org/officeDocument/2006/relationships/image" Target="../media/image41.png"/><Relationship Id="rId5" Type="http://schemas.openxmlformats.org/officeDocument/2006/relationships/customXml" Target="../../customXml/item632.xml"/><Relationship Id="rId15" Type="http://schemas.openxmlformats.org/officeDocument/2006/relationships/image" Target="../media/image5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4" Type="http://schemas.openxmlformats.org/officeDocument/2006/relationships/customXml" Target="../../customXml/item631.xml"/><Relationship Id="rId9" Type="http://schemas.openxmlformats.org/officeDocument/2006/relationships/customXml" Target="../../customXml/item633.xml"/><Relationship Id="rId14" Type="http://schemas.openxmlformats.org/officeDocument/2006/relationships/image" Target="../media/image4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51.xml"/><Relationship Id="rId18" Type="http://schemas.openxmlformats.org/officeDocument/2006/relationships/customXml" Target="../../customXml/item656.xml"/><Relationship Id="rId26" Type="http://schemas.openxmlformats.org/officeDocument/2006/relationships/image" Target="../media/image4.png"/><Relationship Id="rId39" Type="http://schemas.openxmlformats.org/officeDocument/2006/relationships/image" Target="../media/image45.png"/><Relationship Id="rId21" Type="http://schemas.openxmlformats.org/officeDocument/2006/relationships/customXml" Target="../../customXml/item642.xml"/><Relationship Id="rId34" Type="http://schemas.openxmlformats.org/officeDocument/2006/relationships/image" Target="../media/image40.png"/><Relationship Id="rId42" Type="http://schemas.openxmlformats.org/officeDocument/2006/relationships/image" Target="../media/image30.png"/><Relationship Id="rId47" Type="http://schemas.openxmlformats.org/officeDocument/2006/relationships/slide" Target="slide19.xml"/><Relationship Id="rId7" Type="http://schemas.openxmlformats.org/officeDocument/2006/relationships/customXml" Target="../../customXml/item645.xml"/><Relationship Id="rId2" Type="http://schemas.openxmlformats.org/officeDocument/2006/relationships/customXml" Target="../../customXml/item638.xml"/><Relationship Id="rId16" Type="http://schemas.openxmlformats.org/officeDocument/2006/relationships/customXml" Target="../../customXml/item655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637.xml"/><Relationship Id="rId6" Type="http://schemas.openxmlformats.org/officeDocument/2006/relationships/customXml" Target="../../customXml/item643.xml"/><Relationship Id="rId11" Type="http://schemas.openxmlformats.org/officeDocument/2006/relationships/customXml" Target="../../customXml/item649.xml"/><Relationship Id="rId24" Type="http://schemas.openxmlformats.org/officeDocument/2006/relationships/image" Target="../media/image2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customXml" Target="../../customXml/item641.xml"/><Relationship Id="rId15" Type="http://schemas.openxmlformats.org/officeDocument/2006/relationships/customXml" Target="../../customXml/item653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42.png"/><Relationship Id="rId10" Type="http://schemas.openxmlformats.org/officeDocument/2006/relationships/customXml" Target="../../customXml/item648.xml"/><Relationship Id="rId19" Type="http://schemas.openxmlformats.org/officeDocument/2006/relationships/customXml" Target="../../customXml/item657.xml"/><Relationship Id="rId31" Type="http://schemas.openxmlformats.org/officeDocument/2006/relationships/image" Target="../media/image23.svg"/><Relationship Id="rId44" Type="http://schemas.openxmlformats.org/officeDocument/2006/relationships/image" Target="../media/image32.png"/><Relationship Id="rId4" Type="http://schemas.openxmlformats.org/officeDocument/2006/relationships/customXml" Target="../../customXml/item640.xml"/><Relationship Id="rId9" Type="http://schemas.openxmlformats.org/officeDocument/2006/relationships/customXml" Target="../../customXml/item647.xml"/><Relationship Id="rId14" Type="http://schemas.openxmlformats.org/officeDocument/2006/relationships/customXml" Target="../../customXml/item652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22.png"/><Relationship Id="rId35" Type="http://schemas.openxmlformats.org/officeDocument/2006/relationships/image" Target="../media/image41.png"/><Relationship Id="rId43" Type="http://schemas.openxmlformats.org/officeDocument/2006/relationships/image" Target="../media/image31.svg"/><Relationship Id="rId8" Type="http://schemas.openxmlformats.org/officeDocument/2006/relationships/customXml" Target="../../customXml/item646.xml"/><Relationship Id="rId3" Type="http://schemas.openxmlformats.org/officeDocument/2006/relationships/customXml" Target="../../customXml/item639.xml"/><Relationship Id="rId12" Type="http://schemas.openxmlformats.org/officeDocument/2006/relationships/customXml" Target="../../customXml/item650.xml"/><Relationship Id="rId17" Type="http://schemas.openxmlformats.org/officeDocument/2006/relationships/customXml" Target="../../customXml/item654.xml"/><Relationship Id="rId25" Type="http://schemas.openxmlformats.org/officeDocument/2006/relationships/image" Target="../media/image3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slide" Target="slide17.xml"/><Relationship Id="rId20" Type="http://schemas.openxmlformats.org/officeDocument/2006/relationships/customXml" Target="../../customXml/item644.xml"/><Relationship Id="rId41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63.xml"/><Relationship Id="rId18" Type="http://schemas.openxmlformats.org/officeDocument/2006/relationships/image" Target="../media/image4.png"/><Relationship Id="rId26" Type="http://schemas.openxmlformats.org/officeDocument/2006/relationships/image" Target="../media/image40.png"/><Relationship Id="rId3" Type="http://schemas.openxmlformats.org/officeDocument/2006/relationships/customXml" Target="../../customXml/item660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666.xml"/><Relationship Id="rId12" Type="http://schemas.openxmlformats.org/officeDocument/2006/relationships/customXml" Target="../../customXml/item665.xml"/><Relationship Id="rId17" Type="http://schemas.openxmlformats.org/officeDocument/2006/relationships/image" Target="../media/image3.png"/><Relationship Id="rId25" Type="http://schemas.openxmlformats.org/officeDocument/2006/relationships/image" Target="../media/image39.png"/><Relationship Id="rId33" Type="http://schemas.openxmlformats.org/officeDocument/2006/relationships/image" Target="../media/image46.png"/><Relationship Id="rId2" Type="http://schemas.openxmlformats.org/officeDocument/2006/relationships/customXml" Target="../../customXml/item659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3.png"/><Relationship Id="rId1" Type="http://schemas.openxmlformats.org/officeDocument/2006/relationships/customXml" Target="../../customXml/item658.xml"/><Relationship Id="rId6" Type="http://schemas.openxmlformats.org/officeDocument/2006/relationships/customXml" Target="../../customXml/item664.xml"/><Relationship Id="rId11" Type="http://schemas.openxmlformats.org/officeDocument/2006/relationships/customXml" Target="../../customXml/item674.xml"/><Relationship Id="rId24" Type="http://schemas.openxmlformats.org/officeDocument/2006/relationships/image" Target="../media/image38.png"/><Relationship Id="rId32" Type="http://schemas.openxmlformats.org/officeDocument/2006/relationships/slide" Target="slide18.xml"/><Relationship Id="rId5" Type="http://schemas.openxmlformats.org/officeDocument/2006/relationships/customXml" Target="../../customXml/item662.xml"/><Relationship Id="rId15" Type="http://schemas.openxmlformats.org/officeDocument/2006/relationships/image" Target="../media/image1.png"/><Relationship Id="rId23" Type="http://schemas.openxmlformats.org/officeDocument/2006/relationships/image" Target="../media/image23.svg"/><Relationship Id="rId28" Type="http://schemas.openxmlformats.org/officeDocument/2006/relationships/image" Target="../media/image42.png"/><Relationship Id="rId10" Type="http://schemas.openxmlformats.org/officeDocument/2006/relationships/customXml" Target="../../customXml/item677.xml"/><Relationship Id="rId19" Type="http://schemas.openxmlformats.org/officeDocument/2006/relationships/image" Target="../media/image5.png"/><Relationship Id="rId31" Type="http://schemas.openxmlformats.org/officeDocument/2006/relationships/image" Target="../media/image45.png"/><Relationship Id="rId4" Type="http://schemas.openxmlformats.org/officeDocument/2006/relationships/customXml" Target="../../customXml/item661.xml"/><Relationship Id="rId9" Type="http://schemas.openxmlformats.org/officeDocument/2006/relationships/customXml" Target="../../customXml/item673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2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customXml" Target="../../customXml/item67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4.xml"/><Relationship Id="rId18" Type="http://schemas.openxmlformats.org/officeDocument/2006/relationships/customXml" Target="../../customXml/item508.xml"/><Relationship Id="rId26" Type="http://schemas.openxmlformats.org/officeDocument/2006/relationships/customXml" Target="../../customXml/item119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4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453.xml"/><Relationship Id="rId2" Type="http://schemas.openxmlformats.org/officeDocument/2006/relationships/customXml" Target="../../customXml/item525.xml"/><Relationship Id="rId16" Type="http://schemas.openxmlformats.org/officeDocument/2006/relationships/customXml" Target="../../customXml/item346.xml"/><Relationship Id="rId29" Type="http://schemas.openxmlformats.org/officeDocument/2006/relationships/customXml" Target="../../customXml/item191.xml"/><Relationship Id="rId11" Type="http://schemas.openxmlformats.org/officeDocument/2006/relationships/customXml" Target="../../customXml/item183.xml"/><Relationship Id="rId24" Type="http://schemas.openxmlformats.org/officeDocument/2006/relationships/customXml" Target="../../customXml/item577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131.xml"/><Relationship Id="rId23" Type="http://schemas.openxmlformats.org/officeDocument/2006/relationships/customXml" Target="../../customXml/item233.xml"/><Relationship Id="rId28" Type="http://schemas.openxmlformats.org/officeDocument/2006/relationships/customXml" Target="../../customXml/item478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304.xml"/><Relationship Id="rId19" Type="http://schemas.openxmlformats.org/officeDocument/2006/relationships/customXml" Target="../../customXml/item410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516.xml"/><Relationship Id="rId14" Type="http://schemas.openxmlformats.org/officeDocument/2006/relationships/customXml" Target="../../customXml/item622.xml"/><Relationship Id="rId22" Type="http://schemas.openxmlformats.org/officeDocument/2006/relationships/customXml" Target="../../customXml/item302.xml"/><Relationship Id="rId27" Type="http://schemas.openxmlformats.org/officeDocument/2006/relationships/customXml" Target="../../customXml/item176.xml"/><Relationship Id="rId30" Type="http://schemas.openxmlformats.org/officeDocument/2006/relationships/customXml" Target="../../customXml/item400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614.xml"/><Relationship Id="rId3" Type="http://schemas.openxmlformats.org/officeDocument/2006/relationships/customXml" Target="../../customXml/item99.xml"/><Relationship Id="rId12" Type="http://schemas.openxmlformats.org/officeDocument/2006/relationships/customXml" Target="../../customXml/item495.xml"/><Relationship Id="rId17" Type="http://schemas.openxmlformats.org/officeDocument/2006/relationships/customXml" Target="../../customXml/item457.xml"/><Relationship Id="rId25" Type="http://schemas.openxmlformats.org/officeDocument/2006/relationships/customXml" Target="../../customXml/item541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335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366.xml"/><Relationship Id="rId6" Type="http://schemas.openxmlformats.org/officeDocument/2006/relationships/customXml" Target="../../customXml/item16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3.xml"/><Relationship Id="rId18" Type="http://schemas.openxmlformats.org/officeDocument/2006/relationships/customXml" Target="../../customXml/item426.xml"/><Relationship Id="rId26" Type="http://schemas.openxmlformats.org/officeDocument/2006/relationships/customXml" Target="../../customXml/item479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574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334.xml"/><Relationship Id="rId2" Type="http://schemas.openxmlformats.org/officeDocument/2006/relationships/customXml" Target="../../customXml/item392.xml"/><Relationship Id="rId16" Type="http://schemas.openxmlformats.org/officeDocument/2006/relationships/customXml" Target="../../customXml/item169.xml"/><Relationship Id="rId29" Type="http://schemas.openxmlformats.org/officeDocument/2006/relationships/customXml" Target="../../customXml/item474.xml"/><Relationship Id="rId11" Type="http://schemas.openxmlformats.org/officeDocument/2006/relationships/customXml" Target="../../customXml/item151.xml"/><Relationship Id="rId24" Type="http://schemas.openxmlformats.org/officeDocument/2006/relationships/customXml" Target="../../customXml/item133.xml"/><Relationship Id="rId32" Type="http://schemas.openxmlformats.org/officeDocument/2006/relationships/customXml" Target="../../customXml/item15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255.xml"/><Relationship Id="rId10" Type="http://schemas.openxmlformats.org/officeDocument/2006/relationships/customXml" Target="../../customXml/item192.xml"/><Relationship Id="rId19" Type="http://schemas.openxmlformats.org/officeDocument/2006/relationships/customXml" Target="../../customXml/item235.xml"/><Relationship Id="rId31" Type="http://schemas.openxmlformats.org/officeDocument/2006/relationships/customXml" Target="../../customXml/item414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202.xml"/><Relationship Id="rId9" Type="http://schemas.openxmlformats.org/officeDocument/2006/relationships/customXml" Target="../../customXml/item383.xml"/><Relationship Id="rId14" Type="http://schemas.openxmlformats.org/officeDocument/2006/relationships/customXml" Target="../../customXml/item520.xml"/><Relationship Id="rId22" Type="http://schemas.openxmlformats.org/officeDocument/2006/relationships/customXml" Target="../../customXml/item363.xml"/><Relationship Id="rId27" Type="http://schemas.openxmlformats.org/officeDocument/2006/relationships/customXml" Target="../../customXml/item367.xml"/><Relationship Id="rId30" Type="http://schemas.openxmlformats.org/officeDocument/2006/relationships/customXml" Target="../../customXml/item165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564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601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291.xml"/><Relationship Id="rId25" Type="http://schemas.openxmlformats.org/officeDocument/2006/relationships/customXml" Target="../../customXml/item609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65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212.xml"/><Relationship Id="rId6" Type="http://schemas.openxmlformats.org/officeDocument/2006/relationships/customXml" Target="../../customXml/item313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611.xml"/><Relationship Id="rId28" Type="http://schemas.openxmlformats.org/officeDocument/2006/relationships/customXml" Target="../../customXml/item246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.xml"/><Relationship Id="rId18" Type="http://schemas.openxmlformats.org/officeDocument/2006/relationships/customXml" Target="../../customXml/item573.xml"/><Relationship Id="rId26" Type="http://schemas.openxmlformats.org/officeDocument/2006/relationships/customXml" Target="../../customXml/item8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519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145.xml"/><Relationship Id="rId2" Type="http://schemas.openxmlformats.org/officeDocument/2006/relationships/customXml" Target="../../customXml/item442.xml"/><Relationship Id="rId16" Type="http://schemas.openxmlformats.org/officeDocument/2006/relationships/customXml" Target="../../customXml/item9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270.xml"/><Relationship Id="rId6" Type="http://schemas.openxmlformats.org/officeDocument/2006/relationships/customXml" Target="../../customXml/item619.xml"/><Relationship Id="rId11" Type="http://schemas.openxmlformats.org/officeDocument/2006/relationships/customXml" Target="../../customXml/item369.xml"/><Relationship Id="rId24" Type="http://schemas.openxmlformats.org/officeDocument/2006/relationships/customXml" Target="../../customXml/item468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431.xml"/><Relationship Id="rId15" Type="http://schemas.openxmlformats.org/officeDocument/2006/relationships/customXml" Target="../../customXml/item411.xml"/><Relationship Id="rId23" Type="http://schemas.openxmlformats.org/officeDocument/2006/relationships/customXml" Target="../../customXml/item450.xml"/><Relationship Id="rId28" Type="http://schemas.openxmlformats.org/officeDocument/2006/relationships/customXml" Target="../../customXml/item268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81.xml"/><Relationship Id="rId19" Type="http://schemas.openxmlformats.org/officeDocument/2006/relationships/customXml" Target="../../customXml/item432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407.xml"/><Relationship Id="rId14" Type="http://schemas.openxmlformats.org/officeDocument/2006/relationships/customXml" Target="../../customXml/item506.xml"/><Relationship Id="rId22" Type="http://schemas.openxmlformats.org/officeDocument/2006/relationships/customXml" Target="../../customXml/item129.xml"/><Relationship Id="rId27" Type="http://schemas.openxmlformats.org/officeDocument/2006/relationships/customXml" Target="../../customXml/item358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618.xml"/><Relationship Id="rId3" Type="http://schemas.openxmlformats.org/officeDocument/2006/relationships/customXml" Target="../../customXml/item26.xml"/><Relationship Id="rId12" Type="http://schemas.openxmlformats.org/officeDocument/2006/relationships/customXml" Target="../../customXml/item527.xml"/><Relationship Id="rId17" Type="http://schemas.openxmlformats.org/officeDocument/2006/relationships/customXml" Target="../../customXml/item266.xml"/><Relationship Id="rId25" Type="http://schemas.openxmlformats.org/officeDocument/2006/relationships/customXml" Target="../../customXml/item275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39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6.xml"/><Relationship Id="rId18" Type="http://schemas.openxmlformats.org/officeDocument/2006/relationships/customXml" Target="../../customXml/item146.xml"/><Relationship Id="rId26" Type="http://schemas.openxmlformats.org/officeDocument/2006/relationships/customXml" Target="../../customXml/item433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283.xml"/><Relationship Id="rId34" Type="http://schemas.openxmlformats.org/officeDocument/2006/relationships/customXml" Target="../../customXml/item336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44.xml"/><Relationship Id="rId2" Type="http://schemas.openxmlformats.org/officeDocument/2006/relationships/customXml" Target="../../customXml/item170.xml"/><Relationship Id="rId16" Type="http://schemas.openxmlformats.org/officeDocument/2006/relationships/customXml" Target="../../customXml/item371.xml"/><Relationship Id="rId29" Type="http://schemas.openxmlformats.org/officeDocument/2006/relationships/customXml" Target="../../customXml/item163.xml"/><Relationship Id="rId11" Type="http://schemas.openxmlformats.org/officeDocument/2006/relationships/customXml" Target="../../customXml/item533.xml"/><Relationship Id="rId24" Type="http://schemas.openxmlformats.org/officeDocument/2006/relationships/customXml" Target="../../customXml/item51.xml"/><Relationship Id="rId32" Type="http://schemas.openxmlformats.org/officeDocument/2006/relationships/customXml" Target="../../customXml/item445.xml"/><Relationship Id="rId37" Type="http://schemas.openxmlformats.org/officeDocument/2006/relationships/customXml" Target="../../customXml/item526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209.xml"/><Relationship Id="rId61" Type="http://schemas.openxmlformats.org/officeDocument/2006/relationships/slide" Target="slide4.xml"/><Relationship Id="rId19" Type="http://schemas.openxmlformats.org/officeDocument/2006/relationships/customXml" Target="../../customXml/item446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52.xml"/><Relationship Id="rId27" Type="http://schemas.openxmlformats.org/officeDocument/2006/relationships/customXml" Target="../../customXml/item149.xml"/><Relationship Id="rId30" Type="http://schemas.openxmlformats.org/officeDocument/2006/relationships/customXml" Target="../../customXml/item120.xml"/><Relationship Id="rId35" Type="http://schemas.openxmlformats.org/officeDocument/2006/relationships/customXml" Target="../../customXml/item610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54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6.xml"/><Relationship Id="rId12" Type="http://schemas.openxmlformats.org/officeDocument/2006/relationships/customXml" Target="../../customXml/item187.xml"/><Relationship Id="rId17" Type="http://schemas.openxmlformats.org/officeDocument/2006/relationships/customXml" Target="../../customXml/item277.xml"/><Relationship Id="rId25" Type="http://schemas.openxmlformats.org/officeDocument/2006/relationships/customXml" Target="../../customXml/item1.xml"/><Relationship Id="rId33" Type="http://schemas.openxmlformats.org/officeDocument/2006/relationships/customXml" Target="../../customXml/item362.xml"/><Relationship Id="rId38" Type="http://schemas.openxmlformats.org/officeDocument/2006/relationships/customXml" Target="../../customXml/item482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197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256.xml"/><Relationship Id="rId6" Type="http://schemas.openxmlformats.org/officeDocument/2006/relationships/customXml" Target="../../customXml/item72.xml"/><Relationship Id="rId15" Type="http://schemas.openxmlformats.org/officeDocument/2006/relationships/customXml" Target="../../customXml/item627.xml"/><Relationship Id="rId23" Type="http://schemas.openxmlformats.org/officeDocument/2006/relationships/customXml" Target="../../customXml/item274.xml"/><Relationship Id="rId28" Type="http://schemas.openxmlformats.org/officeDocument/2006/relationships/customXml" Target="../../customXml/item211.xml"/><Relationship Id="rId36" Type="http://schemas.openxmlformats.org/officeDocument/2006/relationships/customXml" Target="../../customXml/item134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5.xml"/><Relationship Id="rId31" Type="http://schemas.openxmlformats.org/officeDocument/2006/relationships/customXml" Target="../../customXml/item139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9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5.xml"/><Relationship Id="rId18" Type="http://schemas.openxmlformats.org/officeDocument/2006/relationships/customXml" Target="../../customXml/item405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331.xml"/><Relationship Id="rId2" Type="http://schemas.openxmlformats.org/officeDocument/2006/relationships/customXml" Target="../../customXml/item388.xml"/><Relationship Id="rId16" Type="http://schemas.openxmlformats.org/officeDocument/2006/relationships/customXml" Target="../../customXml/item493.xml"/><Relationship Id="rId20" Type="http://schemas.openxmlformats.org/officeDocument/2006/relationships/customXml" Target="../../customXml/item380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218.xml"/><Relationship Id="rId6" Type="http://schemas.openxmlformats.org/officeDocument/2006/relationships/customXml" Target="../../customXml/item513.xml"/><Relationship Id="rId11" Type="http://schemas.openxmlformats.org/officeDocument/2006/relationships/customXml" Target="../../customXml/item286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544.xml"/><Relationship Id="rId15" Type="http://schemas.openxmlformats.org/officeDocument/2006/relationships/customXml" Target="../../customXml/item6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144.xml"/><Relationship Id="rId19" Type="http://schemas.openxmlformats.org/officeDocument/2006/relationships/customXml" Target="../../customXml/item137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531.xml"/><Relationship Id="rId9" Type="http://schemas.openxmlformats.org/officeDocument/2006/relationships/customXml" Target="../../customXml/item195.xml"/><Relationship Id="rId14" Type="http://schemas.openxmlformats.org/officeDocument/2006/relationships/customXml" Target="../../customXml/item230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605.xml"/><Relationship Id="rId3" Type="http://schemas.openxmlformats.org/officeDocument/2006/relationships/customXml" Target="../../customXml/item105.xml"/><Relationship Id="rId12" Type="http://schemas.openxmlformats.org/officeDocument/2006/relationships/customXml" Target="../../customXml/item418.xml"/><Relationship Id="rId17" Type="http://schemas.openxmlformats.org/officeDocument/2006/relationships/customXml" Target="../../customXml/item188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7.xml"/><Relationship Id="rId18" Type="http://schemas.openxmlformats.org/officeDocument/2006/relationships/customXml" Target="../../customXml/item217.xml"/><Relationship Id="rId26" Type="http://schemas.openxmlformats.org/officeDocument/2006/relationships/customXml" Target="../../customXml/item152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14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12.xml"/><Relationship Id="rId2" Type="http://schemas.openxmlformats.org/officeDocument/2006/relationships/customXml" Target="../../customXml/item258.xml"/><Relationship Id="rId16" Type="http://schemas.openxmlformats.org/officeDocument/2006/relationships/customXml" Target="../../customXml/item83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206.xml"/><Relationship Id="rId24" Type="http://schemas.openxmlformats.org/officeDocument/2006/relationships/customXml" Target="../../customXml/item377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138.xml"/><Relationship Id="rId10" Type="http://schemas.openxmlformats.org/officeDocument/2006/relationships/customXml" Target="../../customXml/item306.xml"/><Relationship Id="rId19" Type="http://schemas.openxmlformats.org/officeDocument/2006/relationships/customXml" Target="../../customXml/item497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178.xml"/><Relationship Id="rId14" Type="http://schemas.openxmlformats.org/officeDocument/2006/relationships/customXml" Target="../../customXml/item330.xml"/><Relationship Id="rId22" Type="http://schemas.openxmlformats.org/officeDocument/2006/relationships/customXml" Target="../../customXml/item427.xml"/><Relationship Id="rId27" Type="http://schemas.openxmlformats.org/officeDocument/2006/relationships/customXml" Target="../../customXml/item314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317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494.xml"/><Relationship Id="rId12" Type="http://schemas.openxmlformats.org/officeDocument/2006/relationships/customXml" Target="../../customXml/item602.xml"/><Relationship Id="rId17" Type="http://schemas.openxmlformats.org/officeDocument/2006/relationships/customXml" Target="../../customXml/item596.xml"/><Relationship Id="rId25" Type="http://schemas.openxmlformats.org/officeDocument/2006/relationships/customXml" Target="../../customXml/item394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186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535.xml"/><Relationship Id="rId6" Type="http://schemas.openxmlformats.org/officeDocument/2006/relationships/customXml" Target="../../customXml/item503.xml"/><Relationship Id="rId15" Type="http://schemas.openxmlformats.org/officeDocument/2006/relationships/customXml" Target="../../customXml/item159.xml"/><Relationship Id="rId23" Type="http://schemas.openxmlformats.org/officeDocument/2006/relationships/customXml" Target="../../customXml/item27.xml"/><Relationship Id="rId28" Type="http://schemas.openxmlformats.org/officeDocument/2006/relationships/customXml" Target="../../customXml/item626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2.xml"/><Relationship Id="rId18" Type="http://schemas.openxmlformats.org/officeDocument/2006/relationships/customXml" Target="../../customXml/item327.xml"/><Relationship Id="rId26" Type="http://schemas.openxmlformats.org/officeDocument/2006/relationships/customXml" Target="../../customXml/item398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201.xml"/><Relationship Id="rId34" Type="http://schemas.openxmlformats.org/officeDocument/2006/relationships/image" Target="../media/image5.png"/><Relationship Id="rId42" Type="http://schemas.openxmlformats.org/officeDocument/2006/relationships/image" Target="../media/image34.png"/><Relationship Id="rId47" Type="http://schemas.openxmlformats.org/officeDocument/2006/relationships/image" Target="../media/image37.svg"/><Relationship Id="rId7" Type="http://schemas.openxmlformats.org/officeDocument/2006/relationships/customXml" Target="../../customXml/item210.xml"/><Relationship Id="rId2" Type="http://schemas.openxmlformats.org/officeDocument/2006/relationships/customXml" Target="../../customXml/item529.xml"/><Relationship Id="rId16" Type="http://schemas.openxmlformats.org/officeDocument/2006/relationships/customXml" Target="../../customXml/item29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476.xml"/><Relationship Id="rId6" Type="http://schemas.openxmlformats.org/officeDocument/2006/relationships/customXml" Target="../../customXml/item422.xml"/><Relationship Id="rId11" Type="http://schemas.openxmlformats.org/officeDocument/2006/relationships/customXml" Target="../../customXml/item244.xml"/><Relationship Id="rId24" Type="http://schemas.openxmlformats.org/officeDocument/2006/relationships/customXml" Target="../../customXml/item594.xml"/><Relationship Id="rId32" Type="http://schemas.openxmlformats.org/officeDocument/2006/relationships/image" Target="../media/image3.png"/><Relationship Id="rId37" Type="http://schemas.openxmlformats.org/officeDocument/2006/relationships/slide" Target="slide7.xml"/><Relationship Id="rId40" Type="http://schemas.openxmlformats.org/officeDocument/2006/relationships/image" Target="../media/image26.png"/><Relationship Id="rId45" Type="http://schemas.openxmlformats.org/officeDocument/2006/relationships/image" Target="../media/image25.svg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205.xml"/><Relationship Id="rId23" Type="http://schemas.openxmlformats.org/officeDocument/2006/relationships/customXml" Target="../../customXml/item181.xml"/><Relationship Id="rId28" Type="http://schemas.openxmlformats.org/officeDocument/2006/relationships/customXml" Target="../../customXml/item46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500.xml"/><Relationship Id="rId19" Type="http://schemas.openxmlformats.org/officeDocument/2006/relationships/customXml" Target="../../customXml/item84.xml"/><Relationship Id="rId31" Type="http://schemas.openxmlformats.org/officeDocument/2006/relationships/image" Target="../media/image2.png"/><Relationship Id="rId44" Type="http://schemas.openxmlformats.org/officeDocument/2006/relationships/image" Target="../media/image24.png"/><Relationship Id="rId4" Type="http://schemas.openxmlformats.org/officeDocument/2006/relationships/customXml" Target="../../customXml/item238.xml"/><Relationship Id="rId9" Type="http://schemas.openxmlformats.org/officeDocument/2006/relationships/customXml" Target="../../customXml/item332.xml"/><Relationship Id="rId14" Type="http://schemas.openxmlformats.org/officeDocument/2006/relationships/customXml" Target="../../customXml/item107.xml"/><Relationship Id="rId22" Type="http://schemas.openxmlformats.org/officeDocument/2006/relationships/customXml" Target="../../customXml/item164.xml"/><Relationship Id="rId27" Type="http://schemas.openxmlformats.org/officeDocument/2006/relationships/customXml" Target="../../customXml/item8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5.svg"/><Relationship Id="rId48" Type="http://schemas.openxmlformats.org/officeDocument/2006/relationships/slide" Target="slide6.xml"/><Relationship Id="rId8" Type="http://schemas.openxmlformats.org/officeDocument/2006/relationships/customXml" Target="../../customXml/item415.xml"/><Relationship Id="rId3" Type="http://schemas.openxmlformats.org/officeDocument/2006/relationships/customXml" Target="../../customXml/item140.xml"/><Relationship Id="rId12" Type="http://schemas.openxmlformats.org/officeDocument/2006/relationships/customXml" Target="../../customXml/item126.xml"/><Relationship Id="rId17" Type="http://schemas.openxmlformats.org/officeDocument/2006/relationships/customXml" Target="../../customXml/item357.xml"/><Relationship Id="rId25" Type="http://schemas.openxmlformats.org/officeDocument/2006/relationships/customXml" Target="../../customXml/item428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36.png"/><Relationship Id="rId20" Type="http://schemas.openxmlformats.org/officeDocument/2006/relationships/customXml" Target="../../customXml/item555.xml"/><Relationship Id="rId41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3.xml"/><Relationship Id="rId18" Type="http://schemas.openxmlformats.org/officeDocument/2006/relationships/customXml" Target="../../customXml/item115.xml"/><Relationship Id="rId26" Type="http://schemas.openxmlformats.org/officeDocument/2006/relationships/customXml" Target="../../customXml/item89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61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590.xml"/><Relationship Id="rId2" Type="http://schemas.openxmlformats.org/officeDocument/2006/relationships/customXml" Target="../../customXml/item312.xml"/><Relationship Id="rId16" Type="http://schemas.openxmlformats.org/officeDocument/2006/relationships/customXml" Target="../../customXml/item623.xml"/><Relationship Id="rId29" Type="http://schemas.openxmlformats.org/officeDocument/2006/relationships/customXml" Target="../../customXml/item404.xml"/><Relationship Id="rId1" Type="http://schemas.openxmlformats.org/officeDocument/2006/relationships/customXml" Target="../../customXml/item247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518.xml"/><Relationship Id="rId24" Type="http://schemas.openxmlformats.org/officeDocument/2006/relationships/customXml" Target="../../customXml/item554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88.xml"/><Relationship Id="rId23" Type="http://schemas.openxmlformats.org/officeDocument/2006/relationships/customXml" Target="../../customXml/item216.xml"/><Relationship Id="rId28" Type="http://schemas.openxmlformats.org/officeDocument/2006/relationships/customXml" Target="../../customXml/item436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586.xml"/><Relationship Id="rId19" Type="http://schemas.openxmlformats.org/officeDocument/2006/relationships/customXml" Target="../../customXml/item386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448.xml"/><Relationship Id="rId9" Type="http://schemas.openxmlformats.org/officeDocument/2006/relationships/customXml" Target="../../customXml/item177.xml"/><Relationship Id="rId14" Type="http://schemas.openxmlformats.org/officeDocument/2006/relationships/customXml" Target="../../customXml/item471.xml"/><Relationship Id="rId22" Type="http://schemas.openxmlformats.org/officeDocument/2006/relationships/customXml" Target="../../customXml/item9.xml"/><Relationship Id="rId27" Type="http://schemas.openxmlformats.org/officeDocument/2006/relationships/customXml" Target="../../customXml/item175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584.xml"/><Relationship Id="rId3" Type="http://schemas.openxmlformats.org/officeDocument/2006/relationships/customXml" Target="../../customXml/item207.xml"/><Relationship Id="rId12" Type="http://schemas.openxmlformats.org/officeDocument/2006/relationships/customXml" Target="../../customXml/item23.xml"/><Relationship Id="rId17" Type="http://schemas.openxmlformats.org/officeDocument/2006/relationships/customXml" Target="../../customXml/item307.xml"/><Relationship Id="rId25" Type="http://schemas.openxmlformats.org/officeDocument/2006/relationships/customXml" Target="../../customXml/item122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620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2D31D49-8B54-4797-BE12-95B710A39EDD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77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52706" y="2175561"/>
              <a:ext cx="376244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3BA169D0-23CC-496E-9F29-237AC895BB9C}"/>
                </a:ext>
              </a:extLst>
            </p:cNvPr>
            <p:cNvGrpSpPr/>
            <p:nvPr/>
          </p:nvGrpSpPr>
          <p:grpSpPr>
            <a:xfrm>
              <a:off x="3149620" y="2603828"/>
              <a:ext cx="3763858" cy="1453013"/>
              <a:chOff x="3149620" y="2603828"/>
              <a:chExt cx="3763858" cy="1453013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1" y="2603828"/>
                <a:ext cx="3763857" cy="1453013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3149620" y="2603828"/>
                <a:ext cx="2305629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83" name="Calendar">
            <a:extLst>
              <a:ext uri="{FF2B5EF4-FFF2-40B4-BE49-F238E27FC236}">
                <a16:creationId xmlns:a16="http://schemas.microsoft.com/office/drawing/2014/main" id="{5096F954-A4AA-4A0A-AF88-F8C48CB1639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040387" y="2177671"/>
            <a:ext cx="2018223" cy="1879170"/>
            <a:chOff x="3646492" y="2684275"/>
            <a:chExt cx="1851017" cy="1489451"/>
          </a:xfrm>
        </p:grpSpPr>
        <p:sp>
          <p:nvSpPr>
            <p:cNvPr id="184" name="Border">
              <a:extLst>
                <a:ext uri="{FF2B5EF4-FFF2-40B4-BE49-F238E27FC236}">
                  <a16:creationId xmlns:a16="http://schemas.microsoft.com/office/drawing/2014/main" id="{57F3D4DA-D226-4700-8B19-681AA301FBB3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RightArrow">
              <a:extLst>
                <a:ext uri="{FF2B5EF4-FFF2-40B4-BE49-F238E27FC236}">
                  <a16:creationId xmlns:a16="http://schemas.microsoft.com/office/drawing/2014/main" id="{29049020-FFA7-4452-8F30-26338B685D13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6" name="LeftArrow">
              <a:extLst>
                <a:ext uri="{FF2B5EF4-FFF2-40B4-BE49-F238E27FC236}">
                  <a16:creationId xmlns:a16="http://schemas.microsoft.com/office/drawing/2014/main" id="{17DFA7DA-72F0-4442-82A6-322EA6515D46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7" name="MonthYear">
              <a:extLst>
                <a:ext uri="{FF2B5EF4-FFF2-40B4-BE49-F238E27FC236}">
                  <a16:creationId xmlns:a16="http://schemas.microsoft.com/office/drawing/2014/main" id="{F988BC6E-B5BA-412E-BE22-2B54DFB3014C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88" name="AutoShape 6">
              <a:extLst>
                <a:ext uri="{FF2B5EF4-FFF2-40B4-BE49-F238E27FC236}">
                  <a16:creationId xmlns:a16="http://schemas.microsoft.com/office/drawing/2014/main" id="{57D11A84-DAE1-4BB5-848A-678CE47384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89" name="DateGrid">
              <a:extLst>
                <a:ext uri="{FF2B5EF4-FFF2-40B4-BE49-F238E27FC236}">
                  <a16:creationId xmlns:a16="http://schemas.microsoft.com/office/drawing/2014/main" id="{9EBE54B4-6134-4B5A-97E8-323E18FD01D9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90" name="Rectangle 8">
                <a:extLst>
                  <a:ext uri="{FF2B5EF4-FFF2-40B4-BE49-F238E27FC236}">
                    <a16:creationId xmlns:a16="http://schemas.microsoft.com/office/drawing/2014/main" id="{051720DE-58BD-4A60-BAE3-2E047CF27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9">
                <a:extLst>
                  <a:ext uri="{FF2B5EF4-FFF2-40B4-BE49-F238E27FC236}">
                    <a16:creationId xmlns:a16="http://schemas.microsoft.com/office/drawing/2014/main" id="{55A81AAA-2370-4CFF-9E2E-667197DA6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0">
                <a:extLst>
                  <a:ext uri="{FF2B5EF4-FFF2-40B4-BE49-F238E27FC236}">
                    <a16:creationId xmlns:a16="http://schemas.microsoft.com/office/drawing/2014/main" id="{05B3E322-0306-4582-9F3B-4FFE166B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1">
                <a:extLst>
                  <a:ext uri="{FF2B5EF4-FFF2-40B4-BE49-F238E27FC236}">
                    <a16:creationId xmlns:a16="http://schemas.microsoft.com/office/drawing/2014/main" id="{5F2BA460-17B5-46E0-92B2-CDD3E6052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2">
                <a:extLst>
                  <a:ext uri="{FF2B5EF4-FFF2-40B4-BE49-F238E27FC236}">
                    <a16:creationId xmlns:a16="http://schemas.microsoft.com/office/drawing/2014/main" id="{F11AE212-A860-4092-BB18-749E6963F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3">
                <a:extLst>
                  <a:ext uri="{FF2B5EF4-FFF2-40B4-BE49-F238E27FC236}">
                    <a16:creationId xmlns:a16="http://schemas.microsoft.com/office/drawing/2014/main" id="{14195CD2-3569-4B3C-B6B1-FD04E846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4">
                <a:extLst>
                  <a:ext uri="{FF2B5EF4-FFF2-40B4-BE49-F238E27FC236}">
                    <a16:creationId xmlns:a16="http://schemas.microsoft.com/office/drawing/2014/main" id="{E75916CA-267F-45A5-A8DC-95AA26D94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5">
                <a:extLst>
                  <a:ext uri="{FF2B5EF4-FFF2-40B4-BE49-F238E27FC236}">
                    <a16:creationId xmlns:a16="http://schemas.microsoft.com/office/drawing/2014/main" id="{9A17A97C-AFFD-4F47-B849-DC17DD8AE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6">
                <a:extLst>
                  <a:ext uri="{FF2B5EF4-FFF2-40B4-BE49-F238E27FC236}">
                    <a16:creationId xmlns:a16="http://schemas.microsoft.com/office/drawing/2014/main" id="{E2801CA4-1FAD-4E9A-B4A6-AEAB009D6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7">
                <a:extLst>
                  <a:ext uri="{FF2B5EF4-FFF2-40B4-BE49-F238E27FC236}">
                    <a16:creationId xmlns:a16="http://schemas.microsoft.com/office/drawing/2014/main" id="{284806DF-5E18-4F3A-8BFF-4F41AEF99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8">
                <a:extLst>
                  <a:ext uri="{FF2B5EF4-FFF2-40B4-BE49-F238E27FC236}">
                    <a16:creationId xmlns:a16="http://schemas.microsoft.com/office/drawing/2014/main" id="{198A6ABA-09B3-45BD-9259-F2220130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19">
                <a:extLst>
                  <a:ext uri="{FF2B5EF4-FFF2-40B4-BE49-F238E27FC236}">
                    <a16:creationId xmlns:a16="http://schemas.microsoft.com/office/drawing/2014/main" id="{4F8DD7F0-6D92-4527-9971-C74CC4CE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20">
                <a:extLst>
                  <a:ext uri="{FF2B5EF4-FFF2-40B4-BE49-F238E27FC236}">
                    <a16:creationId xmlns:a16="http://schemas.microsoft.com/office/drawing/2014/main" id="{EB800D0B-B0D3-4B42-8C0D-F1607273C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21">
                <a:extLst>
                  <a:ext uri="{FF2B5EF4-FFF2-40B4-BE49-F238E27FC236}">
                    <a16:creationId xmlns:a16="http://schemas.microsoft.com/office/drawing/2014/main" id="{25133BA1-BACF-47F0-9A68-CAB94B025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22">
                <a:extLst>
                  <a:ext uri="{FF2B5EF4-FFF2-40B4-BE49-F238E27FC236}">
                    <a16:creationId xmlns:a16="http://schemas.microsoft.com/office/drawing/2014/main" id="{53122F23-E829-4AA9-860D-9AE8BB6E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23">
                <a:extLst>
                  <a:ext uri="{FF2B5EF4-FFF2-40B4-BE49-F238E27FC236}">
                    <a16:creationId xmlns:a16="http://schemas.microsoft.com/office/drawing/2014/main" id="{A6620C0F-0009-4676-A2F8-0FDE55988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24">
                <a:extLst>
                  <a:ext uri="{FF2B5EF4-FFF2-40B4-BE49-F238E27FC236}">
                    <a16:creationId xmlns:a16="http://schemas.microsoft.com/office/drawing/2014/main" id="{3F4F7FDC-9E35-446F-9A26-374023C3D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25">
                <a:extLst>
                  <a:ext uri="{FF2B5EF4-FFF2-40B4-BE49-F238E27FC236}">
                    <a16:creationId xmlns:a16="http://schemas.microsoft.com/office/drawing/2014/main" id="{F29C1356-5C18-47A4-845A-C60A401D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26">
                <a:extLst>
                  <a:ext uri="{FF2B5EF4-FFF2-40B4-BE49-F238E27FC236}">
                    <a16:creationId xmlns:a16="http://schemas.microsoft.com/office/drawing/2014/main" id="{7BA71073-A5FF-4A14-8B25-434D5A033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27">
                <a:extLst>
                  <a:ext uri="{FF2B5EF4-FFF2-40B4-BE49-F238E27FC236}">
                    <a16:creationId xmlns:a16="http://schemas.microsoft.com/office/drawing/2014/main" id="{6D71B435-0825-416B-B0E2-65E62342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28">
                <a:extLst>
                  <a:ext uri="{FF2B5EF4-FFF2-40B4-BE49-F238E27FC236}">
                    <a16:creationId xmlns:a16="http://schemas.microsoft.com/office/drawing/2014/main" id="{594C6038-1492-4ED2-B481-227E00E0D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29">
                <a:extLst>
                  <a:ext uri="{FF2B5EF4-FFF2-40B4-BE49-F238E27FC236}">
                    <a16:creationId xmlns:a16="http://schemas.microsoft.com/office/drawing/2014/main" id="{D6BF1AEC-C01C-425C-A2D9-E82F1E56A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30">
                <a:extLst>
                  <a:ext uri="{FF2B5EF4-FFF2-40B4-BE49-F238E27FC236}">
                    <a16:creationId xmlns:a16="http://schemas.microsoft.com/office/drawing/2014/main" id="{D6338130-6A06-4748-B14E-723EA8BC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31">
                <a:extLst>
                  <a:ext uri="{FF2B5EF4-FFF2-40B4-BE49-F238E27FC236}">
                    <a16:creationId xmlns:a16="http://schemas.microsoft.com/office/drawing/2014/main" id="{DB22B8CA-F466-4E7D-B19E-C674ED4D1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32">
                <a:extLst>
                  <a:ext uri="{FF2B5EF4-FFF2-40B4-BE49-F238E27FC236}">
                    <a16:creationId xmlns:a16="http://schemas.microsoft.com/office/drawing/2014/main" id="{65175C0E-7BCD-4C36-884C-28B5126A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33">
                <a:extLst>
                  <a:ext uri="{FF2B5EF4-FFF2-40B4-BE49-F238E27FC236}">
                    <a16:creationId xmlns:a16="http://schemas.microsoft.com/office/drawing/2014/main" id="{75B296F5-C476-4902-AE07-B3707D357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34">
                <a:extLst>
                  <a:ext uri="{FF2B5EF4-FFF2-40B4-BE49-F238E27FC236}">
                    <a16:creationId xmlns:a16="http://schemas.microsoft.com/office/drawing/2014/main" id="{7426FE37-BC9B-4D05-8B0D-054828FB4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35">
                <a:extLst>
                  <a:ext uri="{FF2B5EF4-FFF2-40B4-BE49-F238E27FC236}">
                    <a16:creationId xmlns:a16="http://schemas.microsoft.com/office/drawing/2014/main" id="{E3763ED3-A575-4484-8AAD-EBAB195C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36">
                <a:extLst>
                  <a:ext uri="{FF2B5EF4-FFF2-40B4-BE49-F238E27FC236}">
                    <a16:creationId xmlns:a16="http://schemas.microsoft.com/office/drawing/2014/main" id="{9AA36896-38E7-4FEC-8F8E-04462FD47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37">
                <a:extLst>
                  <a:ext uri="{FF2B5EF4-FFF2-40B4-BE49-F238E27FC236}">
                    <a16:creationId xmlns:a16="http://schemas.microsoft.com/office/drawing/2014/main" id="{7F3438F1-51FE-48C1-84EC-17DBEA01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38">
                <a:extLst>
                  <a:ext uri="{FF2B5EF4-FFF2-40B4-BE49-F238E27FC236}">
                    <a16:creationId xmlns:a16="http://schemas.microsoft.com/office/drawing/2014/main" id="{B378ED4B-8D7E-43B6-BF41-0E2621041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39">
                <a:extLst>
                  <a:ext uri="{FF2B5EF4-FFF2-40B4-BE49-F238E27FC236}">
                    <a16:creationId xmlns:a16="http://schemas.microsoft.com/office/drawing/2014/main" id="{218AB511-0B00-4035-82E0-672946119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40">
                <a:extLst>
                  <a:ext uri="{FF2B5EF4-FFF2-40B4-BE49-F238E27FC236}">
                    <a16:creationId xmlns:a16="http://schemas.microsoft.com/office/drawing/2014/main" id="{D296AFF1-2409-4132-BE09-01853F5A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41">
                <a:extLst>
                  <a:ext uri="{FF2B5EF4-FFF2-40B4-BE49-F238E27FC236}">
                    <a16:creationId xmlns:a16="http://schemas.microsoft.com/office/drawing/2014/main" id="{6344011D-764A-406E-AED0-72A0C2D9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42">
                <a:extLst>
                  <a:ext uri="{FF2B5EF4-FFF2-40B4-BE49-F238E27FC236}">
                    <a16:creationId xmlns:a16="http://schemas.microsoft.com/office/drawing/2014/main" id="{4421E007-24CA-4AD5-A6EC-E8C68FAA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43">
                <a:extLst>
                  <a:ext uri="{FF2B5EF4-FFF2-40B4-BE49-F238E27FC236}">
                    <a16:creationId xmlns:a16="http://schemas.microsoft.com/office/drawing/2014/main" id="{B2C9D956-70EF-43C1-BB67-57AC4E28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44">
                <a:extLst>
                  <a:ext uri="{FF2B5EF4-FFF2-40B4-BE49-F238E27FC236}">
                    <a16:creationId xmlns:a16="http://schemas.microsoft.com/office/drawing/2014/main" id="{98F48C1A-3593-4306-9863-FD2543678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45">
                <a:extLst>
                  <a:ext uri="{FF2B5EF4-FFF2-40B4-BE49-F238E27FC236}">
                    <a16:creationId xmlns:a16="http://schemas.microsoft.com/office/drawing/2014/main" id="{3BBAA208-3AFA-4C04-8BEE-EE2A936D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46">
                <a:extLst>
                  <a:ext uri="{FF2B5EF4-FFF2-40B4-BE49-F238E27FC236}">
                    <a16:creationId xmlns:a16="http://schemas.microsoft.com/office/drawing/2014/main" id="{78E6CF7C-B133-4291-945E-77D797313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47">
                <a:extLst>
                  <a:ext uri="{FF2B5EF4-FFF2-40B4-BE49-F238E27FC236}">
                    <a16:creationId xmlns:a16="http://schemas.microsoft.com/office/drawing/2014/main" id="{B97A0DC8-BF22-4F12-93A2-74A03D773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48">
                <a:extLst>
                  <a:ext uri="{FF2B5EF4-FFF2-40B4-BE49-F238E27FC236}">
                    <a16:creationId xmlns:a16="http://schemas.microsoft.com/office/drawing/2014/main" id="{B7F68E76-19AB-411B-A9E4-4CAA32141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49">
                <a:extLst>
                  <a:ext uri="{FF2B5EF4-FFF2-40B4-BE49-F238E27FC236}">
                    <a16:creationId xmlns:a16="http://schemas.microsoft.com/office/drawing/2014/main" id="{ED1DCB3E-895F-405D-9923-ADC8DAE92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50">
                <a:extLst>
                  <a:ext uri="{FF2B5EF4-FFF2-40B4-BE49-F238E27FC236}">
                    <a16:creationId xmlns:a16="http://schemas.microsoft.com/office/drawing/2014/main" id="{BE467676-2B4C-40E4-B03D-8C0B1AE82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51">
                <a:extLst>
                  <a:ext uri="{FF2B5EF4-FFF2-40B4-BE49-F238E27FC236}">
                    <a16:creationId xmlns:a16="http://schemas.microsoft.com/office/drawing/2014/main" id="{7BE44E5F-6587-42FF-A214-0EB825E2C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52">
                <a:extLst>
                  <a:ext uri="{FF2B5EF4-FFF2-40B4-BE49-F238E27FC236}">
                    <a16:creationId xmlns:a16="http://schemas.microsoft.com/office/drawing/2014/main" id="{3EACD2FE-433B-4299-9086-1B411E5D9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53">
                <a:extLst>
                  <a:ext uri="{FF2B5EF4-FFF2-40B4-BE49-F238E27FC236}">
                    <a16:creationId xmlns:a16="http://schemas.microsoft.com/office/drawing/2014/main" id="{FCAE1529-F8D9-4F9E-BA39-C01D509B9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54">
                <a:extLst>
                  <a:ext uri="{FF2B5EF4-FFF2-40B4-BE49-F238E27FC236}">
                    <a16:creationId xmlns:a16="http://schemas.microsoft.com/office/drawing/2014/main" id="{3D189D84-140D-4EB7-A8C7-4F0D29114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55">
                <a:extLst>
                  <a:ext uri="{FF2B5EF4-FFF2-40B4-BE49-F238E27FC236}">
                    <a16:creationId xmlns:a16="http://schemas.microsoft.com/office/drawing/2014/main" id="{45B62277-613E-4A0F-BC39-6A11D0524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56">
                <a:extLst>
                  <a:ext uri="{FF2B5EF4-FFF2-40B4-BE49-F238E27FC236}">
                    <a16:creationId xmlns:a16="http://schemas.microsoft.com/office/drawing/2014/main" id="{6A7B3D92-8DF6-43DE-8779-D5FA80457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57">
                <a:extLst>
                  <a:ext uri="{FF2B5EF4-FFF2-40B4-BE49-F238E27FC236}">
                    <a16:creationId xmlns:a16="http://schemas.microsoft.com/office/drawing/2014/main" id="{229D12B4-EDDA-4AA1-B371-E107D4A762BA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8"/>
                    <p:custData r:id="rId19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6"/>
                    <p:custData r:id="rId17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46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5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3"/>
                    <p:custData r:id="rId14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1"/>
                    <p:custData r:id="rId12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80A743B7-F47C-4B4A-A052-AC26117E253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12016" y="1049669"/>
            <a:ext cx="488467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Diagnóstico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4"/>
                <p:custData r:id="rId25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1"/>
                <p:custData r:id="rId22"/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2F480C-CD75-4334-BBB1-F31E5AD0F86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6" name="Content">
            <a:extLst>
              <a:ext uri="{FF2B5EF4-FFF2-40B4-BE49-F238E27FC236}">
                <a16:creationId xmlns:a16="http://schemas.microsoft.com/office/drawing/2014/main" id="{B059798B-8C6B-4EC5-8F6A-09537337E48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82633" y="2861832"/>
            <a:ext cx="137249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74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4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0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5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6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8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8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Props1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1612</Words>
  <Application>Microsoft Office PowerPoint</Application>
  <PresentationFormat>Panorámica</PresentationFormat>
  <Paragraphs>534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168</cp:revision>
  <dcterms:created xsi:type="dcterms:W3CDTF">2019-06-19T22:59:13Z</dcterms:created>
  <dcterms:modified xsi:type="dcterms:W3CDTF">2019-06-28T17:47:59Z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