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52"/>
  </p:sldMasterIdLst>
  <p:sldIdLst>
    <p:sldId id="257" r:id="rId753"/>
    <p:sldId id="258" r:id="rId754"/>
    <p:sldId id="259" r:id="rId755"/>
    <p:sldId id="260" r:id="rId756"/>
    <p:sldId id="262" r:id="rId757"/>
    <p:sldId id="263" r:id="rId758"/>
    <p:sldId id="264" r:id="rId759"/>
    <p:sldId id="265" r:id="rId760"/>
    <p:sldId id="266" r:id="rId761"/>
    <p:sldId id="267" r:id="rId762"/>
    <p:sldId id="268" r:id="rId763"/>
    <p:sldId id="269" r:id="rId764"/>
    <p:sldId id="270" r:id="rId765"/>
    <p:sldId id="271" r:id="rId766"/>
    <p:sldId id="272" r:id="rId767"/>
    <p:sldId id="273" r:id="rId768"/>
    <p:sldId id="274" r:id="rId769"/>
    <p:sldId id="275" r:id="rId770"/>
    <p:sldId id="276" r:id="rId771"/>
    <p:sldId id="277" r:id="rId772"/>
    <p:sldId id="278" r:id="rId773"/>
    <p:sldId id="279" r:id="rId77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2" autoAdjust="0"/>
  </p:normalViewPr>
  <p:slideViewPr>
    <p:cSldViewPr snapToGrid="0">
      <p:cViewPr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slide" Target="slides/slide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slide" Target="slides/slide8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slide" Target="slides/slide1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slide" Target="slides/slide1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slide" Target="slides/slide12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presProps" Target="presProps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slide" Target="slides/slide5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slide" Target="slides/slide16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717" Type="http://schemas.openxmlformats.org/officeDocument/2006/relationships/customXml" Target="../customXml/item717.xml"/><Relationship Id="rId759" Type="http://schemas.openxmlformats.org/officeDocument/2006/relationships/slide" Target="slides/slide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770" Type="http://schemas.openxmlformats.org/officeDocument/2006/relationships/slide" Target="slides/slide1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728" Type="http://schemas.openxmlformats.org/officeDocument/2006/relationships/customXml" Target="../customXml/item72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customXml" Target="../customXml/item683.xml"/><Relationship Id="rId739" Type="http://schemas.openxmlformats.org/officeDocument/2006/relationships/customXml" Target="../customXml/item73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750" Type="http://schemas.openxmlformats.org/officeDocument/2006/relationships/customXml" Target="../customXml/item750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761" Type="http://schemas.openxmlformats.org/officeDocument/2006/relationships/slide" Target="slides/slide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30" Type="http://schemas.openxmlformats.org/officeDocument/2006/relationships/customXml" Target="../customXml/item730.xml"/><Relationship Id="rId772" Type="http://schemas.openxmlformats.org/officeDocument/2006/relationships/slide" Target="slides/slide20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slideMaster" Target="slideMasters/slideMaster1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slide" Target="slides/slide11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slide" Target="slides/slide22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slide" Target="slides/slide2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slide" Target="slides/slide13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viewProps" Target="viewProps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slide" Target="slides/slide4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slide" Target="slides/slide15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tableStyles" Target="tableStyles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slide" Target="slides/slide6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slide" Target="slides/slide10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slide" Target="slides/slide21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slide" Target="slides/slide3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slide" Target="slides/slide14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theme" Target="theme/theme1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247" Type="http://schemas.openxmlformats.org/officeDocument/2006/relationships/customXml" Target="../customXml/item2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08/07/2019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6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31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293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73.xml"/><Relationship Id="rId6" Type="http://schemas.openxmlformats.org/officeDocument/2006/relationships/customXml" Target="../../customXml/item357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184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12.xml"/><Relationship Id="rId18" Type="http://schemas.openxmlformats.org/officeDocument/2006/relationships/customXml" Target="../../customXml/item557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217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261.xml"/><Relationship Id="rId12" Type="http://schemas.openxmlformats.org/officeDocument/2006/relationships/customXml" Target="../../customXml/item162.xml"/><Relationship Id="rId17" Type="http://schemas.openxmlformats.org/officeDocument/2006/relationships/customXml" Target="../../customXml/item536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84.xml"/><Relationship Id="rId16" Type="http://schemas.openxmlformats.org/officeDocument/2006/relationships/customXml" Target="../../customXml/item134.xml"/><Relationship Id="rId20" Type="http://schemas.openxmlformats.org/officeDocument/2006/relationships/customXml" Target="../../customXml/item657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122.xml"/><Relationship Id="rId11" Type="http://schemas.openxmlformats.org/officeDocument/2006/relationships/customXml" Target="../../customXml/item542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501.xml"/><Relationship Id="rId15" Type="http://schemas.openxmlformats.org/officeDocument/2006/relationships/customXml" Target="../../customXml/item22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691.xml"/><Relationship Id="rId19" Type="http://schemas.openxmlformats.org/officeDocument/2006/relationships/customXml" Target="../../customXml/item10.xml"/><Relationship Id="rId31" Type="http://schemas.openxmlformats.org/officeDocument/2006/relationships/slide" Target="slide11.xml"/><Relationship Id="rId4" Type="http://schemas.openxmlformats.org/officeDocument/2006/relationships/customXml" Target="../../customXml/item219.xml"/><Relationship Id="rId9" Type="http://schemas.openxmlformats.org/officeDocument/2006/relationships/customXml" Target="../../customXml/item533.xml"/><Relationship Id="rId14" Type="http://schemas.openxmlformats.org/officeDocument/2006/relationships/customXml" Target="../../customXml/item697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457.xml"/><Relationship Id="rId3" Type="http://schemas.openxmlformats.org/officeDocument/2006/relationships/customXml" Target="../../customXml/item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.xml"/><Relationship Id="rId18" Type="http://schemas.openxmlformats.org/officeDocument/2006/relationships/customXml" Target="../../customXml/item616.xml"/><Relationship Id="rId26" Type="http://schemas.openxmlformats.org/officeDocument/2006/relationships/customXml" Target="../../customXml/item549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570.xml"/><Relationship Id="rId34" Type="http://schemas.openxmlformats.org/officeDocument/2006/relationships/customXml" Target="../../customXml/item573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446.xml"/><Relationship Id="rId2" Type="http://schemas.openxmlformats.org/officeDocument/2006/relationships/customXml" Target="../../customXml/item336.xml"/><Relationship Id="rId16" Type="http://schemas.openxmlformats.org/officeDocument/2006/relationships/customXml" Target="../../customXml/item637.xml"/><Relationship Id="rId29" Type="http://schemas.openxmlformats.org/officeDocument/2006/relationships/customXml" Target="../../customXml/item251.xml"/><Relationship Id="rId11" Type="http://schemas.openxmlformats.org/officeDocument/2006/relationships/customXml" Target="../../customXml/item195.xml"/><Relationship Id="rId24" Type="http://schemas.openxmlformats.org/officeDocument/2006/relationships/customXml" Target="../../customXml/item258.xml"/><Relationship Id="rId32" Type="http://schemas.openxmlformats.org/officeDocument/2006/relationships/customXml" Target="../../customXml/item439.xml"/><Relationship Id="rId37" Type="http://schemas.openxmlformats.org/officeDocument/2006/relationships/customXml" Target="../../customXml/item96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673.xml"/><Relationship Id="rId19" Type="http://schemas.openxmlformats.org/officeDocument/2006/relationships/customXml" Target="../../customXml/item510.xml"/><Relationship Id="rId4" Type="http://schemas.openxmlformats.org/officeDocument/2006/relationships/customXml" Target="../../customXml/item688.xml"/><Relationship Id="rId9" Type="http://schemas.openxmlformats.org/officeDocument/2006/relationships/customXml" Target="../../customXml/item642.xml"/><Relationship Id="rId14" Type="http://schemas.openxmlformats.org/officeDocument/2006/relationships/customXml" Target="../../customXml/item62.xml"/><Relationship Id="rId22" Type="http://schemas.openxmlformats.org/officeDocument/2006/relationships/customXml" Target="../../customXml/item466.xml"/><Relationship Id="rId27" Type="http://schemas.openxmlformats.org/officeDocument/2006/relationships/customXml" Target="../../customXml/item323.xml"/><Relationship Id="rId30" Type="http://schemas.openxmlformats.org/officeDocument/2006/relationships/customXml" Target="../../customXml/item311.xml"/><Relationship Id="rId35" Type="http://schemas.openxmlformats.org/officeDocument/2006/relationships/customXml" Target="../../customXml/item585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734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603.xml"/><Relationship Id="rId12" Type="http://schemas.openxmlformats.org/officeDocument/2006/relationships/customXml" Target="../../customXml/item333.xml"/><Relationship Id="rId17" Type="http://schemas.openxmlformats.org/officeDocument/2006/relationships/customXml" Target="../../customXml/item286.xml"/><Relationship Id="rId25" Type="http://schemas.openxmlformats.org/officeDocument/2006/relationships/customXml" Target="../../customXml/item394.xml"/><Relationship Id="rId33" Type="http://schemas.openxmlformats.org/officeDocument/2006/relationships/customXml" Target="../../customXml/item118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296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159.xml"/><Relationship Id="rId6" Type="http://schemas.openxmlformats.org/officeDocument/2006/relationships/customXml" Target="../../customXml/item693.xml"/><Relationship Id="rId15" Type="http://schemas.openxmlformats.org/officeDocument/2006/relationships/customXml" Target="../../customXml/item308.xml"/><Relationship Id="rId23" Type="http://schemas.openxmlformats.org/officeDocument/2006/relationships/customXml" Target="../../customXml/item51.xml"/><Relationship Id="rId28" Type="http://schemas.openxmlformats.org/officeDocument/2006/relationships/customXml" Target="../../customXml/item702.xml"/><Relationship Id="rId36" Type="http://schemas.openxmlformats.org/officeDocument/2006/relationships/customXml" Target="../../customXml/item627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110.xml"/><Relationship Id="rId31" Type="http://schemas.openxmlformats.org/officeDocument/2006/relationships/customXml" Target="../../customXml/item624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74.xml"/><Relationship Id="rId21" Type="http://schemas.openxmlformats.org/officeDocument/2006/relationships/customXml" Target="../../customXml/item16.xml"/><Relationship Id="rId42" Type="http://schemas.openxmlformats.org/officeDocument/2006/relationships/customXml" Target="../../customXml/item253.xml"/><Relationship Id="rId47" Type="http://schemas.openxmlformats.org/officeDocument/2006/relationships/customXml" Target="../../customXml/item245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667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165.xml"/><Relationship Id="rId16" Type="http://schemas.openxmlformats.org/officeDocument/2006/relationships/customXml" Target="../../customXml/item130.xml"/><Relationship Id="rId29" Type="http://schemas.openxmlformats.org/officeDocument/2006/relationships/customXml" Target="../../customXml/item718.xml"/><Relationship Id="rId11" Type="http://schemas.openxmlformats.org/officeDocument/2006/relationships/customXml" Target="../../customXml/item70.xml"/><Relationship Id="rId24" Type="http://schemas.openxmlformats.org/officeDocument/2006/relationships/customXml" Target="../../customXml/item215.xml"/><Relationship Id="rId32" Type="http://schemas.openxmlformats.org/officeDocument/2006/relationships/customXml" Target="../../customXml/item403.xml"/><Relationship Id="rId37" Type="http://schemas.openxmlformats.org/officeDocument/2006/relationships/customXml" Target="../../customXml/item131.xml"/><Relationship Id="rId40" Type="http://schemas.openxmlformats.org/officeDocument/2006/relationships/customXml" Target="../../customXml/item582.xml"/><Relationship Id="rId45" Type="http://schemas.openxmlformats.org/officeDocument/2006/relationships/customXml" Target="../../customXml/item472.xml"/><Relationship Id="rId53" Type="http://schemas.openxmlformats.org/officeDocument/2006/relationships/customXml" Target="../../customXml/item699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500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279.xml"/><Relationship Id="rId14" Type="http://schemas.openxmlformats.org/officeDocument/2006/relationships/customXml" Target="../../customXml/item302.xml"/><Relationship Id="rId22" Type="http://schemas.openxmlformats.org/officeDocument/2006/relationships/customXml" Target="../../customXml/item408.xml"/><Relationship Id="rId27" Type="http://schemas.openxmlformats.org/officeDocument/2006/relationships/customXml" Target="../../customXml/item498.xml"/><Relationship Id="rId30" Type="http://schemas.openxmlformats.org/officeDocument/2006/relationships/customXml" Target="../../customXml/item700.xml"/><Relationship Id="rId35" Type="http://schemas.openxmlformats.org/officeDocument/2006/relationships/customXml" Target="../../customXml/item600.xml"/><Relationship Id="rId43" Type="http://schemas.openxmlformats.org/officeDocument/2006/relationships/customXml" Target="../../customXml/item589.xml"/><Relationship Id="rId48" Type="http://schemas.openxmlformats.org/officeDocument/2006/relationships/customXml" Target="../../customXml/item342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256.xml"/><Relationship Id="rId51" Type="http://schemas.openxmlformats.org/officeDocument/2006/relationships/customXml" Target="../../customXml/item381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486.xml"/><Relationship Id="rId12" Type="http://schemas.openxmlformats.org/officeDocument/2006/relationships/customXml" Target="../../customXml/item733.xml"/><Relationship Id="rId17" Type="http://schemas.openxmlformats.org/officeDocument/2006/relationships/customXml" Target="../../customXml/item410.xml"/><Relationship Id="rId25" Type="http://schemas.openxmlformats.org/officeDocument/2006/relationships/customXml" Target="../../customXml/item155.xml"/><Relationship Id="rId33" Type="http://schemas.openxmlformats.org/officeDocument/2006/relationships/customXml" Target="../../customXml/item473.xml"/><Relationship Id="rId38" Type="http://schemas.openxmlformats.org/officeDocument/2006/relationships/customXml" Target="../../customXml/item672.xml"/><Relationship Id="rId46" Type="http://schemas.openxmlformats.org/officeDocument/2006/relationships/customXml" Target="../../customXml/item288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189.xml"/><Relationship Id="rId41" Type="http://schemas.openxmlformats.org/officeDocument/2006/relationships/customXml" Target="../../customXml/item17.xml"/><Relationship Id="rId54" Type="http://schemas.openxmlformats.org/officeDocument/2006/relationships/customXml" Target="../../customXml/item470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111.xml"/><Relationship Id="rId15" Type="http://schemas.openxmlformats.org/officeDocument/2006/relationships/customXml" Target="../../customXml/item387.xml"/><Relationship Id="rId23" Type="http://schemas.openxmlformats.org/officeDocument/2006/relationships/customXml" Target="../../customXml/item223.xml"/><Relationship Id="rId28" Type="http://schemas.openxmlformats.org/officeDocument/2006/relationships/customXml" Target="../../customXml/item166.xml"/><Relationship Id="rId36" Type="http://schemas.openxmlformats.org/officeDocument/2006/relationships/customXml" Target="../../customXml/item619.xml"/><Relationship Id="rId49" Type="http://schemas.openxmlformats.org/officeDocument/2006/relationships/customXml" Target="../../customXml/item531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365.xml"/><Relationship Id="rId31" Type="http://schemas.openxmlformats.org/officeDocument/2006/relationships/customXml" Target="../../customXml/item638.xml"/><Relationship Id="rId44" Type="http://schemas.openxmlformats.org/officeDocument/2006/relationships/customXml" Target="../../customXml/item560.xml"/><Relationship Id="rId52" Type="http://schemas.openxmlformats.org/officeDocument/2006/relationships/customXml" Target="../../customXml/item359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643.xml"/><Relationship Id="rId9" Type="http://schemas.openxmlformats.org/officeDocument/2006/relationships/customXml" Target="../../customXml/item431.xml"/><Relationship Id="rId13" Type="http://schemas.openxmlformats.org/officeDocument/2006/relationships/customXml" Target="../../customXml/item138.xml"/><Relationship Id="rId18" Type="http://schemas.openxmlformats.org/officeDocument/2006/relationships/customXml" Target="../../customXml/item397.xml"/><Relationship Id="rId39" Type="http://schemas.openxmlformats.org/officeDocument/2006/relationships/customXml" Target="../../customXml/item455.xml"/><Relationship Id="rId34" Type="http://schemas.openxmlformats.org/officeDocument/2006/relationships/customXml" Target="../../customXml/item227.xml"/><Relationship Id="rId50" Type="http://schemas.openxmlformats.org/officeDocument/2006/relationships/customXml" Target="../../customXml/item540.xml"/><Relationship Id="rId55" Type="http://schemas.openxmlformats.org/officeDocument/2006/relationships/customXml" Target="../../customXml/item29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76.xml"/><Relationship Id="rId21" Type="http://schemas.openxmlformats.org/officeDocument/2006/relationships/customXml" Target="../../customXml/item56.xml"/><Relationship Id="rId42" Type="http://schemas.openxmlformats.org/officeDocument/2006/relationships/customXml" Target="../../customXml/item412.xml"/><Relationship Id="rId47" Type="http://schemas.openxmlformats.org/officeDocument/2006/relationships/customXml" Target="../../customXml/item562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644.xml"/><Relationship Id="rId11" Type="http://schemas.openxmlformats.org/officeDocument/2006/relationships/customXml" Target="../../customXml/item9.xml"/><Relationship Id="rId24" Type="http://schemas.openxmlformats.org/officeDocument/2006/relationships/customXml" Target="../../customXml/item485.xml"/><Relationship Id="rId32" Type="http://schemas.openxmlformats.org/officeDocument/2006/relationships/customXml" Target="../../customXml/item186.xml"/><Relationship Id="rId37" Type="http://schemas.openxmlformats.org/officeDocument/2006/relationships/customXml" Target="../../customXml/item90.xml"/><Relationship Id="rId40" Type="http://schemas.openxmlformats.org/officeDocument/2006/relationships/customXml" Target="../../customXml/item611.xml"/><Relationship Id="rId45" Type="http://schemas.openxmlformats.org/officeDocument/2006/relationships/customXml" Target="../../customXml/item419.xml"/><Relationship Id="rId53" Type="http://schemas.openxmlformats.org/officeDocument/2006/relationships/customXml" Target="../../customXml/item346.xml"/><Relationship Id="rId58" Type="http://schemas.openxmlformats.org/officeDocument/2006/relationships/customXml" Target="../../customXml/item277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479.xml"/><Relationship Id="rId61" Type="http://schemas.openxmlformats.org/officeDocument/2006/relationships/customXml" Target="../../customXml/item234.xml"/><Relationship Id="rId19" Type="http://schemas.openxmlformats.org/officeDocument/2006/relationships/customXml" Target="../../customXml/item530.xml"/><Relationship Id="rId14" Type="http://schemas.openxmlformats.org/officeDocument/2006/relationships/customXml" Target="../../customXml/item680.xml"/><Relationship Id="rId22" Type="http://schemas.openxmlformats.org/officeDocument/2006/relationships/customXml" Target="../../customXml/item730.xml"/><Relationship Id="rId27" Type="http://schemas.openxmlformats.org/officeDocument/2006/relationships/customXml" Target="../../customXml/item246.xml"/><Relationship Id="rId30" Type="http://schemas.openxmlformats.org/officeDocument/2006/relationships/customXml" Target="../../customXml/item552.xml"/><Relationship Id="rId35" Type="http://schemas.openxmlformats.org/officeDocument/2006/relationships/customXml" Target="../../customXml/item212.xml"/><Relationship Id="rId43" Type="http://schemas.openxmlformats.org/officeDocument/2006/relationships/customXml" Target="../../customXml/item453.xml"/><Relationship Id="rId48" Type="http://schemas.openxmlformats.org/officeDocument/2006/relationships/customXml" Target="../../customXml/item209.xml"/><Relationship Id="rId56" Type="http://schemas.openxmlformats.org/officeDocument/2006/relationships/customXml" Target="../../customXml/item254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315.xml"/><Relationship Id="rId51" Type="http://schemas.openxmlformats.org/officeDocument/2006/relationships/customXml" Target="../../customXml/item191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229.xml"/><Relationship Id="rId12" Type="http://schemas.openxmlformats.org/officeDocument/2006/relationships/customXml" Target="../../customXml/item320.xml"/><Relationship Id="rId17" Type="http://schemas.openxmlformats.org/officeDocument/2006/relationships/customXml" Target="../../customXml/item444.xml"/><Relationship Id="rId25" Type="http://schemas.openxmlformats.org/officeDocument/2006/relationships/customXml" Target="../../customXml/item203.xml"/><Relationship Id="rId33" Type="http://schemas.openxmlformats.org/officeDocument/2006/relationships/customXml" Target="../../customXml/item80.xml"/><Relationship Id="rId38" Type="http://schemas.openxmlformats.org/officeDocument/2006/relationships/customXml" Target="../../customXml/item132.xml"/><Relationship Id="rId46" Type="http://schemas.openxmlformats.org/officeDocument/2006/relationships/customXml" Target="../../customXml/item210.xml"/><Relationship Id="rId59" Type="http://schemas.openxmlformats.org/officeDocument/2006/relationships/customXml" Target="../../customXml/item584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650.xml"/><Relationship Id="rId41" Type="http://schemas.openxmlformats.org/officeDocument/2006/relationships/customXml" Target="../../customXml/item580.xml"/><Relationship Id="rId54" Type="http://schemas.openxmlformats.org/officeDocument/2006/relationships/customXml" Target="../../customXml/item417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135.xml"/><Relationship Id="rId15" Type="http://schemas.openxmlformats.org/officeDocument/2006/relationships/customXml" Target="../../customXml/item608.xml"/><Relationship Id="rId23" Type="http://schemas.openxmlformats.org/officeDocument/2006/relationships/customXml" Target="../../customXml/item158.xml"/><Relationship Id="rId28" Type="http://schemas.openxmlformats.org/officeDocument/2006/relationships/customXml" Target="../../customXml/item449.xml"/><Relationship Id="rId36" Type="http://schemas.openxmlformats.org/officeDocument/2006/relationships/customXml" Target="../../customXml/item257.xml"/><Relationship Id="rId49" Type="http://schemas.openxmlformats.org/officeDocument/2006/relationships/customXml" Target="../../customXml/item233.xml"/><Relationship Id="rId57" Type="http://schemas.openxmlformats.org/officeDocument/2006/relationships/customXml" Target="../../customXml/item369.xml"/><Relationship Id="rId10" Type="http://schemas.openxmlformats.org/officeDocument/2006/relationships/customXml" Target="../../customXml/item732.xml"/><Relationship Id="rId31" Type="http://schemas.openxmlformats.org/officeDocument/2006/relationships/customXml" Target="../../customXml/item123.xml"/><Relationship Id="rId44" Type="http://schemas.openxmlformats.org/officeDocument/2006/relationships/customXml" Target="../../customXml/item666.xml"/><Relationship Id="rId52" Type="http://schemas.openxmlformats.org/officeDocument/2006/relationships/customXml" Target="../../customXml/item490.xml"/><Relationship Id="rId60" Type="http://schemas.openxmlformats.org/officeDocument/2006/relationships/customXml" Target="../../customXml/item329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321.xml"/><Relationship Id="rId9" Type="http://schemas.openxmlformats.org/officeDocument/2006/relationships/customXml" Target="../../customXml/item717.xml"/><Relationship Id="rId13" Type="http://schemas.openxmlformats.org/officeDocument/2006/relationships/customXml" Target="../../customXml/item614.xml"/><Relationship Id="rId18" Type="http://schemas.openxmlformats.org/officeDocument/2006/relationships/customXml" Target="../../customXml/item55.xml"/><Relationship Id="rId39" Type="http://schemas.openxmlformats.org/officeDocument/2006/relationships/customXml" Target="../../customXml/item476.xml"/><Relationship Id="rId34" Type="http://schemas.openxmlformats.org/officeDocument/2006/relationships/customXml" Target="../../customXml/item456.xml"/><Relationship Id="rId50" Type="http://schemas.openxmlformats.org/officeDocument/2006/relationships/customXml" Target="../../customXml/item606.xml"/><Relationship Id="rId55" Type="http://schemas.openxmlformats.org/officeDocument/2006/relationships/customXml" Target="../../customXml/item541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114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93.xml"/><Relationship Id="rId29" Type="http://schemas.openxmlformats.org/officeDocument/2006/relationships/customXml" Target="../../customXml/item62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71.xml"/><Relationship Id="rId21" Type="http://schemas.openxmlformats.org/officeDocument/2006/relationships/customXml" Target="../../customXml/item19.xml"/><Relationship Id="rId42" Type="http://schemas.openxmlformats.org/officeDocument/2006/relationships/customXml" Target="../../customXml/item331.xml"/><Relationship Id="rId47" Type="http://schemas.openxmlformats.org/officeDocument/2006/relationships/customXml" Target="../../customXml/item701.xml"/><Relationship Id="rId63" Type="http://schemas.openxmlformats.org/officeDocument/2006/relationships/customXml" Target="../../customXml/item543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180.xml"/><Relationship Id="rId11" Type="http://schemas.openxmlformats.org/officeDocument/2006/relationships/customXml" Target="../../customXml/item241.xml"/><Relationship Id="rId24" Type="http://schemas.openxmlformats.org/officeDocument/2006/relationships/customXml" Target="../../customXml/item232.xml"/><Relationship Id="rId32" Type="http://schemas.openxmlformats.org/officeDocument/2006/relationships/customXml" Target="../../customXml/item592.xml"/><Relationship Id="rId37" Type="http://schemas.openxmlformats.org/officeDocument/2006/relationships/customXml" Target="../../customXml/item504.xml"/><Relationship Id="rId40" Type="http://schemas.openxmlformats.org/officeDocument/2006/relationships/customXml" Target="../../customXml/item143.xml"/><Relationship Id="rId45" Type="http://schemas.openxmlformats.org/officeDocument/2006/relationships/customXml" Target="../../customXml/item200.xml"/><Relationship Id="rId53" Type="http://schemas.openxmlformats.org/officeDocument/2006/relationships/customXml" Target="../../customXml/item670.xml"/><Relationship Id="rId58" Type="http://schemas.openxmlformats.org/officeDocument/2006/relationships/customXml" Target="../../customXml/item20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484.xml"/><Relationship Id="rId61" Type="http://schemas.openxmlformats.org/officeDocument/2006/relationships/customXml" Target="../../customXml/item30.xml"/><Relationship Id="rId19" Type="http://schemas.openxmlformats.org/officeDocument/2006/relationships/customXml" Target="../../customXml/item684.xml"/><Relationship Id="rId14" Type="http://schemas.openxmlformats.org/officeDocument/2006/relationships/customXml" Target="../../customXml/item278.xml"/><Relationship Id="rId22" Type="http://schemas.openxmlformats.org/officeDocument/2006/relationships/customXml" Target="../../customXml/item307.xml"/><Relationship Id="rId27" Type="http://schemas.openxmlformats.org/officeDocument/2006/relationships/customXml" Target="../../customXml/item201.xml"/><Relationship Id="rId30" Type="http://schemas.openxmlformats.org/officeDocument/2006/relationships/customXml" Target="../../customXml/item247.xml"/><Relationship Id="rId35" Type="http://schemas.openxmlformats.org/officeDocument/2006/relationships/customXml" Target="../../customXml/item87.xml"/><Relationship Id="rId43" Type="http://schemas.openxmlformats.org/officeDocument/2006/relationships/customXml" Target="../../customXml/item414.xml"/><Relationship Id="rId48" Type="http://schemas.openxmlformats.org/officeDocument/2006/relationships/customXml" Target="../../customXml/item709.xml"/><Relationship Id="rId56" Type="http://schemas.openxmlformats.org/officeDocument/2006/relationships/customXml" Target="../../customXml/item60.xml"/><Relationship Id="rId64" Type="http://schemas.openxmlformats.org/officeDocument/2006/relationships/customXml" Target="../../customXml/item238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330.xml"/><Relationship Id="rId51" Type="http://schemas.openxmlformats.org/officeDocument/2006/relationships/customXml" Target="../../customXml/item442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106.xml"/><Relationship Id="rId12" Type="http://schemas.openxmlformats.org/officeDocument/2006/relationships/customXml" Target="../../customXml/item571.xml"/><Relationship Id="rId17" Type="http://schemas.openxmlformats.org/officeDocument/2006/relationships/customXml" Target="../../customXml/item405.xml"/><Relationship Id="rId25" Type="http://schemas.openxmlformats.org/officeDocument/2006/relationships/customXml" Target="../../customXml/item300.xml"/><Relationship Id="rId33" Type="http://schemas.openxmlformats.org/officeDocument/2006/relationships/customXml" Target="../../customXml/item375.xml"/><Relationship Id="rId38" Type="http://schemas.openxmlformats.org/officeDocument/2006/relationships/customXml" Target="../../customXml/item508.xml"/><Relationship Id="rId46" Type="http://schemas.openxmlformats.org/officeDocument/2006/relationships/customXml" Target="../../customXml/item558.xml"/><Relationship Id="rId59" Type="http://schemas.openxmlformats.org/officeDocument/2006/relationships/customXml" Target="../../customXml/item564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57.xml"/><Relationship Id="rId41" Type="http://schemas.openxmlformats.org/officeDocument/2006/relationships/customXml" Target="../../customXml/item454.xml"/><Relationship Id="rId54" Type="http://schemas.openxmlformats.org/officeDocument/2006/relationships/customXml" Target="../../customXml/item26.xml"/><Relationship Id="rId62" Type="http://schemas.openxmlformats.org/officeDocument/2006/relationships/customXml" Target="../../customXml/item383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612.xml"/><Relationship Id="rId6" Type="http://schemas.openxmlformats.org/officeDocument/2006/relationships/customXml" Target="../../customXml/item686.xml"/><Relationship Id="rId15" Type="http://schemas.openxmlformats.org/officeDocument/2006/relationships/customXml" Target="../../customXml/item704.xml"/><Relationship Id="rId23" Type="http://schemas.openxmlformats.org/officeDocument/2006/relationships/customXml" Target="../../customXml/item492.xml"/><Relationship Id="rId28" Type="http://schemas.openxmlformats.org/officeDocument/2006/relationships/customXml" Target="../../customXml/item651.xml"/><Relationship Id="rId36" Type="http://schemas.openxmlformats.org/officeDocument/2006/relationships/customXml" Target="../../customXml/item378.xml"/><Relationship Id="rId49" Type="http://schemas.openxmlformats.org/officeDocument/2006/relationships/customXml" Target="../../customXml/item601.xml"/><Relationship Id="rId57" Type="http://schemas.openxmlformats.org/officeDocument/2006/relationships/customXml" Target="../../customXml/item127.xml"/><Relationship Id="rId10" Type="http://schemas.openxmlformats.org/officeDocument/2006/relationships/customXml" Target="../../customXml/item468.xml"/><Relationship Id="rId31" Type="http://schemas.openxmlformats.org/officeDocument/2006/relationships/customXml" Target="../../customXml/item115.xml"/><Relationship Id="rId44" Type="http://schemas.openxmlformats.org/officeDocument/2006/relationships/customXml" Target="../../customXml/item433.xml"/><Relationship Id="rId52" Type="http://schemas.openxmlformats.org/officeDocument/2006/relationships/customXml" Target="../../customXml/item722.xml"/><Relationship Id="rId60" Type="http://schemas.openxmlformats.org/officeDocument/2006/relationships/customXml" Target="../../customXml/item423.xml"/><Relationship Id="rId65" Type="http://schemas.openxmlformats.org/officeDocument/2006/relationships/customXml" Target="../../customXml/item344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519.xml"/><Relationship Id="rId13" Type="http://schemas.openxmlformats.org/officeDocument/2006/relationships/customXml" Target="../../customXml/item250.xml"/><Relationship Id="rId18" Type="http://schemas.openxmlformats.org/officeDocument/2006/relationships/customXml" Target="../../customXml/item39.xml"/><Relationship Id="rId39" Type="http://schemas.openxmlformats.org/officeDocument/2006/relationships/customXml" Target="../../customXml/item440.xml"/><Relationship Id="rId34" Type="http://schemas.openxmlformats.org/officeDocument/2006/relationships/customXml" Target="../../customXml/item392.xml"/><Relationship Id="rId50" Type="http://schemas.openxmlformats.org/officeDocument/2006/relationships/customXml" Target="../../customXml/item729.xml"/><Relationship Id="rId55" Type="http://schemas.openxmlformats.org/officeDocument/2006/relationships/customXml" Target="../../customXml/item25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559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95.xml"/><Relationship Id="rId29" Type="http://schemas.openxmlformats.org/officeDocument/2006/relationships/customXml" Target="../../customXml/item30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1.xml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customXml" Target="../../customXml/item47.xml"/><Relationship Id="rId21" Type="http://schemas.openxmlformats.org/officeDocument/2006/relationships/image" Target="../media/image38.png"/><Relationship Id="rId7" Type="http://schemas.openxmlformats.org/officeDocument/2006/relationships/customXml" Target="../../customXml/item269.xml"/><Relationship Id="rId12" Type="http://schemas.openxmlformats.org/officeDocument/2006/relationships/image" Target="../media/image3.png"/><Relationship Id="rId17" Type="http://schemas.openxmlformats.org/officeDocument/2006/relationships/slide" Target="slide16.xml"/><Relationship Id="rId25" Type="http://schemas.openxmlformats.org/officeDocument/2006/relationships/image" Target="../media/image42.png"/><Relationship Id="rId2" Type="http://schemas.openxmlformats.org/officeDocument/2006/relationships/customXml" Target="../../customXml/item671.xml"/><Relationship Id="rId16" Type="http://schemas.openxmlformats.org/officeDocument/2006/relationships/image" Target="../media/image7.png"/><Relationship Id="rId20" Type="http://schemas.openxmlformats.org/officeDocument/2006/relationships/slide" Target="slide17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565.xml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customXml" Target="../../customXml/item366.xml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.png"/><Relationship Id="rId19" Type="http://schemas.openxmlformats.org/officeDocument/2006/relationships/image" Target="../media/image23.svg"/><Relationship Id="rId4" Type="http://schemas.openxmlformats.org/officeDocument/2006/relationships/customXml" Target="../../customXml/item648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8.xml"/><Relationship Id="rId18" Type="http://schemas.openxmlformats.org/officeDocument/2006/relationships/customXml" Target="../../customXml/item625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398.xml"/><Relationship Id="rId2" Type="http://schemas.openxmlformats.org/officeDocument/2006/relationships/customXml" Target="../../customXml/item512.xml"/><Relationship Id="rId16" Type="http://schemas.openxmlformats.org/officeDocument/2006/relationships/customXml" Target="../../customXml/item24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326.xml"/><Relationship Id="rId6" Type="http://schemas.openxmlformats.org/officeDocument/2006/relationships/customXml" Target="../../customXml/item429.xml"/><Relationship Id="rId11" Type="http://schemas.openxmlformats.org/officeDocument/2006/relationships/customXml" Target="../../customXml/item347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33.xml"/><Relationship Id="rId15" Type="http://schemas.openxmlformats.org/officeDocument/2006/relationships/customXml" Target="../../customXml/item24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481.xml"/><Relationship Id="rId19" Type="http://schemas.openxmlformats.org/officeDocument/2006/relationships/customXml" Target="../../customXml/item393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735.xml"/><Relationship Id="rId9" Type="http://schemas.openxmlformats.org/officeDocument/2006/relationships/customXml" Target="../../customXml/item516.xml"/><Relationship Id="rId14" Type="http://schemas.openxmlformats.org/officeDocument/2006/relationships/customXml" Target="../../customXml/item27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396.xml"/><Relationship Id="rId3" Type="http://schemas.openxmlformats.org/officeDocument/2006/relationships/customXml" Target="../../customXml/item738.xml"/><Relationship Id="rId12" Type="http://schemas.openxmlformats.org/officeDocument/2006/relationships/customXml" Target="../../customXml/item595.xml"/><Relationship Id="rId17" Type="http://schemas.openxmlformats.org/officeDocument/2006/relationships/customXml" Target="../../customXml/item462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728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39.png"/><Relationship Id="rId3" Type="http://schemas.openxmlformats.org/officeDocument/2006/relationships/customXml" Target="../../customXml/item507.xml"/><Relationship Id="rId21" Type="http://schemas.openxmlformats.org/officeDocument/2006/relationships/slide" Target="slide18.xml"/><Relationship Id="rId34" Type="http://schemas.openxmlformats.org/officeDocument/2006/relationships/image" Target="../media/image47.svg"/><Relationship Id="rId7" Type="http://schemas.openxmlformats.org/officeDocument/2006/relationships/customXml" Target="../../customXml/item751.xml"/><Relationship Id="rId12" Type="http://schemas.openxmlformats.org/officeDocument/2006/relationships/customXml" Target="../../customXml/item480.xml"/><Relationship Id="rId17" Type="http://schemas.openxmlformats.org/officeDocument/2006/relationships/image" Target="../media/image4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customXml" Target="../../customXml/item525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2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748.xml"/><Relationship Id="rId11" Type="http://schemas.openxmlformats.org/officeDocument/2006/relationships/customXml" Target="../../customXml/item316.xml"/><Relationship Id="rId24" Type="http://schemas.openxmlformats.org/officeDocument/2006/relationships/slide" Target="slide20.xml"/><Relationship Id="rId32" Type="http://schemas.openxmlformats.org/officeDocument/2006/relationships/image" Target="../media/image45.png"/><Relationship Id="rId5" Type="http://schemas.openxmlformats.org/officeDocument/2006/relationships/customXml" Target="../../customXml/item583.xml"/><Relationship Id="rId15" Type="http://schemas.openxmlformats.org/officeDocument/2006/relationships/image" Target="../media/image2.png"/><Relationship Id="rId23" Type="http://schemas.openxmlformats.org/officeDocument/2006/relationships/image" Target="../media/image23.svg"/><Relationship Id="rId28" Type="http://schemas.openxmlformats.org/officeDocument/2006/relationships/image" Target="../media/image41.png"/><Relationship Id="rId10" Type="http://schemas.openxmlformats.org/officeDocument/2006/relationships/customXml" Target="../../customXml/item268.xml"/><Relationship Id="rId19" Type="http://schemas.openxmlformats.org/officeDocument/2006/relationships/image" Target="../media/image6.png"/><Relationship Id="rId31" Type="http://schemas.openxmlformats.org/officeDocument/2006/relationships/image" Target="../media/image44.png"/><Relationship Id="rId4" Type="http://schemas.openxmlformats.org/officeDocument/2006/relationships/customXml" Target="../../customXml/item698.xml"/><Relationship Id="rId9" Type="http://schemas.openxmlformats.org/officeDocument/2006/relationships/customXml" Target="../../customXml/item750.xml"/><Relationship Id="rId14" Type="http://schemas.openxmlformats.org/officeDocument/2006/relationships/image" Target="../media/image1.png"/><Relationship Id="rId22" Type="http://schemas.openxmlformats.org/officeDocument/2006/relationships/image" Target="../media/image22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customXml" Target="../../customXml/item74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4.xml"/><Relationship Id="rId18" Type="http://schemas.openxmlformats.org/officeDocument/2006/relationships/customXml" Target="../../customXml/item41.xml"/><Relationship Id="rId26" Type="http://schemas.openxmlformats.org/officeDocument/2006/relationships/image" Target="../media/image4.png"/><Relationship Id="rId39" Type="http://schemas.openxmlformats.org/officeDocument/2006/relationships/image" Target="../media/image45.png"/><Relationship Id="rId21" Type="http://schemas.openxmlformats.org/officeDocument/2006/relationships/customXml" Target="../../customXml/item204.xml"/><Relationship Id="rId34" Type="http://schemas.openxmlformats.org/officeDocument/2006/relationships/image" Target="../media/image40.png"/><Relationship Id="rId42" Type="http://schemas.openxmlformats.org/officeDocument/2006/relationships/image" Target="../media/image30.png"/><Relationship Id="rId47" Type="http://schemas.openxmlformats.org/officeDocument/2006/relationships/slide" Target="slide19.xml"/><Relationship Id="rId7" Type="http://schemas.openxmlformats.org/officeDocument/2006/relationships/customXml" Target="../../customXml/item708.xml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441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590.xml"/><Relationship Id="rId6" Type="http://schemas.openxmlformats.org/officeDocument/2006/relationships/customXml" Target="../../customXml/item598.xml"/><Relationship Id="rId11" Type="http://schemas.openxmlformats.org/officeDocument/2006/relationships/customXml" Target="../../customXml/item125.xml"/><Relationship Id="rId24" Type="http://schemas.openxmlformats.org/officeDocument/2006/relationships/image" Target="../media/image2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customXml" Target="../../customXml/item44.xml"/><Relationship Id="rId15" Type="http://schemas.openxmlformats.org/officeDocument/2006/relationships/customXml" Target="../../customXml/item36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42.png"/><Relationship Id="rId10" Type="http://schemas.openxmlformats.org/officeDocument/2006/relationships/customXml" Target="../../customXml/item13.xml"/><Relationship Id="rId19" Type="http://schemas.openxmlformats.org/officeDocument/2006/relationships/customXml" Target="../../customXml/item682.xml"/><Relationship Id="rId31" Type="http://schemas.openxmlformats.org/officeDocument/2006/relationships/image" Target="../media/image23.svg"/><Relationship Id="rId44" Type="http://schemas.openxmlformats.org/officeDocument/2006/relationships/image" Target="../media/image32.png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482.xml"/><Relationship Id="rId14" Type="http://schemas.openxmlformats.org/officeDocument/2006/relationships/customXml" Target="../../customXml/item588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22.png"/><Relationship Id="rId35" Type="http://schemas.openxmlformats.org/officeDocument/2006/relationships/image" Target="../media/image41.png"/><Relationship Id="rId43" Type="http://schemas.openxmlformats.org/officeDocument/2006/relationships/image" Target="../media/image31.svg"/><Relationship Id="rId8" Type="http://schemas.openxmlformats.org/officeDocument/2006/relationships/customXml" Target="../../customXml/item713.xml"/><Relationship Id="rId3" Type="http://schemas.openxmlformats.org/officeDocument/2006/relationships/customXml" Target="../../customXml/item339.xml"/><Relationship Id="rId12" Type="http://schemas.openxmlformats.org/officeDocument/2006/relationships/customXml" Target="../../customXml/item188.xml"/><Relationship Id="rId17" Type="http://schemas.openxmlformats.org/officeDocument/2006/relationships/customXml" Target="../../customXml/item107.xml"/><Relationship Id="rId25" Type="http://schemas.openxmlformats.org/officeDocument/2006/relationships/image" Target="../media/image3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slide" Target="slide17.xml"/><Relationship Id="rId20" Type="http://schemas.openxmlformats.org/officeDocument/2006/relationships/customXml" Target="../../customXml/item425.xml"/><Relationship Id="rId41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6.xml"/><Relationship Id="rId18" Type="http://schemas.openxmlformats.org/officeDocument/2006/relationships/image" Target="../media/image4.png"/><Relationship Id="rId26" Type="http://schemas.openxmlformats.org/officeDocument/2006/relationships/image" Target="../media/image40.png"/><Relationship Id="rId3" Type="http://schemas.openxmlformats.org/officeDocument/2006/relationships/customXml" Target="../../customXml/item292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553.xml"/><Relationship Id="rId12" Type="http://schemas.openxmlformats.org/officeDocument/2006/relationships/customXml" Target="../../customXml/item535.xml"/><Relationship Id="rId17" Type="http://schemas.openxmlformats.org/officeDocument/2006/relationships/image" Target="../media/image3.png"/><Relationship Id="rId25" Type="http://schemas.openxmlformats.org/officeDocument/2006/relationships/image" Target="../media/image39.png"/><Relationship Id="rId33" Type="http://schemas.openxmlformats.org/officeDocument/2006/relationships/image" Target="../media/image48.png"/><Relationship Id="rId2" Type="http://schemas.openxmlformats.org/officeDocument/2006/relationships/customXml" Target="../../customXml/item5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3.png"/><Relationship Id="rId1" Type="http://schemas.openxmlformats.org/officeDocument/2006/relationships/customXml" Target="../../customXml/item556.xml"/><Relationship Id="rId6" Type="http://schemas.openxmlformats.org/officeDocument/2006/relationships/customXml" Target="../../customXml/item716.xml"/><Relationship Id="rId11" Type="http://schemas.openxmlformats.org/officeDocument/2006/relationships/customXml" Target="../../customXml/item145.xml"/><Relationship Id="rId24" Type="http://schemas.openxmlformats.org/officeDocument/2006/relationships/image" Target="../media/image38.png"/><Relationship Id="rId32" Type="http://schemas.openxmlformats.org/officeDocument/2006/relationships/slide" Target="slide18.xml"/><Relationship Id="rId5" Type="http://schemas.openxmlformats.org/officeDocument/2006/relationships/customXml" Target="../../customXml/item45.xml"/><Relationship Id="rId15" Type="http://schemas.openxmlformats.org/officeDocument/2006/relationships/image" Target="../media/image1.png"/><Relationship Id="rId23" Type="http://schemas.openxmlformats.org/officeDocument/2006/relationships/image" Target="../media/image23.svg"/><Relationship Id="rId28" Type="http://schemas.openxmlformats.org/officeDocument/2006/relationships/image" Target="../media/image42.png"/><Relationship Id="rId10" Type="http://schemas.openxmlformats.org/officeDocument/2006/relationships/customXml" Target="../../customXml/item678.xml"/><Relationship Id="rId19" Type="http://schemas.openxmlformats.org/officeDocument/2006/relationships/image" Target="../media/image5.png"/><Relationship Id="rId31" Type="http://schemas.openxmlformats.org/officeDocument/2006/relationships/image" Target="../media/image45.png"/><Relationship Id="rId4" Type="http://schemas.openxmlformats.org/officeDocument/2006/relationships/customXml" Target="../../customXml/item427.xml"/><Relationship Id="rId9" Type="http://schemas.openxmlformats.org/officeDocument/2006/relationships/customXml" Target="../../customXml/item14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22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customXml" Target="../../customXml/item65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5.xml"/><Relationship Id="rId18" Type="http://schemas.openxmlformats.org/officeDocument/2006/relationships/customXml" Target="../../customXml/item639.xml"/><Relationship Id="rId26" Type="http://schemas.openxmlformats.org/officeDocument/2006/relationships/customXml" Target="../../customXml/item242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662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249.xml"/><Relationship Id="rId2" Type="http://schemas.openxmlformats.org/officeDocument/2006/relationships/customXml" Target="../../customXml/item621.xml"/><Relationship Id="rId16" Type="http://schemas.openxmlformats.org/officeDocument/2006/relationships/customXml" Target="../../customXml/item61.xml"/><Relationship Id="rId29" Type="http://schemas.openxmlformats.org/officeDocument/2006/relationships/customXml" Target="../../customXml/item674.xml"/><Relationship Id="rId11" Type="http://schemas.openxmlformats.org/officeDocument/2006/relationships/customXml" Target="../../customXml/item264.xml"/><Relationship Id="rId24" Type="http://schemas.openxmlformats.org/officeDocument/2006/relationships/customXml" Target="../../customXml/item305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436.xml"/><Relationship Id="rId15" Type="http://schemas.openxmlformats.org/officeDocument/2006/relationships/customXml" Target="../../customXml/item337.xml"/><Relationship Id="rId23" Type="http://schemas.openxmlformats.org/officeDocument/2006/relationships/customXml" Target="../../customXml/item400.xml"/><Relationship Id="rId28" Type="http://schemas.openxmlformats.org/officeDocument/2006/relationships/customXml" Target="../../customXml/item695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579.xml"/><Relationship Id="rId19" Type="http://schemas.openxmlformats.org/officeDocument/2006/relationships/customXml" Target="../../customXml/item167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452.xml"/><Relationship Id="rId9" Type="http://schemas.openxmlformats.org/officeDocument/2006/relationships/customXml" Target="../../customXml/item447.xml"/><Relationship Id="rId14" Type="http://schemas.openxmlformats.org/officeDocument/2006/relationships/customXml" Target="../../customXml/item259.xml"/><Relationship Id="rId22" Type="http://schemas.openxmlformats.org/officeDocument/2006/relationships/customXml" Target="../../customXml/item520.xml"/><Relationship Id="rId27" Type="http://schemas.openxmlformats.org/officeDocument/2006/relationships/customXml" Target="../../customXml/item136.xml"/><Relationship Id="rId30" Type="http://schemas.openxmlformats.org/officeDocument/2006/relationships/customXml" Target="../../customXml/item294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120.xml"/><Relationship Id="rId3" Type="http://schemas.openxmlformats.org/officeDocument/2006/relationships/customXml" Target="../../customXml/item299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527.xml"/><Relationship Id="rId25" Type="http://schemas.openxmlformats.org/officeDocument/2006/relationships/customXml" Target="../../customXml/item39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633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578.xml"/><Relationship Id="rId6" Type="http://schemas.openxmlformats.org/officeDocument/2006/relationships/customXml" Target="../../customXml/item646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3.xml"/><Relationship Id="rId18" Type="http://schemas.openxmlformats.org/officeDocument/2006/relationships/customXml" Target="../../customXml/item487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652.xml"/><Relationship Id="rId12" Type="http://schemas.openxmlformats.org/officeDocument/2006/relationships/customXml" Target="../../customXml/item404.xml"/><Relationship Id="rId17" Type="http://schemas.openxmlformats.org/officeDocument/2006/relationships/customXml" Target="../../customXml/item351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634.xml"/><Relationship Id="rId16" Type="http://schemas.openxmlformats.org/officeDocument/2006/relationships/customXml" Target="../../customXml/item422.xml"/><Relationship Id="rId20" Type="http://schemas.openxmlformats.org/officeDocument/2006/relationships/customXml" Target="../../customXml/item645.xml"/><Relationship Id="rId29" Type="http://schemas.openxmlformats.org/officeDocument/2006/relationships/slide" Target="slide9.xml"/><Relationship Id="rId1" Type="http://schemas.openxmlformats.org/officeDocument/2006/relationships/customXml" Target="../../customXml/item225.xml"/><Relationship Id="rId6" Type="http://schemas.openxmlformats.org/officeDocument/2006/relationships/customXml" Target="../../customXml/item532.xml"/><Relationship Id="rId11" Type="http://schemas.openxmlformats.org/officeDocument/2006/relationships/customXml" Target="../../customXml/item467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243.xml"/><Relationship Id="rId15" Type="http://schemas.openxmlformats.org/officeDocument/2006/relationships/customXml" Target="../../customXml/item474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491.xml"/><Relationship Id="rId19" Type="http://schemas.openxmlformats.org/officeDocument/2006/relationships/customXml" Target="../../customXml/item563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426.xml"/><Relationship Id="rId9" Type="http://schemas.openxmlformats.org/officeDocument/2006/relationships/customXml" Target="../../customXml/item529.xml"/><Relationship Id="rId14" Type="http://schemas.openxmlformats.org/officeDocument/2006/relationships/customXml" Target="../../customXml/item58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382.xml"/><Relationship Id="rId3" Type="http://schemas.openxmlformats.org/officeDocument/2006/relationships/customXml" Target="../../customXml/item19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9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567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523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8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370.xml"/><Relationship Id="rId6" Type="http://schemas.openxmlformats.org/officeDocument/2006/relationships/customXml" Target="../../customXml/item435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267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2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350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8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362.xml"/><Relationship Id="rId12" Type="http://schemas.openxmlformats.org/officeDocument/2006/relationships/customXml" Target="../../customXml/item524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Relationship Id="rId2" Type="http://schemas.openxmlformats.org/officeDocument/2006/relationships/customXml" Target="../../customXml/item224.xml"/><Relationship Id="rId16" Type="http://schemas.openxmlformats.org/officeDocument/2006/relationships/customXml" Target="../../customXml/item737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461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171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5" Type="http://schemas.openxmlformats.org/officeDocument/2006/relationships/customXml" Target="../../customXml/item99.xml"/><Relationship Id="rId15" Type="http://schemas.openxmlformats.org/officeDocument/2006/relationships/customXml" Target="../../customXml/item119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341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515.xml"/><Relationship Id="rId14" Type="http://schemas.openxmlformats.org/officeDocument/2006/relationships/customXml" Target="../../customXml/item399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438.xml"/><Relationship Id="rId3" Type="http://schemas.openxmlformats.org/officeDocument/2006/relationships/customXml" Target="../../customXml/item50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2.xml"/><Relationship Id="rId18" Type="http://schemas.openxmlformats.org/officeDocument/2006/relationships/customXml" Target="../../customXml/item687.xml"/><Relationship Id="rId26" Type="http://schemas.openxmlformats.org/officeDocument/2006/relationships/customXml" Target="../../customXml/item364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547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428.xml"/><Relationship Id="rId2" Type="http://schemas.openxmlformats.org/officeDocument/2006/relationships/customXml" Target="../../customXml/item164.xml"/><Relationship Id="rId16" Type="http://schemas.openxmlformats.org/officeDocument/2006/relationships/customXml" Target="../../customXml/item202.xml"/><Relationship Id="rId29" Type="http://schemas.openxmlformats.org/officeDocument/2006/relationships/customXml" Target="../../customXml/item22.xml"/><Relationship Id="rId11" Type="http://schemas.openxmlformats.org/officeDocument/2006/relationships/customXml" Target="../../customXml/item177.xml"/><Relationship Id="rId24" Type="http://schemas.openxmlformats.org/officeDocument/2006/relationships/customXml" Target="../../customXml/item380.xml"/><Relationship Id="rId32" Type="http://schemas.openxmlformats.org/officeDocument/2006/relationships/customXml" Target="../../customXml/item610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178.xml"/><Relationship Id="rId10" Type="http://schemas.openxmlformats.org/officeDocument/2006/relationships/customXml" Target="../../customXml/item124.xml"/><Relationship Id="rId19" Type="http://schemas.openxmlformats.org/officeDocument/2006/relationships/customXml" Target="../../customXml/item263.xml"/><Relationship Id="rId31" Type="http://schemas.openxmlformats.org/officeDocument/2006/relationships/customXml" Target="../../customXml/item77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363.xml"/><Relationship Id="rId14" Type="http://schemas.openxmlformats.org/officeDocument/2006/relationships/customXml" Target="../../customXml/item528.xml"/><Relationship Id="rId22" Type="http://schemas.openxmlformats.org/officeDocument/2006/relationships/customXml" Target="../../customXml/item430.xml"/><Relationship Id="rId27" Type="http://schemas.openxmlformats.org/officeDocument/2006/relationships/customXml" Target="../../customXml/item655.xml"/><Relationship Id="rId30" Type="http://schemas.openxmlformats.org/officeDocument/2006/relationships/customXml" Target="../../customXml/item358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401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629.xml"/><Relationship Id="rId12" Type="http://schemas.openxmlformats.org/officeDocument/2006/relationships/customXml" Target="../../customXml/item703.xml"/><Relationship Id="rId17" Type="http://schemas.openxmlformats.org/officeDocument/2006/relationships/customXml" Target="../../customXml/item157.xml"/><Relationship Id="rId25" Type="http://schemas.openxmlformats.org/officeDocument/2006/relationships/customXml" Target="../../customXml/item719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434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303.xml"/><Relationship Id="rId6" Type="http://schemas.openxmlformats.org/officeDocument/2006/relationships/customXml" Target="../../customXml/item658.xml"/><Relationship Id="rId15" Type="http://schemas.openxmlformats.org/officeDocument/2006/relationships/customXml" Target="../../customXml/item653.xml"/><Relationship Id="rId23" Type="http://schemas.openxmlformats.org/officeDocument/2006/relationships/customXml" Target="../../customXml/item11.xml"/><Relationship Id="rId28" Type="http://schemas.openxmlformats.org/officeDocument/2006/relationships/customXml" Target="../../customXml/item59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8.xml"/><Relationship Id="rId18" Type="http://schemas.openxmlformats.org/officeDocument/2006/relationships/customXml" Target="../../customXml/item707.xml"/><Relationship Id="rId26" Type="http://schemas.openxmlformats.org/officeDocument/2006/relationships/customXml" Target="../../customXml/item15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75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265.xml"/><Relationship Id="rId2" Type="http://schemas.openxmlformats.org/officeDocument/2006/relationships/customXml" Target="../../customXml/item4.xml"/><Relationship Id="rId16" Type="http://schemas.openxmlformats.org/officeDocument/2006/relationships/customXml" Target="../../customXml/item34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618.xml"/><Relationship Id="rId6" Type="http://schemas.openxmlformats.org/officeDocument/2006/relationships/customXml" Target="../../customXml/item345.xml"/><Relationship Id="rId11" Type="http://schemas.openxmlformats.org/officeDocument/2006/relationships/customXml" Target="../../customXml/item152.xml"/><Relationship Id="rId24" Type="http://schemas.openxmlformats.org/officeDocument/2006/relationships/customXml" Target="../../customXml/item67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214.xml"/><Relationship Id="rId23" Type="http://schemas.openxmlformats.org/officeDocument/2006/relationships/customXml" Target="../../customXml/item683.xml"/><Relationship Id="rId28" Type="http://schemas.openxmlformats.org/officeDocument/2006/relationships/customXml" Target="../../customXml/item464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636.xml"/><Relationship Id="rId19" Type="http://schemas.openxmlformats.org/officeDocument/2006/relationships/customXml" Target="../../customXml/item199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647.xml"/><Relationship Id="rId9" Type="http://schemas.openxmlformats.org/officeDocument/2006/relationships/customXml" Target="../../customXml/item190.xml"/><Relationship Id="rId14" Type="http://schemas.openxmlformats.org/officeDocument/2006/relationships/customXml" Target="../../customXml/item503.xml"/><Relationship Id="rId22" Type="http://schemas.openxmlformats.org/officeDocument/2006/relationships/customXml" Target="../../customXml/item48.xml"/><Relationship Id="rId27" Type="http://schemas.openxmlformats.org/officeDocument/2006/relationships/customXml" Target="../../customXml/item39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581.xml"/><Relationship Id="rId3" Type="http://schemas.openxmlformats.org/officeDocument/2006/relationships/customXml" Target="../../customXml/item91.xml"/><Relationship Id="rId12" Type="http://schemas.openxmlformats.org/officeDocument/2006/relationships/customXml" Target="../../customXml/item577.xml"/><Relationship Id="rId17" Type="http://schemas.openxmlformats.org/officeDocument/2006/relationships/customXml" Target="../../customXml/item550.xml"/><Relationship Id="rId25" Type="http://schemas.openxmlformats.org/officeDocument/2006/relationships/customXml" Target="../../customXml/item297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586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1.xml"/><Relationship Id="rId18" Type="http://schemas.openxmlformats.org/officeDocument/2006/relationships/customXml" Target="../../customXml/item181.xml"/><Relationship Id="rId26" Type="http://schemas.openxmlformats.org/officeDocument/2006/relationships/customXml" Target="../../customXml/item506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27.xml"/><Relationship Id="rId34" Type="http://schemas.openxmlformats.org/officeDocument/2006/relationships/customXml" Target="../../customXml/item146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569.xml"/><Relationship Id="rId2" Type="http://schemas.openxmlformats.org/officeDocument/2006/relationships/customXml" Target="../../customXml/item54.xml"/><Relationship Id="rId16" Type="http://schemas.openxmlformats.org/officeDocument/2006/relationships/customXml" Target="../../customXml/item451.xml"/><Relationship Id="rId29" Type="http://schemas.openxmlformats.org/officeDocument/2006/relationships/customXml" Target="../../customXml/item147.xml"/><Relationship Id="rId11" Type="http://schemas.openxmlformats.org/officeDocument/2006/relationships/customXml" Target="../../customXml/item731.xml"/><Relationship Id="rId24" Type="http://schemas.openxmlformats.org/officeDocument/2006/relationships/customXml" Target="../../customXml/item534.xml"/><Relationship Id="rId32" Type="http://schemas.openxmlformats.org/officeDocument/2006/relationships/customXml" Target="../../customXml/item100.xml"/><Relationship Id="rId37" Type="http://schemas.openxmlformats.org/officeDocument/2006/relationships/customXml" Target="../../customXml/item142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623.xml"/><Relationship Id="rId61" Type="http://schemas.openxmlformats.org/officeDocument/2006/relationships/slide" Target="slide4.xml"/><Relationship Id="rId19" Type="http://schemas.openxmlformats.org/officeDocument/2006/relationships/customXml" Target="../../customXml/item409.xml"/><Relationship Id="rId14" Type="http://schemas.openxmlformats.org/officeDocument/2006/relationships/customXml" Target="../../customXml/item632.xml"/><Relationship Id="rId22" Type="http://schemas.openxmlformats.org/officeDocument/2006/relationships/customXml" Target="../../customXml/item313.xml"/><Relationship Id="rId27" Type="http://schemas.openxmlformats.org/officeDocument/2006/relationships/customXml" Target="../../customXml/item218.xml"/><Relationship Id="rId30" Type="http://schemas.openxmlformats.org/officeDocument/2006/relationships/customXml" Target="../../customXml/item88.xml"/><Relationship Id="rId35" Type="http://schemas.openxmlformats.org/officeDocument/2006/relationships/customXml" Target="../../customXml/item574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376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236.xml"/><Relationship Id="rId12" Type="http://schemas.openxmlformats.org/officeDocument/2006/relationships/customXml" Target="../../customXml/item192.xml"/><Relationship Id="rId17" Type="http://schemas.openxmlformats.org/officeDocument/2006/relationships/customXml" Target="../../customXml/item443.xml"/><Relationship Id="rId25" Type="http://schemas.openxmlformats.org/officeDocument/2006/relationships/customXml" Target="../../customXml/item591.xml"/><Relationship Id="rId33" Type="http://schemas.openxmlformats.org/officeDocument/2006/relationships/customXml" Target="../../customXml/item597.xml"/><Relationship Id="rId38" Type="http://schemas.openxmlformats.org/officeDocument/2006/relationships/customXml" Target="../../customXml/item271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538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334.xml"/><Relationship Id="rId6" Type="http://schemas.openxmlformats.org/officeDocument/2006/relationships/customXml" Target="../../customXml/item285.xml"/><Relationship Id="rId15" Type="http://schemas.openxmlformats.org/officeDocument/2006/relationships/customXml" Target="../../customXml/item377.xml"/><Relationship Id="rId23" Type="http://schemas.openxmlformats.org/officeDocument/2006/relationships/customXml" Target="../../customXml/item437.xml"/><Relationship Id="rId28" Type="http://schemas.openxmlformats.org/officeDocument/2006/relationships/customXml" Target="../../customXml/item272.xml"/><Relationship Id="rId36" Type="http://schemas.openxmlformats.org/officeDocument/2006/relationships/customXml" Target="../../customXml/item46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97.xml"/><Relationship Id="rId31" Type="http://schemas.openxmlformats.org/officeDocument/2006/relationships/customXml" Target="../../customXml/item372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668.xml"/><Relationship Id="rId9" Type="http://schemas.openxmlformats.org/officeDocument/2006/relationships/customXml" Target="../../customXml/item72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7.xml"/><Relationship Id="rId18" Type="http://schemas.openxmlformats.org/officeDocument/2006/relationships/customXml" Target="../../customXml/item2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710.xml"/><Relationship Id="rId2" Type="http://schemas.openxmlformats.org/officeDocument/2006/relationships/customXml" Target="../../customXml/item230.xml"/><Relationship Id="rId16" Type="http://schemas.openxmlformats.org/officeDocument/2006/relationships/customXml" Target="../../customXml/item325.xml"/><Relationship Id="rId20" Type="http://schemas.openxmlformats.org/officeDocument/2006/relationships/customXml" Target="../../customXml/item40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270.xml"/><Relationship Id="rId6" Type="http://schemas.openxmlformats.org/officeDocument/2006/relationships/customXml" Target="../../customXml/item222.xml"/><Relationship Id="rId11" Type="http://schemas.openxmlformats.org/officeDocument/2006/relationships/customXml" Target="../../customXml/item64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187.xml"/><Relationship Id="rId15" Type="http://schemas.openxmlformats.org/officeDocument/2006/relationships/customXml" Target="../../customXml/item459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23.xml"/><Relationship Id="rId19" Type="http://schemas.openxmlformats.org/officeDocument/2006/relationships/customXml" Target="../../customXml/item86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262.xml"/><Relationship Id="rId9" Type="http://schemas.openxmlformats.org/officeDocument/2006/relationships/customXml" Target="../../customXml/item144.xml"/><Relationship Id="rId14" Type="http://schemas.openxmlformats.org/officeDocument/2006/relationships/customXml" Target="../../customXml/item602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389.xml"/><Relationship Id="rId3" Type="http://schemas.openxmlformats.org/officeDocument/2006/relationships/customXml" Target="../../customXml/item416.xml"/><Relationship Id="rId12" Type="http://schemas.openxmlformats.org/officeDocument/2006/relationships/customXml" Target="../../customXml/item723.xml"/><Relationship Id="rId17" Type="http://schemas.openxmlformats.org/officeDocument/2006/relationships/customXml" Target="../../customXml/item384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6.xml"/><Relationship Id="rId18" Type="http://schemas.openxmlformats.org/officeDocument/2006/relationships/customXml" Target="../../customXml/item415.xml"/><Relationship Id="rId26" Type="http://schemas.openxmlformats.org/officeDocument/2006/relationships/customXml" Target="../../customXml/item140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78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513.xml"/><Relationship Id="rId2" Type="http://schemas.openxmlformats.org/officeDocument/2006/relationships/customXml" Target="../../customXml/item306.xml"/><Relationship Id="rId16" Type="http://schemas.openxmlformats.org/officeDocument/2006/relationships/customXml" Target="../../customXml/item139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349.xml"/><Relationship Id="rId24" Type="http://schemas.openxmlformats.org/officeDocument/2006/relationships/customXml" Target="../../customXml/item220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356.xml"/><Relationship Id="rId10" Type="http://schemas.openxmlformats.org/officeDocument/2006/relationships/customXml" Target="../../customXml/item692.xml"/><Relationship Id="rId19" Type="http://schemas.openxmlformats.org/officeDocument/2006/relationships/customXml" Target="../../customXml/item690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274.xml"/><Relationship Id="rId9" Type="http://schemas.openxmlformats.org/officeDocument/2006/relationships/customXml" Target="../../customXml/item117.xml"/><Relationship Id="rId14" Type="http://schemas.openxmlformats.org/officeDocument/2006/relationships/customXml" Target="../../customXml/item244.xml"/><Relationship Id="rId22" Type="http://schemas.openxmlformats.org/officeDocument/2006/relationships/customXml" Target="../../customXml/item575.xml"/><Relationship Id="rId27" Type="http://schemas.openxmlformats.org/officeDocument/2006/relationships/customXml" Target="../../customXml/item73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314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605.xml"/><Relationship Id="rId12" Type="http://schemas.openxmlformats.org/officeDocument/2006/relationships/customXml" Target="../../customXml/item252.xml"/><Relationship Id="rId17" Type="http://schemas.openxmlformats.org/officeDocument/2006/relationships/customXml" Target="../../customXml/item185.xml"/><Relationship Id="rId25" Type="http://schemas.openxmlformats.org/officeDocument/2006/relationships/customXml" Target="../../customXml/item116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360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631.xml"/><Relationship Id="rId6" Type="http://schemas.openxmlformats.org/officeDocument/2006/relationships/customXml" Target="../../customXml/item445.xml"/><Relationship Id="rId15" Type="http://schemas.openxmlformats.org/officeDocument/2006/relationships/customXml" Target="../../customXml/item514.xml"/><Relationship Id="rId23" Type="http://schemas.openxmlformats.org/officeDocument/2006/relationships/customXml" Target="../../customXml/item539.xml"/><Relationship Id="rId28" Type="http://schemas.openxmlformats.org/officeDocument/2006/relationships/customXml" Target="../../customXml/item685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40.xml"/><Relationship Id="rId18" Type="http://schemas.openxmlformats.org/officeDocument/2006/relationships/customXml" Target="../../customXml/item318.xml"/><Relationship Id="rId26" Type="http://schemas.openxmlformats.org/officeDocument/2006/relationships/customXml" Target="../../customXml/item725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35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379.xml"/><Relationship Id="rId2" Type="http://schemas.openxmlformats.org/officeDocument/2006/relationships/customXml" Target="../../customXml/item665.xml"/><Relationship Id="rId16" Type="http://schemas.openxmlformats.org/officeDocument/2006/relationships/customXml" Target="../../customXml/item626.xml"/><Relationship Id="rId29" Type="http://schemas.openxmlformats.org/officeDocument/2006/relationships/customXml" Target="../../customXml/item126.xml"/><Relationship Id="rId11" Type="http://schemas.openxmlformats.org/officeDocument/2006/relationships/customXml" Target="../../customXml/item744.xml"/><Relationship Id="rId24" Type="http://schemas.openxmlformats.org/officeDocument/2006/relationships/customXml" Target="../../customXml/item548.xml"/><Relationship Id="rId32" Type="http://schemas.openxmlformats.org/officeDocument/2006/relationships/customXml" Target="../../customXml/item173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613.xml"/><Relationship Id="rId10" Type="http://schemas.openxmlformats.org/officeDocument/2006/relationships/customXml" Target="../../customXml/item743.xml"/><Relationship Id="rId19" Type="http://schemas.openxmlformats.org/officeDocument/2006/relationships/customXml" Target="../../customXml/item448.xml"/><Relationship Id="rId31" Type="http://schemas.openxmlformats.org/officeDocument/2006/relationships/customXml" Target="../../customXml/item211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355.xml"/><Relationship Id="rId9" Type="http://schemas.openxmlformats.org/officeDocument/2006/relationships/customXml" Target="../../customXml/item742.xml"/><Relationship Id="rId14" Type="http://schemas.openxmlformats.org/officeDocument/2006/relationships/customXml" Target="../../customXml/item741.xml"/><Relationship Id="rId22" Type="http://schemas.openxmlformats.org/officeDocument/2006/relationships/customXml" Target="../../customXml/item235.xml"/><Relationship Id="rId27" Type="http://schemas.openxmlformats.org/officeDocument/2006/relationships/customXml" Target="../../customXml/item489.xml"/><Relationship Id="rId30" Type="http://schemas.openxmlformats.org/officeDocument/2006/relationships/customXml" Target="../../customXml/item198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46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587.xml"/><Relationship Id="rId12" Type="http://schemas.openxmlformats.org/officeDocument/2006/relationships/customXml" Target="../../customXml/item739.xml"/><Relationship Id="rId17" Type="http://schemas.openxmlformats.org/officeDocument/2006/relationships/customXml" Target="../../customXml/item483.xml"/><Relationship Id="rId25" Type="http://schemas.openxmlformats.org/officeDocument/2006/relationships/customXml" Target="../../customXml/item407.xml"/><Relationship Id="rId33" Type="http://schemas.openxmlformats.org/officeDocument/2006/relationships/customXml" Target="../../customXml/item163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566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208.xml"/><Relationship Id="rId6" Type="http://schemas.openxmlformats.org/officeDocument/2006/relationships/customXml" Target="../../customXml/item721.xml"/><Relationship Id="rId15" Type="http://schemas.openxmlformats.org/officeDocument/2006/relationships/customXml" Target="../../customXml/item21.xml"/><Relationship Id="rId23" Type="http://schemas.openxmlformats.org/officeDocument/2006/relationships/customXml" Target="../../customXml/item291.xml"/><Relationship Id="rId28" Type="http://schemas.openxmlformats.org/officeDocument/2006/relationships/customXml" Target="../../customXml/item101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5.xml"/><Relationship Id="rId18" Type="http://schemas.openxmlformats.org/officeDocument/2006/relationships/customXml" Target="../../customXml/item522.xml"/><Relationship Id="rId26" Type="http://schemas.openxmlformats.org/officeDocument/2006/relationships/customXml" Target="../../customXml/item420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42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706.xml"/><Relationship Id="rId2" Type="http://schemas.openxmlformats.org/officeDocument/2006/relationships/customXml" Target="../../customXml/item599.xml"/><Relationship Id="rId16" Type="http://schemas.openxmlformats.org/officeDocument/2006/relationships/customXml" Target="../../customXml/item105.xml"/><Relationship Id="rId29" Type="http://schemas.openxmlformats.org/officeDocument/2006/relationships/customXml" Target="../../customXml/item81.xml"/><Relationship Id="rId1" Type="http://schemas.openxmlformats.org/officeDocument/2006/relationships/customXml" Target="../../customXml/item413.xml"/><Relationship Id="rId6" Type="http://schemas.openxmlformats.org/officeDocument/2006/relationships/customXml" Target="../../customXml/item635.xml"/><Relationship Id="rId11" Type="http://schemas.openxmlformats.org/officeDocument/2006/relationships/customXml" Target="../../customXml/item72.xml"/><Relationship Id="rId24" Type="http://schemas.openxmlformats.org/officeDocument/2006/relationships/customXml" Target="../../customXml/item361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664.xml"/><Relationship Id="rId15" Type="http://schemas.openxmlformats.org/officeDocument/2006/relationships/customXml" Target="../../customXml/item386.xml"/><Relationship Id="rId23" Type="http://schemas.openxmlformats.org/officeDocument/2006/relationships/customXml" Target="../../customXml/item354.xml"/><Relationship Id="rId28" Type="http://schemas.openxmlformats.org/officeDocument/2006/relationships/customXml" Target="../../customXml/item18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216.xml"/><Relationship Id="rId19" Type="http://schemas.openxmlformats.org/officeDocument/2006/relationships/customXml" Target="../../customXml/item317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310.xml"/><Relationship Id="rId9" Type="http://schemas.openxmlformats.org/officeDocument/2006/relationships/customXml" Target="../../customXml/item726.xml"/><Relationship Id="rId14" Type="http://schemas.openxmlformats.org/officeDocument/2006/relationships/customXml" Target="../../customXml/item628.xml"/><Relationship Id="rId22" Type="http://schemas.openxmlformats.org/officeDocument/2006/relationships/customXml" Target="../../customXml/item129.xml"/><Relationship Id="rId27" Type="http://schemas.openxmlformats.org/officeDocument/2006/relationships/customXml" Target="../../customXml/item663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511.xml"/><Relationship Id="rId3" Type="http://schemas.openxmlformats.org/officeDocument/2006/relationships/customXml" Target="../../customXml/item301.xml"/><Relationship Id="rId12" Type="http://schemas.openxmlformats.org/officeDocument/2006/relationships/customXml" Target="../../customXml/item98.xml"/><Relationship Id="rId17" Type="http://schemas.openxmlformats.org/officeDocument/2006/relationships/customXml" Target="../../customXml/item352.xml"/><Relationship Id="rId25" Type="http://schemas.openxmlformats.org/officeDocument/2006/relationships/customXml" Target="../../customXml/item502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141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F6CB0D7-3F2C-497B-8009-9227515F8C48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D605D1BA-A81E-48C3-BF46-68A943585ECA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6A91445F-3A38-494E-B423-DB60A686C2B1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27AF177-6C44-44EC-822E-6778DD9C0C5B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83A7F44B-33C0-458E-9AA5-54AE77C90CE7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5D0EF7DF-055B-4205-936E-DF0BD96C5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9CD6F9E3-5245-4EF3-8DCA-80566576D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D1D3753B-3646-45F5-8797-0C7FE537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4B3A9ACC-6CC8-4E03-A0A6-B44DEE28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55AB6C9C-AE03-43D1-B231-E54681F8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B763C1F8-E9EE-4711-B8A3-AEF87601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C3A2B016-9275-4476-A7D4-A860FD7F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D1582893-5192-4A5A-8A13-151DF09E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id="{8DAABB51-F02C-4341-A102-8A3D46F883C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41D32D6-881D-48DA-B428-592D8F59E87F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1C8B5F57-04A2-444A-86AE-357F73BB42A8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71" name="Rectángulo: esquinas redondeadas 70">
                <a:extLst>
                  <a:ext uri="{FF2B5EF4-FFF2-40B4-BE49-F238E27FC236}">
                    <a16:creationId xmlns:a16="http://schemas.microsoft.com/office/drawing/2014/main" id="{1A3F4138-191D-4F9A-871F-F59104425DB3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2" name="Content">
                <a:extLst>
                  <a:ext uri="{FF2B5EF4-FFF2-40B4-BE49-F238E27FC236}">
                    <a16:creationId xmlns:a16="http://schemas.microsoft.com/office/drawing/2014/main" id="{362E7888-1FA6-4503-B0BA-B9604D6C01A4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44966BC7-C8A2-4721-A0CA-246A97BE28F6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3A8F3F97-3242-446C-B4CB-D1B7F1B9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28B2C376-F0C2-43A0-82DA-F36D58C21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1336D172-9DC4-489F-9BC7-58D0680D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E887E3B9-B79F-4DD5-94B9-7F7055D7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29B1040B-EB4F-4070-8ABA-E2846C01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0F23C42-E779-4D8E-B667-66AB77C7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4F78B9A1-0713-4BAF-9FB0-28D26F1CD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D46E84B2-8EED-41A7-B7D9-185BEA77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3A30DB2D-AB59-4837-B217-F2446E967FC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E5A6E884-8FDA-4867-808B-602689AA77F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8"/>
                    <p:custData r:id="rId19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6"/>
                    <p:custData r:id="rId17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46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5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3"/>
                    <p:custData r:id="rId14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1"/>
                    <p:custData r:id="rId12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80A743B7-F47C-4B4A-A052-AC26117E253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12016" y="1049669"/>
            <a:ext cx="488467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Diagnóstico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203453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Texto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descriptivo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663638"/>
              <a:ext cx="203453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Texto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descriptivo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5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6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9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99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3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3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7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72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6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6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4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Props1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1824</Words>
  <Application>Microsoft Office PowerPoint</Application>
  <PresentationFormat>Panorámica</PresentationFormat>
  <Paragraphs>630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190</cp:revision>
  <dcterms:created xsi:type="dcterms:W3CDTF">2019-06-19T22:59:13Z</dcterms:created>
  <dcterms:modified xsi:type="dcterms:W3CDTF">2019-07-08T16:56:09Z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