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28"/>
  </p:sldMasterIdLst>
  <p:sldIdLst>
    <p:sldId id="257" r:id="rId629"/>
    <p:sldId id="258" r:id="rId630"/>
    <p:sldId id="259" r:id="rId631"/>
    <p:sldId id="260" r:id="rId632"/>
    <p:sldId id="262" r:id="rId633"/>
    <p:sldId id="263" r:id="rId634"/>
    <p:sldId id="264" r:id="rId635"/>
    <p:sldId id="265" r:id="rId636"/>
    <p:sldId id="266" r:id="rId637"/>
    <p:sldId id="267" r:id="rId638"/>
    <p:sldId id="268" r:id="rId639"/>
    <p:sldId id="269" r:id="rId640"/>
    <p:sldId id="270" r:id="rId641"/>
    <p:sldId id="271" r:id="rId642"/>
    <p:sldId id="272" r:id="rId643"/>
    <p:sldId id="273" r:id="rId64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>
        <p:scale>
          <a:sx n="75" d="100"/>
          <a:sy n="75" d="100"/>
        </p:scale>
        <p:origin x="51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slide" Target="slides/slide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openxmlformats.org/officeDocument/2006/relationships/slide" Target="slides/slide3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slide" Target="slides/slide14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slide" Target="slides/slide7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viewProps" Target="viewProps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slide" Target="slides/slide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tableStyles" Target="tableStyles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slideMaster" Target="slideMasters/slideMaster1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slide" Target="slides/slide11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slide" Target="slides/slide2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slide" Target="slides/slide1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slide" Target="slides/slide4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slide" Target="slides/slide15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slide" Target="slides/slide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presProps" Target="presProps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slide" Target="slides/slide8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theme" Target="theme/theme1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slide" Target="slides/slide10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slide" Target="slides/slide12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slide" Target="slides/slide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slide" Target="slides/slide16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99.xml"/><Relationship Id="rId7" Type="http://schemas.openxmlformats.org/officeDocument/2006/relationships/customXml" Target="../../customXml/item172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31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94.xml"/><Relationship Id="rId6" Type="http://schemas.openxmlformats.org/officeDocument/2006/relationships/customXml" Target="../../customXml/item53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235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5.xml"/><Relationship Id="rId18" Type="http://schemas.openxmlformats.org/officeDocument/2006/relationships/customXml" Target="../../customXml/item302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125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290.xml"/><Relationship Id="rId12" Type="http://schemas.openxmlformats.org/officeDocument/2006/relationships/customXml" Target="../../customXml/item142.xml"/><Relationship Id="rId17" Type="http://schemas.openxmlformats.org/officeDocument/2006/relationships/customXml" Target="../../customXml/item522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36.xml"/><Relationship Id="rId16" Type="http://schemas.openxmlformats.org/officeDocument/2006/relationships/customXml" Target="../../customXml/item85.xml"/><Relationship Id="rId20" Type="http://schemas.openxmlformats.org/officeDocument/2006/relationships/customXml" Target="../../customXml/item51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29.xml"/><Relationship Id="rId6" Type="http://schemas.openxmlformats.org/officeDocument/2006/relationships/customXml" Target="../../customXml/item93.xml"/><Relationship Id="rId11" Type="http://schemas.openxmlformats.org/officeDocument/2006/relationships/customXml" Target="../../customXml/item38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422.xml"/><Relationship Id="rId15" Type="http://schemas.openxmlformats.org/officeDocument/2006/relationships/customXml" Target="../../customXml/item36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271.xml"/><Relationship Id="rId19" Type="http://schemas.openxmlformats.org/officeDocument/2006/relationships/customXml" Target="../../customXml/item19.xml"/><Relationship Id="rId31" Type="http://schemas.openxmlformats.org/officeDocument/2006/relationships/slide" Target="slide11.xml"/><Relationship Id="rId4" Type="http://schemas.openxmlformats.org/officeDocument/2006/relationships/customXml" Target="../../customXml/item188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390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356.xml"/><Relationship Id="rId3" Type="http://schemas.openxmlformats.org/officeDocument/2006/relationships/customXml" Target="../../customXml/item42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9.xml"/><Relationship Id="rId18" Type="http://schemas.openxmlformats.org/officeDocument/2006/relationships/customXml" Target="../../customXml/item371.xml"/><Relationship Id="rId26" Type="http://schemas.openxmlformats.org/officeDocument/2006/relationships/customXml" Target="../../customXml/item152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407.xml"/><Relationship Id="rId34" Type="http://schemas.openxmlformats.org/officeDocument/2006/relationships/customXml" Target="../../customXml/item50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533.xml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366.xml"/><Relationship Id="rId29" Type="http://schemas.openxmlformats.org/officeDocument/2006/relationships/customXml" Target="../../customXml/item460.xml"/><Relationship Id="rId11" Type="http://schemas.openxmlformats.org/officeDocument/2006/relationships/customXml" Target="../../customXml/item556.xml"/><Relationship Id="rId24" Type="http://schemas.openxmlformats.org/officeDocument/2006/relationships/customXml" Target="../../customXml/item428.xml"/><Relationship Id="rId32" Type="http://schemas.openxmlformats.org/officeDocument/2006/relationships/customXml" Target="../../customXml/item225.xml"/><Relationship Id="rId37" Type="http://schemas.openxmlformats.org/officeDocument/2006/relationships/customXml" Target="../../customXml/item574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263.xml"/><Relationship Id="rId19" Type="http://schemas.openxmlformats.org/officeDocument/2006/relationships/customXml" Target="../../customXml/item76.xml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502.xml"/><Relationship Id="rId14" Type="http://schemas.openxmlformats.org/officeDocument/2006/relationships/customXml" Target="../../customXml/item543.xml"/><Relationship Id="rId22" Type="http://schemas.openxmlformats.org/officeDocument/2006/relationships/customXml" Target="../../customXml/item362.xml"/><Relationship Id="rId27" Type="http://schemas.openxmlformats.org/officeDocument/2006/relationships/customXml" Target="../../customXml/item313.xml"/><Relationship Id="rId30" Type="http://schemas.openxmlformats.org/officeDocument/2006/relationships/customXml" Target="../../customXml/item34.xml"/><Relationship Id="rId35" Type="http://schemas.openxmlformats.org/officeDocument/2006/relationships/customXml" Target="../../customXml/item264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529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258.xml"/><Relationship Id="rId12" Type="http://schemas.openxmlformats.org/officeDocument/2006/relationships/customXml" Target="../../customXml/item391.xml"/><Relationship Id="rId17" Type="http://schemas.openxmlformats.org/officeDocument/2006/relationships/customXml" Target="../../customXml/item144.xml"/><Relationship Id="rId25" Type="http://schemas.openxmlformats.org/officeDocument/2006/relationships/customXml" Target="../../customXml/item482.xml"/><Relationship Id="rId33" Type="http://schemas.openxmlformats.org/officeDocument/2006/relationships/customXml" Target="../../customXml/item53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2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382.xml"/><Relationship Id="rId6" Type="http://schemas.openxmlformats.org/officeDocument/2006/relationships/customXml" Target="../../customXml/item30.xml"/><Relationship Id="rId15" Type="http://schemas.openxmlformats.org/officeDocument/2006/relationships/customXml" Target="../../customXml/item194.xml"/><Relationship Id="rId23" Type="http://schemas.openxmlformats.org/officeDocument/2006/relationships/customXml" Target="../../customXml/item322.xml"/><Relationship Id="rId28" Type="http://schemas.openxmlformats.org/officeDocument/2006/relationships/customXml" Target="../../customXml/item563.xml"/><Relationship Id="rId36" Type="http://schemas.openxmlformats.org/officeDocument/2006/relationships/customXml" Target="../../customXml/item413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143.xml"/><Relationship Id="rId31" Type="http://schemas.openxmlformats.org/officeDocument/2006/relationships/customXml" Target="../../customXml/item274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85.xml"/><Relationship Id="rId21" Type="http://schemas.openxmlformats.org/officeDocument/2006/relationships/customXml" Target="../../customXml/item163.xml"/><Relationship Id="rId42" Type="http://schemas.openxmlformats.org/officeDocument/2006/relationships/customXml" Target="../../customXml/item456.xml"/><Relationship Id="rId47" Type="http://schemas.openxmlformats.org/officeDocument/2006/relationships/customXml" Target="../../customXml/item60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395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244.xml"/><Relationship Id="rId16" Type="http://schemas.openxmlformats.org/officeDocument/2006/relationships/customXml" Target="../../customXml/item252.xml"/><Relationship Id="rId29" Type="http://schemas.openxmlformats.org/officeDocument/2006/relationships/customXml" Target="../../customXml/item310.xml"/><Relationship Id="rId11" Type="http://schemas.openxmlformats.org/officeDocument/2006/relationships/customXml" Target="../../customXml/item473.xml"/><Relationship Id="rId24" Type="http://schemas.openxmlformats.org/officeDocument/2006/relationships/customXml" Target="../../customXml/item105.xml"/><Relationship Id="rId32" Type="http://schemas.openxmlformats.org/officeDocument/2006/relationships/customXml" Target="../../customXml/item74.xml"/><Relationship Id="rId37" Type="http://schemas.openxmlformats.org/officeDocument/2006/relationships/customXml" Target="../../customXml/item419.xml"/><Relationship Id="rId40" Type="http://schemas.openxmlformats.org/officeDocument/2006/relationships/customXml" Target="../../customXml/item368.xml"/><Relationship Id="rId45" Type="http://schemas.openxmlformats.org/officeDocument/2006/relationships/customXml" Target="../../customXml/item455.xml"/><Relationship Id="rId53" Type="http://schemas.openxmlformats.org/officeDocument/2006/relationships/customXml" Target="../../customXml/item181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232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46.xml"/><Relationship Id="rId14" Type="http://schemas.openxmlformats.org/officeDocument/2006/relationships/customXml" Target="../../customXml/item51.xml"/><Relationship Id="rId22" Type="http://schemas.openxmlformats.org/officeDocument/2006/relationships/customXml" Target="../../customXml/item150.xml"/><Relationship Id="rId27" Type="http://schemas.openxmlformats.org/officeDocument/2006/relationships/customXml" Target="../../customXml/item183.xml"/><Relationship Id="rId30" Type="http://schemas.openxmlformats.org/officeDocument/2006/relationships/customXml" Target="../../customXml/item405.xml"/><Relationship Id="rId35" Type="http://schemas.openxmlformats.org/officeDocument/2006/relationships/customXml" Target="../../customXml/item328.xml"/><Relationship Id="rId43" Type="http://schemas.openxmlformats.org/officeDocument/2006/relationships/customXml" Target="../../customXml/item466.xml"/><Relationship Id="rId48" Type="http://schemas.openxmlformats.org/officeDocument/2006/relationships/customXml" Target="../../customXml/item463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182.xml"/><Relationship Id="rId51" Type="http://schemas.openxmlformats.org/officeDocument/2006/relationships/customXml" Target="../../customXml/item197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312.xml"/><Relationship Id="rId12" Type="http://schemas.openxmlformats.org/officeDocument/2006/relationships/customXml" Target="../../customXml/item97.xml"/><Relationship Id="rId17" Type="http://schemas.openxmlformats.org/officeDocument/2006/relationships/customXml" Target="../../customXml/item161.xml"/><Relationship Id="rId25" Type="http://schemas.openxmlformats.org/officeDocument/2006/relationships/customXml" Target="../../customXml/item285.xml"/><Relationship Id="rId33" Type="http://schemas.openxmlformats.org/officeDocument/2006/relationships/customXml" Target="../../customXml/item284.xml"/><Relationship Id="rId38" Type="http://schemas.openxmlformats.org/officeDocument/2006/relationships/customXml" Target="../../customXml/item273.xml"/><Relationship Id="rId46" Type="http://schemas.openxmlformats.org/officeDocument/2006/relationships/customXml" Target="../../customXml/item227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269.xml"/><Relationship Id="rId41" Type="http://schemas.openxmlformats.org/officeDocument/2006/relationships/customXml" Target="../../customXml/item546.xml"/><Relationship Id="rId54" Type="http://schemas.openxmlformats.org/officeDocument/2006/relationships/customXml" Target="../../customXml/item184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249.xml"/><Relationship Id="rId6" Type="http://schemas.openxmlformats.org/officeDocument/2006/relationships/customXml" Target="../../customXml/item567.xml"/><Relationship Id="rId15" Type="http://schemas.openxmlformats.org/officeDocument/2006/relationships/customXml" Target="../../customXml/item29.xml"/><Relationship Id="rId23" Type="http://schemas.openxmlformats.org/officeDocument/2006/relationships/customXml" Target="../../customXml/item110.xml"/><Relationship Id="rId28" Type="http://schemas.openxmlformats.org/officeDocument/2006/relationships/customXml" Target="../../customXml/item216.xml"/><Relationship Id="rId36" Type="http://schemas.openxmlformats.org/officeDocument/2006/relationships/customXml" Target="../../customXml/item559.xml"/><Relationship Id="rId49" Type="http://schemas.openxmlformats.org/officeDocument/2006/relationships/customXml" Target="../../customXml/item153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208.xml"/><Relationship Id="rId31" Type="http://schemas.openxmlformats.org/officeDocument/2006/relationships/customXml" Target="../../customXml/item291.xml"/><Relationship Id="rId44" Type="http://schemas.openxmlformats.org/officeDocument/2006/relationships/customXml" Target="../../customXml/item566.xml"/><Relationship Id="rId52" Type="http://schemas.openxmlformats.org/officeDocument/2006/relationships/customXml" Target="../../customXml/item470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431.xml"/><Relationship Id="rId9" Type="http://schemas.openxmlformats.org/officeDocument/2006/relationships/customXml" Target="../../customXml/item146.xml"/><Relationship Id="rId13" Type="http://schemas.openxmlformats.org/officeDocument/2006/relationships/customXml" Target="../../customXml/item127.xml"/><Relationship Id="rId18" Type="http://schemas.openxmlformats.org/officeDocument/2006/relationships/customXml" Target="../../customXml/item7.xml"/><Relationship Id="rId39" Type="http://schemas.openxmlformats.org/officeDocument/2006/relationships/customXml" Target="../../customXml/item296.xml"/><Relationship Id="rId34" Type="http://schemas.openxmlformats.org/officeDocument/2006/relationships/customXml" Target="../../customXml/item179.xml"/><Relationship Id="rId50" Type="http://schemas.openxmlformats.org/officeDocument/2006/relationships/customXml" Target="../../customXml/item265.xml"/><Relationship Id="rId55" Type="http://schemas.openxmlformats.org/officeDocument/2006/relationships/customXml" Target="../../customXml/item24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89.xml"/><Relationship Id="rId21" Type="http://schemas.openxmlformats.org/officeDocument/2006/relationships/customXml" Target="../../customXml/item403.xml"/><Relationship Id="rId42" Type="http://schemas.openxmlformats.org/officeDocument/2006/relationships/customXml" Target="../../customXml/item325.xml"/><Relationship Id="rId47" Type="http://schemas.openxmlformats.org/officeDocument/2006/relationships/customXml" Target="../../customXml/item511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94.xml"/><Relationship Id="rId11" Type="http://schemas.openxmlformats.org/officeDocument/2006/relationships/customXml" Target="../../customXml/item71.xml"/><Relationship Id="rId24" Type="http://schemas.openxmlformats.org/officeDocument/2006/relationships/customXml" Target="../../customXml/item47.xml"/><Relationship Id="rId32" Type="http://schemas.openxmlformats.org/officeDocument/2006/relationships/customXml" Target="../../customXml/item309.xml"/><Relationship Id="rId37" Type="http://schemas.openxmlformats.org/officeDocument/2006/relationships/customXml" Target="../../customXml/item204.xml"/><Relationship Id="rId40" Type="http://schemas.openxmlformats.org/officeDocument/2006/relationships/customXml" Target="../../customXml/item573.xml"/><Relationship Id="rId45" Type="http://schemas.openxmlformats.org/officeDocument/2006/relationships/customXml" Target="../../customXml/item524.xml"/><Relationship Id="rId53" Type="http://schemas.openxmlformats.org/officeDocument/2006/relationships/customXml" Target="../../customXml/item479.xml"/><Relationship Id="rId58" Type="http://schemas.openxmlformats.org/officeDocument/2006/relationships/customXml" Target="../../customXml/item349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347.xml"/><Relationship Id="rId61" Type="http://schemas.openxmlformats.org/officeDocument/2006/relationships/customXml" Target="../../customXml/item201.xml"/><Relationship Id="rId19" Type="http://schemas.openxmlformats.org/officeDocument/2006/relationships/customXml" Target="../../customXml/item88.xml"/><Relationship Id="rId14" Type="http://schemas.openxmlformats.org/officeDocument/2006/relationships/customXml" Target="../../customXml/item187.xml"/><Relationship Id="rId22" Type="http://schemas.openxmlformats.org/officeDocument/2006/relationships/customXml" Target="../../customXml/item286.xml"/><Relationship Id="rId27" Type="http://schemas.openxmlformats.org/officeDocument/2006/relationships/customXml" Target="../../customXml/item373.xml"/><Relationship Id="rId30" Type="http://schemas.openxmlformats.org/officeDocument/2006/relationships/customXml" Target="../../customXml/item513.xml"/><Relationship Id="rId35" Type="http://schemas.openxmlformats.org/officeDocument/2006/relationships/customXml" Target="../../customXml/item536.xml"/><Relationship Id="rId43" Type="http://schemas.openxmlformats.org/officeDocument/2006/relationships/customXml" Target="../../customXml/item534.xml"/><Relationship Id="rId48" Type="http://schemas.openxmlformats.org/officeDocument/2006/relationships/customXml" Target="../../customXml/item192.xml"/><Relationship Id="rId56" Type="http://schemas.openxmlformats.org/officeDocument/2006/relationships/customXml" Target="../../customXml/item353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575.xml"/><Relationship Id="rId51" Type="http://schemas.openxmlformats.org/officeDocument/2006/relationships/customXml" Target="../../customXml/item361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499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45.xml"/><Relationship Id="rId25" Type="http://schemas.openxmlformats.org/officeDocument/2006/relationships/customXml" Target="../../customXml/item352.xml"/><Relationship Id="rId33" Type="http://schemas.openxmlformats.org/officeDocument/2006/relationships/customXml" Target="../../customXml/item122.xml"/><Relationship Id="rId38" Type="http://schemas.openxmlformats.org/officeDocument/2006/relationships/customXml" Target="../../customXml/item8.xml"/><Relationship Id="rId46" Type="http://schemas.openxmlformats.org/officeDocument/2006/relationships/customXml" Target="../../customXml/item170.xml"/><Relationship Id="rId59" Type="http://schemas.openxmlformats.org/officeDocument/2006/relationships/customXml" Target="../../customXml/item303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41.xml"/><Relationship Id="rId41" Type="http://schemas.openxmlformats.org/officeDocument/2006/relationships/customXml" Target="../../customXml/item472.xml"/><Relationship Id="rId54" Type="http://schemas.openxmlformats.org/officeDocument/2006/relationships/customXml" Target="../../customXml/item217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440.xml"/><Relationship Id="rId6" Type="http://schemas.openxmlformats.org/officeDocument/2006/relationships/customXml" Target="../../customXml/item135.xml"/><Relationship Id="rId15" Type="http://schemas.openxmlformats.org/officeDocument/2006/relationships/customXml" Target="../../customXml/item129.xml"/><Relationship Id="rId23" Type="http://schemas.openxmlformats.org/officeDocument/2006/relationships/customXml" Target="../../customXml/item450.xml"/><Relationship Id="rId28" Type="http://schemas.openxmlformats.org/officeDocument/2006/relationships/customXml" Target="../../customXml/item131.xml"/><Relationship Id="rId36" Type="http://schemas.openxmlformats.org/officeDocument/2006/relationships/customXml" Target="../../customXml/item233.xml"/><Relationship Id="rId49" Type="http://schemas.openxmlformats.org/officeDocument/2006/relationships/customXml" Target="../../customXml/item359.xml"/><Relationship Id="rId57" Type="http://schemas.openxmlformats.org/officeDocument/2006/relationships/customXml" Target="../../customXml/item83.xml"/><Relationship Id="rId10" Type="http://schemas.openxmlformats.org/officeDocument/2006/relationships/customXml" Target="../../customXml/item515.xml"/><Relationship Id="rId31" Type="http://schemas.openxmlformats.org/officeDocument/2006/relationships/customXml" Target="../../customXml/item537.xml"/><Relationship Id="rId44" Type="http://schemas.openxmlformats.org/officeDocument/2006/relationships/customXml" Target="../../customXml/item358.xml"/><Relationship Id="rId52" Type="http://schemas.openxmlformats.org/officeDocument/2006/relationships/customXml" Target="../../customXml/item370.xml"/><Relationship Id="rId60" Type="http://schemas.openxmlformats.org/officeDocument/2006/relationships/customXml" Target="../../customXml/item442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572.xml"/><Relationship Id="rId9" Type="http://schemas.openxmlformats.org/officeDocument/2006/relationships/customXml" Target="../../customXml/item96.xml"/><Relationship Id="rId13" Type="http://schemas.openxmlformats.org/officeDocument/2006/relationships/customXml" Target="../../customXml/item336.xml"/><Relationship Id="rId18" Type="http://schemas.openxmlformats.org/officeDocument/2006/relationships/customXml" Target="../../customXml/item427.xml"/><Relationship Id="rId39" Type="http://schemas.openxmlformats.org/officeDocument/2006/relationships/customXml" Target="../../customXml/item337.xml"/><Relationship Id="rId34" Type="http://schemas.openxmlformats.org/officeDocument/2006/relationships/customXml" Target="../../customXml/item420.xml"/><Relationship Id="rId50" Type="http://schemas.openxmlformats.org/officeDocument/2006/relationships/customXml" Target="../../customXml/item66.xml"/><Relationship Id="rId55" Type="http://schemas.openxmlformats.org/officeDocument/2006/relationships/customXml" Target="../../customXml/item454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510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42.xml"/><Relationship Id="rId29" Type="http://schemas.openxmlformats.org/officeDocument/2006/relationships/customXml" Target="../../customXml/item50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01.xml"/><Relationship Id="rId21" Type="http://schemas.openxmlformats.org/officeDocument/2006/relationships/customXml" Target="../../customXml/item423.xml"/><Relationship Id="rId42" Type="http://schemas.openxmlformats.org/officeDocument/2006/relationships/customXml" Target="../../customXml/item205.xml"/><Relationship Id="rId47" Type="http://schemas.openxmlformats.org/officeDocument/2006/relationships/customXml" Target="../../customXml/item173.xml"/><Relationship Id="rId63" Type="http://schemas.openxmlformats.org/officeDocument/2006/relationships/slideLayout" Target="../slideLayouts/slideLayout1.xml"/><Relationship Id="rId68" Type="http://schemas.openxmlformats.org/officeDocument/2006/relationships/image" Target="../media/image5.png"/><Relationship Id="rId16" Type="http://schemas.openxmlformats.org/officeDocument/2006/relationships/customXml" Target="../../customXml/item505.xml"/><Relationship Id="rId11" Type="http://schemas.openxmlformats.org/officeDocument/2006/relationships/customXml" Target="../../customXml/item67.xml"/><Relationship Id="rId24" Type="http://schemas.openxmlformats.org/officeDocument/2006/relationships/customXml" Target="../../customXml/item257.xml"/><Relationship Id="rId32" Type="http://schemas.openxmlformats.org/officeDocument/2006/relationships/customXml" Target="../../customXml/item37.xml"/><Relationship Id="rId37" Type="http://schemas.openxmlformats.org/officeDocument/2006/relationships/customXml" Target="../../customXml/item231.xml"/><Relationship Id="rId40" Type="http://schemas.openxmlformats.org/officeDocument/2006/relationships/customXml" Target="../../customXml/item90.xml"/><Relationship Id="rId45" Type="http://schemas.openxmlformats.org/officeDocument/2006/relationships/customXml" Target="../../customXml/item155.xml"/><Relationship Id="rId53" Type="http://schemas.openxmlformats.org/officeDocument/2006/relationships/customXml" Target="../../customXml/item64.xml"/><Relationship Id="rId58" Type="http://schemas.openxmlformats.org/officeDocument/2006/relationships/customXml" Target="../../customXml/item377.xml"/><Relationship Id="rId66" Type="http://schemas.openxmlformats.org/officeDocument/2006/relationships/image" Target="../media/image3.png"/><Relationship Id="rId74" Type="http://schemas.openxmlformats.org/officeDocument/2006/relationships/image" Target="../media/image11.svg"/><Relationship Id="rId5" Type="http://schemas.openxmlformats.org/officeDocument/2006/relationships/customXml" Target="../../customXml/item467.xml"/><Relationship Id="rId61" Type="http://schemas.openxmlformats.org/officeDocument/2006/relationships/customXml" Target="../../customXml/item570.xml"/><Relationship Id="rId19" Type="http://schemas.openxmlformats.org/officeDocument/2006/relationships/customXml" Target="../../customXml/item341.xml"/><Relationship Id="rId14" Type="http://schemas.openxmlformats.org/officeDocument/2006/relationships/customXml" Target="../../customXml/item319.xml"/><Relationship Id="rId22" Type="http://schemas.openxmlformats.org/officeDocument/2006/relationships/customXml" Target="../../customXml/item497.xml"/><Relationship Id="rId27" Type="http://schemas.openxmlformats.org/officeDocument/2006/relationships/customXml" Target="../../customXml/item392.xml"/><Relationship Id="rId30" Type="http://schemas.openxmlformats.org/officeDocument/2006/relationships/customXml" Target="../../customXml/item500.xml"/><Relationship Id="rId35" Type="http://schemas.openxmlformats.org/officeDocument/2006/relationships/customXml" Target="../../customXml/item484.xml"/><Relationship Id="rId43" Type="http://schemas.openxmlformats.org/officeDocument/2006/relationships/customXml" Target="../../customXml/item175.xml"/><Relationship Id="rId48" Type="http://schemas.openxmlformats.org/officeDocument/2006/relationships/customXml" Target="../../customXml/item186.xml"/><Relationship Id="rId56" Type="http://schemas.openxmlformats.org/officeDocument/2006/relationships/customXml" Target="../../customXml/item520.xml"/><Relationship Id="rId64" Type="http://schemas.openxmlformats.org/officeDocument/2006/relationships/image" Target="../media/image1.png"/><Relationship Id="rId69" Type="http://schemas.openxmlformats.org/officeDocument/2006/relationships/image" Target="../media/image6.png"/><Relationship Id="rId77" Type="http://schemas.openxmlformats.org/officeDocument/2006/relationships/slide" Target="slide12.xml"/><Relationship Id="rId8" Type="http://schemas.openxmlformats.org/officeDocument/2006/relationships/customXml" Target="../../customXml/item468.xml"/><Relationship Id="rId51" Type="http://schemas.openxmlformats.org/officeDocument/2006/relationships/customXml" Target="../../customXml/item63.xml"/><Relationship Id="rId72" Type="http://schemas.openxmlformats.org/officeDocument/2006/relationships/image" Target="../media/image23.svg"/><Relationship Id="rId3" Type="http://schemas.openxmlformats.org/officeDocument/2006/relationships/customXml" Target="../../customXml/item243.xml"/><Relationship Id="rId12" Type="http://schemas.openxmlformats.org/officeDocument/2006/relationships/customXml" Target="../../customXml/item278.xml"/><Relationship Id="rId17" Type="http://schemas.openxmlformats.org/officeDocument/2006/relationships/customXml" Target="../../customXml/item416.xml"/><Relationship Id="rId25" Type="http://schemas.openxmlformats.org/officeDocument/2006/relationships/customXml" Target="../../customXml/item138.xml"/><Relationship Id="rId33" Type="http://schemas.openxmlformats.org/officeDocument/2006/relationships/customXml" Target="../../customXml/item509.xml"/><Relationship Id="rId38" Type="http://schemas.openxmlformats.org/officeDocument/2006/relationships/customXml" Target="../../customXml/item293.xml"/><Relationship Id="rId46" Type="http://schemas.openxmlformats.org/officeDocument/2006/relationships/customXml" Target="../../customXml/item381.xml"/><Relationship Id="rId59" Type="http://schemas.openxmlformats.org/officeDocument/2006/relationships/customXml" Target="../../customXml/item101.xml"/><Relationship Id="rId67" Type="http://schemas.openxmlformats.org/officeDocument/2006/relationships/image" Target="../media/image4.png"/><Relationship Id="rId20" Type="http://schemas.openxmlformats.org/officeDocument/2006/relationships/customXml" Target="../../customXml/item447.xml"/><Relationship Id="rId41" Type="http://schemas.openxmlformats.org/officeDocument/2006/relationships/customXml" Target="../../customXml/item439.xml"/><Relationship Id="rId54" Type="http://schemas.openxmlformats.org/officeDocument/2006/relationships/customXml" Target="../../customXml/item485.xml"/><Relationship Id="rId62" Type="http://schemas.openxmlformats.org/officeDocument/2006/relationships/customXml" Target="../../customXml/item9.xml"/><Relationship Id="rId70" Type="http://schemas.openxmlformats.org/officeDocument/2006/relationships/image" Target="../media/image7.png"/><Relationship Id="rId75" Type="http://schemas.openxmlformats.org/officeDocument/2006/relationships/image" Target="../media/image8.png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518.xml"/><Relationship Id="rId15" Type="http://schemas.openxmlformats.org/officeDocument/2006/relationships/customXml" Target="../../customXml/item369.xml"/><Relationship Id="rId23" Type="http://schemas.openxmlformats.org/officeDocument/2006/relationships/customXml" Target="../../customXml/item530.xml"/><Relationship Id="rId28" Type="http://schemas.openxmlformats.org/officeDocument/2006/relationships/customXml" Target="../../customXml/item25.xml"/><Relationship Id="rId36" Type="http://schemas.openxmlformats.org/officeDocument/2006/relationships/customXml" Target="../../customXml/item435.xml"/><Relationship Id="rId49" Type="http://schemas.openxmlformats.org/officeDocument/2006/relationships/customXml" Target="../../customXml/item512.xml"/><Relationship Id="rId57" Type="http://schemas.openxmlformats.org/officeDocument/2006/relationships/customXml" Target="../../customXml/item91.xml"/><Relationship Id="rId10" Type="http://schemas.openxmlformats.org/officeDocument/2006/relationships/customXml" Target="../../customXml/item311.xml"/><Relationship Id="rId31" Type="http://schemas.openxmlformats.org/officeDocument/2006/relationships/customXml" Target="../../customXml/item553.xml"/><Relationship Id="rId44" Type="http://schemas.openxmlformats.org/officeDocument/2006/relationships/customXml" Target="../../customXml/item69.xml"/><Relationship Id="rId52" Type="http://schemas.openxmlformats.org/officeDocument/2006/relationships/customXml" Target="../../customXml/item100.xml"/><Relationship Id="rId60" Type="http://schemas.openxmlformats.org/officeDocument/2006/relationships/customXml" Target="../../customXml/item315.xml"/><Relationship Id="rId65" Type="http://schemas.openxmlformats.org/officeDocument/2006/relationships/image" Target="../media/image2.png"/><Relationship Id="rId73" Type="http://schemas.openxmlformats.org/officeDocument/2006/relationships/image" Target="../media/image10.png"/><Relationship Id="rId4" Type="http://schemas.openxmlformats.org/officeDocument/2006/relationships/customXml" Target="../../customXml/item133.xml"/><Relationship Id="rId9" Type="http://schemas.openxmlformats.org/officeDocument/2006/relationships/customXml" Target="../../customXml/item224.xml"/><Relationship Id="rId13" Type="http://schemas.openxmlformats.org/officeDocument/2006/relationships/customXml" Target="../../customXml/item320.xml"/><Relationship Id="rId18" Type="http://schemas.openxmlformats.org/officeDocument/2006/relationships/customXml" Target="../../customXml/item49.xml"/><Relationship Id="rId39" Type="http://schemas.openxmlformats.org/officeDocument/2006/relationships/customXml" Target="../../customXml/item331.xml"/><Relationship Id="rId34" Type="http://schemas.openxmlformats.org/officeDocument/2006/relationships/customXml" Target="../../customXml/item130.xml"/><Relationship Id="rId50" Type="http://schemas.openxmlformats.org/officeDocument/2006/relationships/customXml" Target="../../customXml/item367.xml"/><Relationship Id="rId55" Type="http://schemas.openxmlformats.org/officeDocument/2006/relationships/customXml" Target="../../customXml/item554.xml"/><Relationship Id="rId76" Type="http://schemas.openxmlformats.org/officeDocument/2006/relationships/image" Target="../media/image9.svg"/><Relationship Id="rId7" Type="http://schemas.openxmlformats.org/officeDocument/2006/relationships/customXml" Target="../../customXml/item508.xml"/><Relationship Id="rId71" Type="http://schemas.openxmlformats.org/officeDocument/2006/relationships/image" Target="../media/image22.png"/><Relationship Id="rId2" Type="http://schemas.openxmlformats.org/officeDocument/2006/relationships/customXml" Target="../../customXml/item360.xml"/><Relationship Id="rId29" Type="http://schemas.openxmlformats.org/officeDocument/2006/relationships/customXml" Target="../../customXml/item4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1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4.png"/><Relationship Id="rId3" Type="http://schemas.openxmlformats.org/officeDocument/2006/relationships/customXml" Target="../../customXml/item578.xml"/><Relationship Id="rId21" Type="http://schemas.openxmlformats.org/officeDocument/2006/relationships/image" Target="../media/image39.png"/><Relationship Id="rId7" Type="http://schemas.openxmlformats.org/officeDocument/2006/relationships/customXml" Target="../../customXml/item607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3.png"/><Relationship Id="rId2" Type="http://schemas.openxmlformats.org/officeDocument/2006/relationships/customXml" Target="../../customXml/item577.xml"/><Relationship Id="rId16" Type="http://schemas.openxmlformats.org/officeDocument/2006/relationships/image" Target="../media/image7.png"/><Relationship Id="rId20" Type="http://schemas.openxmlformats.org/officeDocument/2006/relationships/image" Target="../media/image38.png"/><Relationship Id="rId1" Type="http://schemas.openxmlformats.org/officeDocument/2006/relationships/customXml" Target="../../customXml/item576.xml"/><Relationship Id="rId6" Type="http://schemas.openxmlformats.org/officeDocument/2006/relationships/customXml" Target="../../customXml/item606.xml"/><Relationship Id="rId11" Type="http://schemas.openxmlformats.org/officeDocument/2006/relationships/image" Target="../media/image2.png"/><Relationship Id="rId24" Type="http://schemas.openxmlformats.org/officeDocument/2006/relationships/image" Target="../media/image42.png"/><Relationship Id="rId5" Type="http://schemas.openxmlformats.org/officeDocument/2006/relationships/customXml" Target="../../customXml/item600.xml"/><Relationship Id="rId15" Type="http://schemas.openxmlformats.org/officeDocument/2006/relationships/image" Target="../media/image6.png"/><Relationship Id="rId23" Type="http://schemas.openxmlformats.org/officeDocument/2006/relationships/image" Target="../media/image41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58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24.xml"/><Relationship Id="rId18" Type="http://schemas.openxmlformats.org/officeDocument/2006/relationships/customXml" Target="../../customXml/item623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616.xml"/><Relationship Id="rId2" Type="http://schemas.openxmlformats.org/officeDocument/2006/relationships/customXml" Target="../../customXml/item609.xml"/><Relationship Id="rId16" Type="http://schemas.openxmlformats.org/officeDocument/2006/relationships/customXml" Target="../../customXml/item621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608.xml"/><Relationship Id="rId6" Type="http://schemas.openxmlformats.org/officeDocument/2006/relationships/customXml" Target="../../customXml/item614.xml"/><Relationship Id="rId11" Type="http://schemas.openxmlformats.org/officeDocument/2006/relationships/customXml" Target="../../customXml/item626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612.xml"/><Relationship Id="rId15" Type="http://schemas.openxmlformats.org/officeDocument/2006/relationships/customXml" Target="../../customXml/item620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627.xml"/><Relationship Id="rId19" Type="http://schemas.openxmlformats.org/officeDocument/2006/relationships/customXml" Target="../../customXml/item615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611.xml"/><Relationship Id="rId9" Type="http://schemas.openxmlformats.org/officeDocument/2006/relationships/customXml" Target="../../customXml/item618.xml"/><Relationship Id="rId14" Type="http://schemas.openxmlformats.org/officeDocument/2006/relationships/customXml" Target="../../customXml/item61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617.xml"/><Relationship Id="rId3" Type="http://schemas.openxmlformats.org/officeDocument/2006/relationships/customXml" Target="../../customXml/item610.xml"/><Relationship Id="rId12" Type="http://schemas.openxmlformats.org/officeDocument/2006/relationships/customXml" Target="../../customXml/item625.xml"/><Relationship Id="rId17" Type="http://schemas.openxmlformats.org/officeDocument/2006/relationships/customXml" Target="../../customXml/item622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613.xml"/><Relationship Id="rId4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2.xml"/><Relationship Id="rId18" Type="http://schemas.openxmlformats.org/officeDocument/2006/relationships/customXml" Target="../../customXml/item344.xml"/><Relationship Id="rId26" Type="http://schemas.openxmlformats.org/officeDocument/2006/relationships/customXml" Target="../../customXml/item492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268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202.xml"/><Relationship Id="rId2" Type="http://schemas.openxmlformats.org/officeDocument/2006/relationships/customXml" Target="../../customXml/item495.xml"/><Relationship Id="rId16" Type="http://schemas.openxmlformats.org/officeDocument/2006/relationships/customXml" Target="../../customXml/item251.xml"/><Relationship Id="rId29" Type="http://schemas.openxmlformats.org/officeDocument/2006/relationships/customXml" Target="../../customXml/item256.xml"/><Relationship Id="rId11" Type="http://schemas.openxmlformats.org/officeDocument/2006/relationships/customXml" Target="../../customXml/item354.xml"/><Relationship Id="rId24" Type="http://schemas.openxmlformats.org/officeDocument/2006/relationships/customXml" Target="../../customXml/item477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535.xml"/><Relationship Id="rId15" Type="http://schemas.openxmlformats.org/officeDocument/2006/relationships/customXml" Target="../../customXml/item114.xml"/><Relationship Id="rId23" Type="http://schemas.openxmlformats.org/officeDocument/2006/relationships/customXml" Target="../../customXml/item191.xml"/><Relationship Id="rId28" Type="http://schemas.openxmlformats.org/officeDocument/2006/relationships/customXml" Target="../../customXml/item115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260.xml"/><Relationship Id="rId19" Type="http://schemas.openxmlformats.org/officeDocument/2006/relationships/customXml" Target="../../customXml/item253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443.xml"/><Relationship Id="rId9" Type="http://schemas.openxmlformats.org/officeDocument/2006/relationships/customXml" Target="../../customXml/item190.xml"/><Relationship Id="rId14" Type="http://schemas.openxmlformats.org/officeDocument/2006/relationships/customXml" Target="../../customXml/item89.xml"/><Relationship Id="rId22" Type="http://schemas.openxmlformats.org/officeDocument/2006/relationships/customXml" Target="../../customXml/item13.xml"/><Relationship Id="rId27" Type="http://schemas.openxmlformats.org/officeDocument/2006/relationships/customXml" Target="../../customXml/item410.xml"/><Relationship Id="rId30" Type="http://schemas.openxmlformats.org/officeDocument/2006/relationships/customXml" Target="../../customXml/item547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350.xml"/><Relationship Id="rId3" Type="http://schemas.openxmlformats.org/officeDocument/2006/relationships/customXml" Target="../../customXml/item27.xml"/><Relationship Id="rId12" Type="http://schemas.openxmlformats.org/officeDocument/2006/relationships/customXml" Target="../../customXml/item333.xml"/><Relationship Id="rId17" Type="http://schemas.openxmlformats.org/officeDocument/2006/relationships/customXml" Target="../../customXml/item451.xml"/><Relationship Id="rId25" Type="http://schemas.openxmlformats.org/officeDocument/2006/relationships/customXml" Target="../../customXml/item159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338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55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8.xml"/><Relationship Id="rId18" Type="http://schemas.openxmlformats.org/officeDocument/2006/relationships/customXml" Target="../../customXml/item471.xml"/><Relationship Id="rId26" Type="http://schemas.openxmlformats.org/officeDocument/2006/relationships/customXml" Target="../../customXml/item157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326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282.xml"/><Relationship Id="rId2" Type="http://schemas.openxmlformats.org/officeDocument/2006/relationships/customXml" Target="../../customXml/item242.xml"/><Relationship Id="rId16" Type="http://schemas.openxmlformats.org/officeDocument/2006/relationships/customXml" Target="../../customXml/item82.xml"/><Relationship Id="rId29" Type="http://schemas.openxmlformats.org/officeDocument/2006/relationships/customXml" Target="../../customXml/item255.xml"/><Relationship Id="rId11" Type="http://schemas.openxmlformats.org/officeDocument/2006/relationships/customXml" Target="../../customXml/item167.xml"/><Relationship Id="rId24" Type="http://schemas.openxmlformats.org/officeDocument/2006/relationships/customXml" Target="../../customXml/item461.xml"/><Relationship Id="rId32" Type="http://schemas.openxmlformats.org/officeDocument/2006/relationships/customXml" Target="../../customXml/item139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465.xml"/><Relationship Id="rId10" Type="http://schemas.openxmlformats.org/officeDocument/2006/relationships/customXml" Target="../../customXml/item298.xml"/><Relationship Id="rId19" Type="http://schemas.openxmlformats.org/officeDocument/2006/relationships/customXml" Target="../../customXml/item247.xml"/><Relationship Id="rId31" Type="http://schemas.openxmlformats.org/officeDocument/2006/relationships/customXml" Target="../../customXml/item516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365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411.xml"/><Relationship Id="rId22" Type="http://schemas.openxmlformats.org/officeDocument/2006/relationships/customXml" Target="../../customXml/item458.xml"/><Relationship Id="rId27" Type="http://schemas.openxmlformats.org/officeDocument/2006/relationships/customXml" Target="../../customXml/item262.xml"/><Relationship Id="rId30" Type="http://schemas.openxmlformats.org/officeDocument/2006/relationships/customXml" Target="../../customXml/item178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108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121.xml"/><Relationship Id="rId12" Type="http://schemas.openxmlformats.org/officeDocument/2006/relationships/customXml" Target="../../customXml/item568.xml"/><Relationship Id="rId17" Type="http://schemas.openxmlformats.org/officeDocument/2006/relationships/customXml" Target="../../customXml/item151.xml"/><Relationship Id="rId25" Type="http://schemas.openxmlformats.org/officeDocument/2006/relationships/customXml" Target="../../customXml/item283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241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334.xml"/><Relationship Id="rId6" Type="http://schemas.openxmlformats.org/officeDocument/2006/relationships/customXml" Target="../../customXml/item218.xml"/><Relationship Id="rId15" Type="http://schemas.openxmlformats.org/officeDocument/2006/relationships/customXml" Target="../../customXml/item281.xml"/><Relationship Id="rId23" Type="http://schemas.openxmlformats.org/officeDocument/2006/relationships/customXml" Target="../../customXml/item504.xml"/><Relationship Id="rId28" Type="http://schemas.openxmlformats.org/officeDocument/2006/relationships/customXml" Target="../../customXml/item398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0.xml"/><Relationship Id="rId18" Type="http://schemas.openxmlformats.org/officeDocument/2006/relationships/customXml" Target="../../customXml/item119.xml"/><Relationship Id="rId26" Type="http://schemas.openxmlformats.org/officeDocument/2006/relationships/customXml" Target="../../customXml/item335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288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430.xml"/><Relationship Id="rId2" Type="http://schemas.openxmlformats.org/officeDocument/2006/relationships/customXml" Target="../../customXml/item275.xml"/><Relationship Id="rId16" Type="http://schemas.openxmlformats.org/officeDocument/2006/relationships/customXml" Target="../../customXml/item123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80.xml"/><Relationship Id="rId6" Type="http://schemas.openxmlformats.org/officeDocument/2006/relationships/customXml" Target="../../customXml/item294.xml"/><Relationship Id="rId11" Type="http://schemas.openxmlformats.org/officeDocument/2006/relationships/customXml" Target="../../customXml/item525.xml"/><Relationship Id="rId24" Type="http://schemas.openxmlformats.org/officeDocument/2006/relationships/customXml" Target="../../customXml/item409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569.xml"/><Relationship Id="rId15" Type="http://schemas.openxmlformats.org/officeDocument/2006/relationships/customXml" Target="../../customXml/item295.xml"/><Relationship Id="rId23" Type="http://schemas.openxmlformats.org/officeDocument/2006/relationships/customXml" Target="../../customXml/item384.xml"/><Relationship Id="rId28" Type="http://schemas.openxmlformats.org/officeDocument/2006/relationships/customXml" Target="../../customXml/item33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480.xml"/><Relationship Id="rId19" Type="http://schemas.openxmlformats.org/officeDocument/2006/relationships/customXml" Target="../../customXml/item70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141.xml"/><Relationship Id="rId9" Type="http://schemas.openxmlformats.org/officeDocument/2006/relationships/customXml" Target="../../customXml/item449.xml"/><Relationship Id="rId14" Type="http://schemas.openxmlformats.org/officeDocument/2006/relationships/customXml" Target="../../customXml/item137.xml"/><Relationship Id="rId22" Type="http://schemas.openxmlformats.org/officeDocument/2006/relationships/customXml" Target="../../customXml/item254.xml"/><Relationship Id="rId27" Type="http://schemas.openxmlformats.org/officeDocument/2006/relationships/customXml" Target="../../customXml/item209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448.xml"/><Relationship Id="rId3" Type="http://schemas.openxmlformats.org/officeDocument/2006/relationships/customXml" Target="../../customXml/item564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434.xml"/><Relationship Id="rId25" Type="http://schemas.openxmlformats.org/officeDocument/2006/relationships/customXml" Target="../../customXml/item140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379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69.xml"/><Relationship Id="rId18" Type="http://schemas.openxmlformats.org/officeDocument/2006/relationships/customXml" Target="../../customXml/item18.xml"/><Relationship Id="rId26" Type="http://schemas.openxmlformats.org/officeDocument/2006/relationships/customXml" Target="../../customXml/item166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487.xml"/><Relationship Id="rId34" Type="http://schemas.openxmlformats.org/officeDocument/2006/relationships/customXml" Target="../../customXml/item503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292.xml"/><Relationship Id="rId2" Type="http://schemas.openxmlformats.org/officeDocument/2006/relationships/customXml" Target="../../customXml/item203.xml"/><Relationship Id="rId16" Type="http://schemas.openxmlformats.org/officeDocument/2006/relationships/customXml" Target="../../customXml/item99.xml"/><Relationship Id="rId29" Type="http://schemas.openxmlformats.org/officeDocument/2006/relationships/customXml" Target="../../customXml/item40.xml"/><Relationship Id="rId11" Type="http://schemas.openxmlformats.org/officeDocument/2006/relationships/customXml" Target="../../customXml/item562.xml"/><Relationship Id="rId24" Type="http://schemas.openxmlformats.org/officeDocument/2006/relationships/customXml" Target="../../customXml/item14.xml"/><Relationship Id="rId32" Type="http://schemas.openxmlformats.org/officeDocument/2006/relationships/customXml" Target="../../customXml/item538.xml"/><Relationship Id="rId37" Type="http://schemas.openxmlformats.org/officeDocument/2006/relationships/customXml" Target="../../customXml/item10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31.xml"/><Relationship Id="rId61" Type="http://schemas.openxmlformats.org/officeDocument/2006/relationships/slide" Target="slide4.xml"/><Relationship Id="rId19" Type="http://schemas.openxmlformats.org/officeDocument/2006/relationships/customXml" Target="../../customXml/item81.xml"/><Relationship Id="rId14" Type="http://schemas.openxmlformats.org/officeDocument/2006/relationships/customXml" Target="../../customXml/item206.xml"/><Relationship Id="rId22" Type="http://schemas.openxmlformats.org/officeDocument/2006/relationships/customXml" Target="../../customXml/item317.xml"/><Relationship Id="rId27" Type="http://schemas.openxmlformats.org/officeDocument/2006/relationships/customXml" Target="../../customXml/item528.xml"/><Relationship Id="rId30" Type="http://schemas.openxmlformats.org/officeDocument/2006/relationships/customXml" Target="../../customXml/item548.xml"/><Relationship Id="rId35" Type="http://schemas.openxmlformats.org/officeDocument/2006/relationships/customXml" Target="../../customXml/item490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98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346.xml"/><Relationship Id="rId12" Type="http://schemas.openxmlformats.org/officeDocument/2006/relationships/customXml" Target="../../customXml/item396.xml"/><Relationship Id="rId17" Type="http://schemas.openxmlformats.org/officeDocument/2006/relationships/customXml" Target="../../customXml/item378.xml"/><Relationship Id="rId25" Type="http://schemas.openxmlformats.org/officeDocument/2006/relationships/customXml" Target="../../customXml/item324.xml"/><Relationship Id="rId33" Type="http://schemas.openxmlformats.org/officeDocument/2006/relationships/customXml" Target="../../customXml/item220.xml"/><Relationship Id="rId38" Type="http://schemas.openxmlformats.org/officeDocument/2006/relationships/customXml" Target="../../customXml/item61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158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406.xml"/><Relationship Id="rId15" Type="http://schemas.openxmlformats.org/officeDocument/2006/relationships/customXml" Target="../../customXml/item21.xml"/><Relationship Id="rId23" Type="http://schemas.openxmlformats.org/officeDocument/2006/relationships/customXml" Target="../../customXml/item75.xml"/><Relationship Id="rId28" Type="http://schemas.openxmlformats.org/officeDocument/2006/relationships/customXml" Target="../../customXml/item169.xml"/><Relationship Id="rId36" Type="http://schemas.openxmlformats.org/officeDocument/2006/relationships/customXml" Target="../../customXml/item5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475.xml"/><Relationship Id="rId31" Type="http://schemas.openxmlformats.org/officeDocument/2006/relationships/customXml" Target="../../customXml/item321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48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1.xml"/><Relationship Id="rId18" Type="http://schemas.openxmlformats.org/officeDocument/2006/relationships/customXml" Target="../../customXml/item393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35.xml"/><Relationship Id="rId2" Type="http://schemas.openxmlformats.org/officeDocument/2006/relationships/customXml" Target="../../customXml/item200.xml"/><Relationship Id="rId16" Type="http://schemas.openxmlformats.org/officeDocument/2006/relationships/customXml" Target="../../customXml/item126.xml"/><Relationship Id="rId20" Type="http://schemas.openxmlformats.org/officeDocument/2006/relationships/customXml" Target="../../customXml/item329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236.xml"/><Relationship Id="rId6" Type="http://schemas.openxmlformats.org/officeDocument/2006/relationships/customXml" Target="../../customXml/item551.xml"/><Relationship Id="rId11" Type="http://schemas.openxmlformats.org/officeDocument/2006/relationships/customXml" Target="../../customXml/item305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226.xml"/><Relationship Id="rId15" Type="http://schemas.openxmlformats.org/officeDocument/2006/relationships/customXml" Target="../../customXml/item174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223.xml"/><Relationship Id="rId19" Type="http://schemas.openxmlformats.org/officeDocument/2006/relationships/customXml" Target="../../customXml/item156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97.xml"/><Relationship Id="rId9" Type="http://schemas.openxmlformats.org/officeDocument/2006/relationships/customXml" Target="../../customXml/item519.xml"/><Relationship Id="rId14" Type="http://schemas.openxmlformats.org/officeDocument/2006/relationships/customXml" Target="../../customXml/item552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272.xml"/><Relationship Id="rId3" Type="http://schemas.openxmlformats.org/officeDocument/2006/relationships/customXml" Target="../../customXml/item176.xml"/><Relationship Id="rId12" Type="http://schemas.openxmlformats.org/officeDocument/2006/relationships/customXml" Target="../../customXml/item558.xml"/><Relationship Id="rId17" Type="http://schemas.openxmlformats.org/officeDocument/2006/relationships/customXml" Target="../../customXml/item561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2.xml"/><Relationship Id="rId18" Type="http://schemas.openxmlformats.org/officeDocument/2006/relationships/customXml" Target="../../customXml/item180.xml"/><Relationship Id="rId26" Type="http://schemas.openxmlformats.org/officeDocument/2006/relationships/customXml" Target="../../customXml/item332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43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279.xml"/><Relationship Id="rId2" Type="http://schemas.openxmlformats.org/officeDocument/2006/relationships/customXml" Target="../../customXml/item118.xml"/><Relationship Id="rId16" Type="http://schemas.openxmlformats.org/officeDocument/2006/relationships/customXml" Target="../../customXml/item16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432.xml"/><Relationship Id="rId24" Type="http://schemas.openxmlformats.org/officeDocument/2006/relationships/customXml" Target="../../customXml/item26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198.xml"/><Relationship Id="rId10" Type="http://schemas.openxmlformats.org/officeDocument/2006/relationships/customXml" Target="../../customXml/item523.xml"/><Relationship Id="rId19" Type="http://schemas.openxmlformats.org/officeDocument/2006/relationships/customXml" Target="../../customXml/item72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545.xml"/><Relationship Id="rId9" Type="http://schemas.openxmlformats.org/officeDocument/2006/relationships/customXml" Target="../../customXml/item494.xml"/><Relationship Id="rId14" Type="http://schemas.openxmlformats.org/officeDocument/2006/relationships/customXml" Target="../../customXml/item478.xml"/><Relationship Id="rId22" Type="http://schemas.openxmlformats.org/officeDocument/2006/relationships/customXml" Target="../../customXml/item17.xml"/><Relationship Id="rId27" Type="http://schemas.openxmlformats.org/officeDocument/2006/relationships/customXml" Target="../../customXml/item425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24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168.xml"/><Relationship Id="rId12" Type="http://schemas.openxmlformats.org/officeDocument/2006/relationships/customXml" Target="../../customXml/item219.xml"/><Relationship Id="rId17" Type="http://schemas.openxmlformats.org/officeDocument/2006/relationships/customXml" Target="../../customXml/item261.xml"/><Relationship Id="rId25" Type="http://schemas.openxmlformats.org/officeDocument/2006/relationships/customXml" Target="../../customXml/item491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189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215.xml"/><Relationship Id="rId6" Type="http://schemas.openxmlformats.org/officeDocument/2006/relationships/customXml" Target="../../customXml/item400.xml"/><Relationship Id="rId15" Type="http://schemas.openxmlformats.org/officeDocument/2006/relationships/customXml" Target="../../customXml/item276.xml"/><Relationship Id="rId23" Type="http://schemas.openxmlformats.org/officeDocument/2006/relationships/customXml" Target="../../customXml/item424.xml"/><Relationship Id="rId28" Type="http://schemas.openxmlformats.org/officeDocument/2006/relationships/customXml" Target="../../customXml/item117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9.xml"/><Relationship Id="rId18" Type="http://schemas.openxmlformats.org/officeDocument/2006/relationships/customXml" Target="../../customXml/item436.xml"/><Relationship Id="rId26" Type="http://schemas.openxmlformats.org/officeDocument/2006/relationships/customXml" Target="../../customXml/item102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62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73.xml"/><Relationship Id="rId2" Type="http://schemas.openxmlformats.org/officeDocument/2006/relationships/customXml" Target="../../customXml/item148.xml"/><Relationship Id="rId16" Type="http://schemas.openxmlformats.org/officeDocument/2006/relationships/customXml" Target="../../customXml/item65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462.xml"/><Relationship Id="rId6" Type="http://schemas.openxmlformats.org/officeDocument/2006/relationships/customXml" Target="../../customXml/item418.xml"/><Relationship Id="rId11" Type="http://schemas.openxmlformats.org/officeDocument/2006/relationships/customXml" Target="../../customXml/item314.xml"/><Relationship Id="rId24" Type="http://schemas.openxmlformats.org/officeDocument/2006/relationships/customXml" Target="../../customXml/item415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116.xml"/><Relationship Id="rId15" Type="http://schemas.openxmlformats.org/officeDocument/2006/relationships/customXml" Target="../../customXml/item267.xml"/><Relationship Id="rId23" Type="http://schemas.openxmlformats.org/officeDocument/2006/relationships/customXml" Target="../../customXml/item147.xml"/><Relationship Id="rId28" Type="http://schemas.openxmlformats.org/officeDocument/2006/relationships/customXml" Target="../../customXml/item87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.xml"/><Relationship Id="rId19" Type="http://schemas.openxmlformats.org/officeDocument/2006/relationships/customXml" Target="../../customXml/item221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383.xml"/><Relationship Id="rId22" Type="http://schemas.openxmlformats.org/officeDocument/2006/relationships/customXml" Target="../../customXml/item136.xml"/><Relationship Id="rId27" Type="http://schemas.openxmlformats.org/officeDocument/2006/relationships/customXml" Target="../../customXml/item417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48.xml"/><Relationship Id="rId3" Type="http://schemas.openxmlformats.org/officeDocument/2006/relationships/customXml" Target="../../customXml/item363.xml"/><Relationship Id="rId12" Type="http://schemas.openxmlformats.org/officeDocument/2006/relationships/customXml" Target="../../customXml/item408.xml"/><Relationship Id="rId17" Type="http://schemas.openxmlformats.org/officeDocument/2006/relationships/customXml" Target="../../customXml/item195.xml"/><Relationship Id="rId25" Type="http://schemas.openxmlformats.org/officeDocument/2006/relationships/customXml" Target="../../customXml/item59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388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0.xml"/><Relationship Id="rId18" Type="http://schemas.openxmlformats.org/officeDocument/2006/relationships/customXml" Target="../../customXml/item506.xml"/><Relationship Id="rId26" Type="http://schemas.openxmlformats.org/officeDocument/2006/relationships/customXml" Target="../../customXml/item58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532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348.xml"/><Relationship Id="rId2" Type="http://schemas.openxmlformats.org/officeDocument/2006/relationships/customXml" Target="../../customXml/item162.xml"/><Relationship Id="rId16" Type="http://schemas.openxmlformats.org/officeDocument/2006/relationships/customXml" Target="../../customXml/item154.xml"/><Relationship Id="rId29" Type="http://schemas.openxmlformats.org/officeDocument/2006/relationships/customXml" Target="../../customXml/item351.xml"/><Relationship Id="rId1" Type="http://schemas.openxmlformats.org/officeDocument/2006/relationships/customXml" Target="../../customXml/item521.xml"/><Relationship Id="rId6" Type="http://schemas.openxmlformats.org/officeDocument/2006/relationships/customXml" Target="../../customXml/item372.xml"/><Relationship Id="rId11" Type="http://schemas.openxmlformats.org/officeDocument/2006/relationships/customXml" Target="../../customXml/item246.xml"/><Relationship Id="rId24" Type="http://schemas.openxmlformats.org/officeDocument/2006/relationships/customXml" Target="../../customXml/item304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457.xml"/><Relationship Id="rId15" Type="http://schemas.openxmlformats.org/officeDocument/2006/relationships/customXml" Target="../../customXml/item526.xml"/><Relationship Id="rId23" Type="http://schemas.openxmlformats.org/officeDocument/2006/relationships/customXml" Target="../../customXml/item4.xml"/><Relationship Id="rId28" Type="http://schemas.openxmlformats.org/officeDocument/2006/relationships/customXml" Target="../../customXml/item429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250.xml"/><Relationship Id="rId19" Type="http://schemas.openxmlformats.org/officeDocument/2006/relationships/customXml" Target="../../customXml/item340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452.xml"/><Relationship Id="rId14" Type="http://schemas.openxmlformats.org/officeDocument/2006/relationships/customXml" Target="../../customXml/item213.xml"/><Relationship Id="rId22" Type="http://schemas.openxmlformats.org/officeDocument/2006/relationships/customXml" Target="../../customXml/item542.xml"/><Relationship Id="rId27" Type="http://schemas.openxmlformats.org/officeDocument/2006/relationships/customXml" Target="../../customXml/item28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404.xml"/><Relationship Id="rId3" Type="http://schemas.openxmlformats.org/officeDocument/2006/relationships/customXml" Target="../../customXml/item474.xml"/><Relationship Id="rId12" Type="http://schemas.openxmlformats.org/officeDocument/2006/relationships/customXml" Target="../../customXml/item357.xml"/><Relationship Id="rId17" Type="http://schemas.openxmlformats.org/officeDocument/2006/relationships/customXml" Target="../../customXml/item55.xml"/><Relationship Id="rId25" Type="http://schemas.openxmlformats.org/officeDocument/2006/relationships/customXml" Target="../../customXml/item145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308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2D31D49-8B54-4797-BE12-95B710A39ED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77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52706" y="2175561"/>
              <a:ext cx="376244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BA169D0-23CC-496E-9F29-237AC895BB9C}"/>
                </a:ext>
              </a:extLst>
            </p:cNvPr>
            <p:cNvGrpSpPr/>
            <p:nvPr/>
          </p:nvGrpSpPr>
          <p:grpSpPr>
            <a:xfrm>
              <a:off x="3149620" y="2603828"/>
              <a:ext cx="3763858" cy="1453013"/>
              <a:chOff x="3149620" y="2603828"/>
              <a:chExt cx="3763858" cy="1453013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1" y="2603828"/>
                <a:ext cx="3763857" cy="1453013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3149620" y="2603828"/>
                <a:ext cx="2305629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83" name="Calendar">
            <a:extLst>
              <a:ext uri="{FF2B5EF4-FFF2-40B4-BE49-F238E27FC236}">
                <a16:creationId xmlns:a16="http://schemas.microsoft.com/office/drawing/2014/main" id="{5096F954-A4AA-4A0A-AF88-F8C48CB1639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040387" y="2177671"/>
            <a:ext cx="2018223" cy="1879170"/>
            <a:chOff x="3646492" y="2684275"/>
            <a:chExt cx="1851017" cy="1489451"/>
          </a:xfrm>
        </p:grpSpPr>
        <p:sp>
          <p:nvSpPr>
            <p:cNvPr id="184" name="Border">
              <a:extLst>
                <a:ext uri="{FF2B5EF4-FFF2-40B4-BE49-F238E27FC236}">
                  <a16:creationId xmlns:a16="http://schemas.microsoft.com/office/drawing/2014/main" id="{57F3D4DA-D226-4700-8B19-681AA301FBB3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RightArrow">
              <a:extLst>
                <a:ext uri="{FF2B5EF4-FFF2-40B4-BE49-F238E27FC236}">
                  <a16:creationId xmlns:a16="http://schemas.microsoft.com/office/drawing/2014/main" id="{29049020-FFA7-4452-8F30-26338B685D13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6" name="LeftArrow">
              <a:extLst>
                <a:ext uri="{FF2B5EF4-FFF2-40B4-BE49-F238E27FC236}">
                  <a16:creationId xmlns:a16="http://schemas.microsoft.com/office/drawing/2014/main" id="{17DFA7DA-72F0-4442-82A6-322EA6515D46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7" name="MonthYear">
              <a:extLst>
                <a:ext uri="{FF2B5EF4-FFF2-40B4-BE49-F238E27FC236}">
                  <a16:creationId xmlns:a16="http://schemas.microsoft.com/office/drawing/2014/main" id="{F988BC6E-B5BA-412E-BE22-2B54DFB3014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88" name="AutoShape 6">
              <a:extLst>
                <a:ext uri="{FF2B5EF4-FFF2-40B4-BE49-F238E27FC236}">
                  <a16:creationId xmlns:a16="http://schemas.microsoft.com/office/drawing/2014/main" id="{57D11A84-DAE1-4BB5-848A-678CE47384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89" name="DateGrid">
              <a:extLst>
                <a:ext uri="{FF2B5EF4-FFF2-40B4-BE49-F238E27FC236}">
                  <a16:creationId xmlns:a16="http://schemas.microsoft.com/office/drawing/2014/main" id="{9EBE54B4-6134-4B5A-97E8-323E18FD01D9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90" name="Rectangle 8">
                <a:extLst>
                  <a:ext uri="{FF2B5EF4-FFF2-40B4-BE49-F238E27FC236}">
                    <a16:creationId xmlns:a16="http://schemas.microsoft.com/office/drawing/2014/main" id="{051720DE-58BD-4A60-BAE3-2E047CF27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9">
                <a:extLst>
                  <a:ext uri="{FF2B5EF4-FFF2-40B4-BE49-F238E27FC236}">
                    <a16:creationId xmlns:a16="http://schemas.microsoft.com/office/drawing/2014/main" id="{55A81AAA-2370-4CFF-9E2E-667197DA6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0">
                <a:extLst>
                  <a:ext uri="{FF2B5EF4-FFF2-40B4-BE49-F238E27FC236}">
                    <a16:creationId xmlns:a16="http://schemas.microsoft.com/office/drawing/2014/main" id="{05B3E322-0306-4582-9F3B-4FFE166B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1">
                <a:extLst>
                  <a:ext uri="{FF2B5EF4-FFF2-40B4-BE49-F238E27FC236}">
                    <a16:creationId xmlns:a16="http://schemas.microsoft.com/office/drawing/2014/main" id="{5F2BA460-17B5-46E0-92B2-CDD3E6052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2">
                <a:extLst>
                  <a:ext uri="{FF2B5EF4-FFF2-40B4-BE49-F238E27FC236}">
                    <a16:creationId xmlns:a16="http://schemas.microsoft.com/office/drawing/2014/main" id="{F11AE212-A860-4092-BB18-749E6963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3">
                <a:extLst>
                  <a:ext uri="{FF2B5EF4-FFF2-40B4-BE49-F238E27FC236}">
                    <a16:creationId xmlns:a16="http://schemas.microsoft.com/office/drawing/2014/main" id="{14195CD2-3569-4B3C-B6B1-FD04E846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4">
                <a:extLst>
                  <a:ext uri="{FF2B5EF4-FFF2-40B4-BE49-F238E27FC236}">
                    <a16:creationId xmlns:a16="http://schemas.microsoft.com/office/drawing/2014/main" id="{E75916CA-267F-45A5-A8DC-95AA26D94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5">
                <a:extLst>
                  <a:ext uri="{FF2B5EF4-FFF2-40B4-BE49-F238E27FC236}">
                    <a16:creationId xmlns:a16="http://schemas.microsoft.com/office/drawing/2014/main" id="{9A17A97C-AFFD-4F47-B849-DC17DD8AE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6">
                <a:extLst>
                  <a:ext uri="{FF2B5EF4-FFF2-40B4-BE49-F238E27FC236}">
                    <a16:creationId xmlns:a16="http://schemas.microsoft.com/office/drawing/2014/main" id="{E2801CA4-1FAD-4E9A-B4A6-AEAB009D6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7">
                <a:extLst>
                  <a:ext uri="{FF2B5EF4-FFF2-40B4-BE49-F238E27FC236}">
                    <a16:creationId xmlns:a16="http://schemas.microsoft.com/office/drawing/2014/main" id="{284806DF-5E18-4F3A-8BFF-4F41AEF99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8">
                <a:extLst>
                  <a:ext uri="{FF2B5EF4-FFF2-40B4-BE49-F238E27FC236}">
                    <a16:creationId xmlns:a16="http://schemas.microsoft.com/office/drawing/2014/main" id="{198A6ABA-09B3-45BD-9259-F2220130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19">
                <a:extLst>
                  <a:ext uri="{FF2B5EF4-FFF2-40B4-BE49-F238E27FC236}">
                    <a16:creationId xmlns:a16="http://schemas.microsoft.com/office/drawing/2014/main" id="{4F8DD7F0-6D92-4527-9971-C74CC4CE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">
                <a:extLst>
                  <a:ext uri="{FF2B5EF4-FFF2-40B4-BE49-F238E27FC236}">
                    <a16:creationId xmlns:a16="http://schemas.microsoft.com/office/drawing/2014/main" id="{EB800D0B-B0D3-4B42-8C0D-F1607273C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21">
                <a:extLst>
                  <a:ext uri="{FF2B5EF4-FFF2-40B4-BE49-F238E27FC236}">
                    <a16:creationId xmlns:a16="http://schemas.microsoft.com/office/drawing/2014/main" id="{25133BA1-BACF-47F0-9A68-CAB94B025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22">
                <a:extLst>
                  <a:ext uri="{FF2B5EF4-FFF2-40B4-BE49-F238E27FC236}">
                    <a16:creationId xmlns:a16="http://schemas.microsoft.com/office/drawing/2014/main" id="{53122F23-E829-4AA9-860D-9AE8BB6E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23">
                <a:extLst>
                  <a:ext uri="{FF2B5EF4-FFF2-40B4-BE49-F238E27FC236}">
                    <a16:creationId xmlns:a16="http://schemas.microsoft.com/office/drawing/2014/main" id="{A6620C0F-0009-4676-A2F8-0FDE55988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24">
                <a:extLst>
                  <a:ext uri="{FF2B5EF4-FFF2-40B4-BE49-F238E27FC236}">
                    <a16:creationId xmlns:a16="http://schemas.microsoft.com/office/drawing/2014/main" id="{3F4F7FDC-9E35-446F-9A26-374023C3D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25">
                <a:extLst>
                  <a:ext uri="{FF2B5EF4-FFF2-40B4-BE49-F238E27FC236}">
                    <a16:creationId xmlns:a16="http://schemas.microsoft.com/office/drawing/2014/main" id="{F29C1356-5C18-47A4-845A-C60A401D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26">
                <a:extLst>
                  <a:ext uri="{FF2B5EF4-FFF2-40B4-BE49-F238E27FC236}">
                    <a16:creationId xmlns:a16="http://schemas.microsoft.com/office/drawing/2014/main" id="{7BA71073-A5FF-4A14-8B25-434D5A033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27">
                <a:extLst>
                  <a:ext uri="{FF2B5EF4-FFF2-40B4-BE49-F238E27FC236}">
                    <a16:creationId xmlns:a16="http://schemas.microsoft.com/office/drawing/2014/main" id="{6D71B435-0825-416B-B0E2-65E62342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28">
                <a:extLst>
                  <a:ext uri="{FF2B5EF4-FFF2-40B4-BE49-F238E27FC236}">
                    <a16:creationId xmlns:a16="http://schemas.microsoft.com/office/drawing/2014/main" id="{594C6038-1492-4ED2-B481-227E00E0D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29">
                <a:extLst>
                  <a:ext uri="{FF2B5EF4-FFF2-40B4-BE49-F238E27FC236}">
                    <a16:creationId xmlns:a16="http://schemas.microsoft.com/office/drawing/2014/main" id="{D6BF1AEC-C01C-425C-A2D9-E82F1E56A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30">
                <a:extLst>
                  <a:ext uri="{FF2B5EF4-FFF2-40B4-BE49-F238E27FC236}">
                    <a16:creationId xmlns:a16="http://schemas.microsoft.com/office/drawing/2014/main" id="{D6338130-6A06-4748-B14E-723EA8BC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31">
                <a:extLst>
                  <a:ext uri="{FF2B5EF4-FFF2-40B4-BE49-F238E27FC236}">
                    <a16:creationId xmlns:a16="http://schemas.microsoft.com/office/drawing/2014/main" id="{DB22B8CA-F466-4E7D-B19E-C674ED4D1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32">
                <a:extLst>
                  <a:ext uri="{FF2B5EF4-FFF2-40B4-BE49-F238E27FC236}">
                    <a16:creationId xmlns:a16="http://schemas.microsoft.com/office/drawing/2014/main" id="{65175C0E-7BCD-4C36-884C-28B5126A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33">
                <a:extLst>
                  <a:ext uri="{FF2B5EF4-FFF2-40B4-BE49-F238E27FC236}">
                    <a16:creationId xmlns:a16="http://schemas.microsoft.com/office/drawing/2014/main" id="{75B296F5-C476-4902-AE07-B3707D357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34">
                <a:extLst>
                  <a:ext uri="{FF2B5EF4-FFF2-40B4-BE49-F238E27FC236}">
                    <a16:creationId xmlns:a16="http://schemas.microsoft.com/office/drawing/2014/main" id="{7426FE37-BC9B-4D05-8B0D-054828FB4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35">
                <a:extLst>
                  <a:ext uri="{FF2B5EF4-FFF2-40B4-BE49-F238E27FC236}">
                    <a16:creationId xmlns:a16="http://schemas.microsoft.com/office/drawing/2014/main" id="{E3763ED3-A575-4484-8AAD-EBAB195C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36">
                <a:extLst>
                  <a:ext uri="{FF2B5EF4-FFF2-40B4-BE49-F238E27FC236}">
                    <a16:creationId xmlns:a16="http://schemas.microsoft.com/office/drawing/2014/main" id="{9AA36896-38E7-4FEC-8F8E-04462FD47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37">
                <a:extLst>
                  <a:ext uri="{FF2B5EF4-FFF2-40B4-BE49-F238E27FC236}">
                    <a16:creationId xmlns:a16="http://schemas.microsoft.com/office/drawing/2014/main" id="{7F3438F1-51FE-48C1-84EC-17DBEA01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38">
                <a:extLst>
                  <a:ext uri="{FF2B5EF4-FFF2-40B4-BE49-F238E27FC236}">
                    <a16:creationId xmlns:a16="http://schemas.microsoft.com/office/drawing/2014/main" id="{B378ED4B-8D7E-43B6-BF41-0E2621041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39">
                <a:extLst>
                  <a:ext uri="{FF2B5EF4-FFF2-40B4-BE49-F238E27FC236}">
                    <a16:creationId xmlns:a16="http://schemas.microsoft.com/office/drawing/2014/main" id="{218AB511-0B00-4035-82E0-672946119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40">
                <a:extLst>
                  <a:ext uri="{FF2B5EF4-FFF2-40B4-BE49-F238E27FC236}">
                    <a16:creationId xmlns:a16="http://schemas.microsoft.com/office/drawing/2014/main" id="{D296AFF1-2409-4132-BE09-01853F5A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41">
                <a:extLst>
                  <a:ext uri="{FF2B5EF4-FFF2-40B4-BE49-F238E27FC236}">
                    <a16:creationId xmlns:a16="http://schemas.microsoft.com/office/drawing/2014/main" id="{6344011D-764A-406E-AED0-72A0C2D9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42">
                <a:extLst>
                  <a:ext uri="{FF2B5EF4-FFF2-40B4-BE49-F238E27FC236}">
                    <a16:creationId xmlns:a16="http://schemas.microsoft.com/office/drawing/2014/main" id="{4421E007-24CA-4AD5-A6EC-E8C68FAA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B2C9D956-70EF-43C1-BB67-57AC4E28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44">
                <a:extLst>
                  <a:ext uri="{FF2B5EF4-FFF2-40B4-BE49-F238E27FC236}">
                    <a16:creationId xmlns:a16="http://schemas.microsoft.com/office/drawing/2014/main" id="{98F48C1A-3593-4306-9863-FD2543678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45">
                <a:extLst>
                  <a:ext uri="{FF2B5EF4-FFF2-40B4-BE49-F238E27FC236}">
                    <a16:creationId xmlns:a16="http://schemas.microsoft.com/office/drawing/2014/main" id="{3BBAA208-3AFA-4C04-8BEE-EE2A936D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46">
                <a:extLst>
                  <a:ext uri="{FF2B5EF4-FFF2-40B4-BE49-F238E27FC236}">
                    <a16:creationId xmlns:a16="http://schemas.microsoft.com/office/drawing/2014/main" id="{78E6CF7C-B133-4291-945E-77D797313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47">
                <a:extLst>
                  <a:ext uri="{FF2B5EF4-FFF2-40B4-BE49-F238E27FC236}">
                    <a16:creationId xmlns:a16="http://schemas.microsoft.com/office/drawing/2014/main" id="{B97A0DC8-BF22-4F12-93A2-74A03D773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48">
                <a:extLst>
                  <a:ext uri="{FF2B5EF4-FFF2-40B4-BE49-F238E27FC236}">
                    <a16:creationId xmlns:a16="http://schemas.microsoft.com/office/drawing/2014/main" id="{B7F68E76-19AB-411B-A9E4-4CAA32141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49">
                <a:extLst>
                  <a:ext uri="{FF2B5EF4-FFF2-40B4-BE49-F238E27FC236}">
                    <a16:creationId xmlns:a16="http://schemas.microsoft.com/office/drawing/2014/main" id="{ED1DCB3E-895F-405D-9923-ADC8DAE92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50">
                <a:extLst>
                  <a:ext uri="{FF2B5EF4-FFF2-40B4-BE49-F238E27FC236}">
                    <a16:creationId xmlns:a16="http://schemas.microsoft.com/office/drawing/2014/main" id="{BE467676-2B4C-40E4-B03D-8C0B1AE8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51">
                <a:extLst>
                  <a:ext uri="{FF2B5EF4-FFF2-40B4-BE49-F238E27FC236}">
                    <a16:creationId xmlns:a16="http://schemas.microsoft.com/office/drawing/2014/main" id="{7BE44E5F-6587-42FF-A214-0EB825E2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52">
                <a:extLst>
                  <a:ext uri="{FF2B5EF4-FFF2-40B4-BE49-F238E27FC236}">
                    <a16:creationId xmlns:a16="http://schemas.microsoft.com/office/drawing/2014/main" id="{3EACD2FE-433B-4299-9086-1B411E5D9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53">
                <a:extLst>
                  <a:ext uri="{FF2B5EF4-FFF2-40B4-BE49-F238E27FC236}">
                    <a16:creationId xmlns:a16="http://schemas.microsoft.com/office/drawing/2014/main" id="{FCAE1529-F8D9-4F9E-BA39-C01D509B9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54">
                <a:extLst>
                  <a:ext uri="{FF2B5EF4-FFF2-40B4-BE49-F238E27FC236}">
                    <a16:creationId xmlns:a16="http://schemas.microsoft.com/office/drawing/2014/main" id="{3D189D84-140D-4EB7-A8C7-4F0D29114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55">
                <a:extLst>
                  <a:ext uri="{FF2B5EF4-FFF2-40B4-BE49-F238E27FC236}">
                    <a16:creationId xmlns:a16="http://schemas.microsoft.com/office/drawing/2014/main" id="{45B62277-613E-4A0F-BC39-6A11D0524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56">
                <a:extLst>
                  <a:ext uri="{FF2B5EF4-FFF2-40B4-BE49-F238E27FC236}">
                    <a16:creationId xmlns:a16="http://schemas.microsoft.com/office/drawing/2014/main" id="{6A7B3D92-8DF6-43DE-8779-D5FA80457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57">
                <a:extLst>
                  <a:ext uri="{FF2B5EF4-FFF2-40B4-BE49-F238E27FC236}">
                    <a16:creationId xmlns:a16="http://schemas.microsoft.com/office/drawing/2014/main" id="{229D12B4-EDDA-4AA1-B371-E107D4A762BA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E9FBCF1-FB08-434E-921D-974D774FFF8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4D3F4164-E211-469D-9062-7AFCB1C5CB23}"/>
                </a:ext>
              </a:extLst>
            </p:cNvPr>
            <p:cNvGrpSpPr/>
            <p:nvPr/>
          </p:nvGrpSpPr>
          <p:grpSpPr>
            <a:xfrm rot="5400000">
              <a:off x="5991860" y="-25132"/>
              <a:ext cx="180000" cy="6065286"/>
              <a:chOff x="10045700" y="1993900"/>
              <a:chExt cx="180000" cy="4533900"/>
            </a:xfrm>
          </p:grpSpPr>
          <p:sp>
            <p:nvSpPr>
              <p:cNvPr id="84" name="Rectángulo: esquinas redondeadas 83">
                <a:extLst>
                  <a:ext uri="{FF2B5EF4-FFF2-40B4-BE49-F238E27FC236}">
                    <a16:creationId xmlns:a16="http://schemas.microsoft.com/office/drawing/2014/main" id="{653C674C-3DDC-463A-AA48-4A7F4851AC0C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5" name="Rectángulo: esquinas redondeadas 84">
                <a:extLst>
                  <a:ext uri="{FF2B5EF4-FFF2-40B4-BE49-F238E27FC236}">
                    <a16:creationId xmlns:a16="http://schemas.microsoft.com/office/drawing/2014/main" id="{425D961E-9CB8-4B1A-BB18-23912EB0CCF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6C732535-8D05-454F-A939-A718BEBD49A1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87" name="Rectángulo: esquinas redondeadas 86">
                <a:extLst>
                  <a:ext uri="{FF2B5EF4-FFF2-40B4-BE49-F238E27FC236}">
                    <a16:creationId xmlns:a16="http://schemas.microsoft.com/office/drawing/2014/main" id="{36911522-6B61-4990-9D98-212A54AED4E8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B34FDDE7-1669-4631-AC9F-CCC680C18FF3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307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3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Props1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1480</Words>
  <Application>Microsoft Office PowerPoint</Application>
  <PresentationFormat>Panorámica</PresentationFormat>
  <Paragraphs>500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150</cp:revision>
  <dcterms:created xsi:type="dcterms:W3CDTF">2019-06-19T22:59:13Z</dcterms:created>
  <dcterms:modified xsi:type="dcterms:W3CDTF">2019-06-27T17:57:26Z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