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0"/>
  </p:sldMasterIdLst>
  <p:sldIdLst>
    <p:sldId id="256" r:id="rId51"/>
    <p:sldId id="257" r:id="rId5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Master" Target="slideMasters/slide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117-4C6F-8341-DAF159E7C9C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117-4C6F-8341-DAF159E7C9C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117-4C6F-8341-DAF159E7C9CA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17-4C6F-8341-DAF159E7C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025-40CB-9196-94C60E606E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025-40CB-9196-94C60E606E18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025-40CB-9196-94C60E606E1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25-40CB-9196-94C60E606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A89-4DAA-B22F-6F94BE065E5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A89-4DAA-B22F-6F94BE065E5B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A89-4DAA-B22F-6F94BE065E5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89-4DAA-B22F-6F94BE065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64DD-30CA-4D40-B2F6-B3AFA02D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04391-E35B-4699-9172-E6CB3EB3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038A0-B984-4CAB-8EF6-EE2BACA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8BBA0-53B0-41DD-89E1-792EEDF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5F60E-394D-4736-AC90-93C123F4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8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957E-3D56-4759-AE19-9EC706D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987C7-8BD7-4DA5-A8F5-331B4F2C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52126-4180-4000-874A-483FF573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3554F-5B39-4272-90C2-C1A340A2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74C85-E26E-4999-B8E0-65E54BC9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0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3A903-E9C6-43F2-8399-C6639770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60A1C-6CC6-4A6F-AC28-1F0F44FB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921B0-0082-4C0F-89FD-2522E76D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E1EF0-7F7A-4C5F-9A77-735ED083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02A89-D92A-49E8-8BFF-529BCBDB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E92A-CA41-4685-A2FC-ABCD4E1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DE7B9-3D22-47C7-8F4B-F6F737CE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B5E69-04EC-4CC4-8AE0-10C9101B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470E4-4785-4588-9EE3-E9BCBAF3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E969F-B8C5-4C7A-BB6B-F0AC954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0A18-F897-43E4-A8EC-7EA5519D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9C022-80D9-41BE-850A-D8E8FFE7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77B3A-204D-4BEB-B3A2-A448BE78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F0E4B-9DFB-43D8-8BFD-02FE9FD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A92C0-B71A-48CC-9FCF-44D6D61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2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916A-56EF-4B7E-B81F-E0ED61B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9EFE2-CFD6-44A3-A030-F78AA25B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E45A2-262B-4122-ADAA-5DBADC32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920C56-6E9C-4039-95DA-D9B1DEFF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7E97F-26AF-427C-A51B-7B68FE5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AF1AC-B863-4C76-A57A-4539F95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FF2C-CA85-4467-B474-009C88A6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C9B58-D7DF-491B-B16B-30850236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82B2E-5617-4052-8E4E-9C8E8E4D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1AEFB8-74BE-4A6C-8834-8A2DAC1D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3A8DD-B255-4CBD-9358-E5819BBA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4DAD3D-DD86-4A40-B1DE-E72510C5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F5FBD2-9972-45BC-9C3E-50BAA3EE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A5970B-2817-4FD0-BAFC-B4E1700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0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4577-4B50-4A81-90D0-B2B929C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1E2471-6B86-4098-851E-0C60F03C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559CC-A9A5-4784-A9EA-C4C230F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C5271-EE06-45D6-B08C-6B76729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4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E5C98F-7A13-498F-849D-D3C766EF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80195-7704-40E6-BFDC-2116D475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894B5-D8DF-4CE4-99DD-65615A72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7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FCF33-C5A3-433D-9D36-74998BBA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15111-DC57-4D34-819A-8B255FE7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6BF2EF-4B4B-4B67-813C-84D0F7B7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587B8-D79F-46A2-9545-771D1F47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E05CF-4DA7-4D7E-9CD5-449445DE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B3135-EC32-44F6-BD6D-322603F0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D73F-E88D-494C-B5ED-5D9CDF0C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D8DDA2-E4B8-4715-A6F2-D7416463F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566E0-7365-4051-8EBC-904E14DC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347A5-4AF5-415D-B006-06FFF9D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90DAA-AE48-48C2-9268-0888C9C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47E8B-44B9-4A51-80AD-89FE566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3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D58237-35B0-4827-8571-2666898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58315-0A5A-4E19-906D-9C99A55C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69658-559E-43EA-B603-5F81562B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C879-8AE3-4D7B-952B-444FA05095BE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E4605-0847-4212-9008-3B284395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8BE1F-454C-49A6-89C0-12DB742E2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4.xml"/><Relationship Id="rId18" Type="http://schemas.openxmlformats.org/officeDocument/2006/relationships/customXml" Target="../../customXml/item19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18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7.xml"/><Relationship Id="rId20" Type="http://schemas.openxmlformats.org/officeDocument/2006/relationships/slideLayout" Target="../slideLayouts/slideLayout1.xml"/><Relationship Id="rId29" Type="http://schemas.openxmlformats.org/officeDocument/2006/relationships/chart" Target="../charts/chart1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6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20.xml"/><Relationship Id="rId31" Type="http://schemas.openxmlformats.org/officeDocument/2006/relationships/chart" Target="../charts/chart3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5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48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3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47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2.xml"/><Relationship Id="rId16" Type="http://schemas.openxmlformats.org/officeDocument/2006/relationships/customXml" Target="../../customXml/item44.xml"/><Relationship Id="rId20" Type="http://schemas.openxmlformats.org/officeDocument/2006/relationships/customXml" Target="../../customXml/item25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38.xml"/><Relationship Id="rId24" Type="http://schemas.openxmlformats.org/officeDocument/2006/relationships/image" Target="../media/image3.png"/><Relationship Id="rId32" Type="http://schemas.openxmlformats.org/officeDocument/2006/relationships/image" Target="../media/image12.png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4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36.xml"/><Relationship Id="rId19" Type="http://schemas.openxmlformats.org/officeDocument/2006/relationships/customXml" Target="../../customXml/item49.xml"/><Relationship Id="rId31" Type="http://schemas.openxmlformats.org/officeDocument/2006/relationships/image" Target="../media/image11.emf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4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B248CEA-3515-42CE-A71F-00494D76CA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06B0E7DA-BEBE-4EBE-91E9-C92A30B07E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ED80D5C3-04BD-49C1-A805-E00029011156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7B19C0DB-46D1-444B-AD9F-A3E5DAF3401F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94E32219-9C2E-4679-BA0F-4F54A7F4F87C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396CBCB1-7C63-41DB-BE7B-1D5C10182A0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DD3AE39F-E464-4A80-8BF0-62BCF5C1D5C0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BB75E2EB-E0B6-4B48-9422-FDCE2752CA4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B33097A7-5452-4BAA-9017-6FBB4324053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D2B8CAD0-A94A-4766-9B69-CA52E8D2702F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448B8F0-B80E-4364-84B6-072E004B02A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A6B439F-2066-4877-A952-BCADA98B4B4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AB99A3A-5AFC-4FE7-961E-5893C2AE4FC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28AD593-40C2-4AF3-A96A-79C23E60347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206D2ED-E067-486B-8C59-EABE7004EE1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41FE7E48-03FC-4024-AFF8-09A840D56E27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0B0BA7-4639-43E9-808D-1BD7165EC036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5B349AE-6E94-4168-94DD-7AB982B559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0EB21DD-2168-417F-B4F4-CA5E777A0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4E673EF-FEC6-42BD-810A-89BB9B76B4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UrlBar">
              <a:extLst>
                <a:ext uri="{FF2B5EF4-FFF2-40B4-BE49-F238E27FC236}">
                  <a16:creationId xmlns:a16="http://schemas.microsoft.com/office/drawing/2014/main" id="{E12E3D32-6076-43F4-99CA-CFE2E4A18E25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8969411A-D5FE-485B-91D9-7DCBE4595C25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4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90F240CD-E1A9-4722-A6B9-E62380126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B0C8FD84-9022-47BA-8094-5B3CE76B8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08C9A506-326C-4FA9-AC04-227429DBA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X">
                <a:extLst>
                  <a:ext uri="{FF2B5EF4-FFF2-40B4-BE49-F238E27FC236}">
                    <a16:creationId xmlns:a16="http://schemas.microsoft.com/office/drawing/2014/main" id="{194E7FB9-9429-493D-9DC7-3374485F426D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8" name="Straight Connector 16">
                  <a:extLst>
                    <a:ext uri="{FF2B5EF4-FFF2-40B4-BE49-F238E27FC236}">
                      <a16:creationId xmlns:a16="http://schemas.microsoft.com/office/drawing/2014/main" id="{6FDE7A2B-ADED-4F78-84AB-EF10EDBC7C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19" name="Straight Connector 17">
                  <a:extLst>
                    <a:ext uri="{FF2B5EF4-FFF2-40B4-BE49-F238E27FC236}">
                      <a16:creationId xmlns:a16="http://schemas.microsoft.com/office/drawing/2014/main" id="{F4AC3A17-78EE-4AE1-A168-B0633FA0216E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pic>
        <p:nvPicPr>
          <p:cNvPr id="32" name="Picture 2" descr="C:\Users\t-dantay\Documents\Placeholders\user.png">
            <a:extLst>
              <a:ext uri="{FF2B5EF4-FFF2-40B4-BE49-F238E27FC236}">
                <a16:creationId xmlns:a16="http://schemas.microsoft.com/office/drawing/2014/main" id="{26A3CD4B-E0BE-40C8-91FD-45F324A3996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5" y="805429"/>
            <a:ext cx="419586" cy="4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F518C1E1-1824-47A7-80E0-AE1EB7996D8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68587" y="981130"/>
            <a:ext cx="303313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601E18D-3B12-419C-8E75-FEB8D25FC251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6506" y="1572962"/>
            <a:ext cx="2386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Mis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laboratorios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ile">
            <a:extLst>
              <a:ext uri="{FF2B5EF4-FFF2-40B4-BE49-F238E27FC236}">
                <a16:creationId xmlns:a16="http://schemas.microsoft.com/office/drawing/2014/main" id="{B240447D-FADC-4D15-AEA6-A98542177EC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62284" y="2104173"/>
            <a:ext cx="11662791" cy="102648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01FF011-7AD6-49E1-B3A9-73A276A4493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3544" y="2130259"/>
            <a:ext cx="66200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Ponchado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cable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fibra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óptica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Arquitecturas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red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90768DA6-4971-4036-9870-F9A706E3821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62284" y="2430635"/>
            <a:ext cx="322235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Subido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el 14 de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junio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2018</a:t>
            </a:r>
          </a:p>
        </p:txBody>
      </p:sp>
      <p:pic>
        <p:nvPicPr>
          <p:cNvPr id="40" name="Picture 2" descr="C:\Users\t-dantay\Documents\Placeholders\trash.png">
            <a:extLst>
              <a:ext uri="{FF2B5EF4-FFF2-40B4-BE49-F238E27FC236}">
                <a16:creationId xmlns:a16="http://schemas.microsoft.com/office/drawing/2014/main" id="{AD23E856-6189-4876-B256-BA1600F88BCD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018" y="2255602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PieChart">
            <a:extLst>
              <a:ext uri="{FF2B5EF4-FFF2-40B4-BE49-F238E27FC236}">
                <a16:creationId xmlns:a16="http://schemas.microsoft.com/office/drawing/2014/main" id="{50916AA8-2EA7-458B-B512-9FE50913CCF6}"/>
              </a:ext>
            </a:extLst>
          </p:cNvPr>
          <p:cNvGraphicFramePr/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3426754330"/>
              </p:ext>
            </p:extLst>
          </p:nvPr>
        </p:nvGraphicFramePr>
        <p:xfrm>
          <a:off x="10980654" y="2079342"/>
          <a:ext cx="641418" cy="58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2" name="Tile">
            <a:extLst>
              <a:ext uri="{FF2B5EF4-FFF2-40B4-BE49-F238E27FC236}">
                <a16:creationId xmlns:a16="http://schemas.microsoft.com/office/drawing/2014/main" id="{6020F6A0-04BD-4E94-AD73-745D8BC3397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62284" y="3246371"/>
            <a:ext cx="11662791" cy="102648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F23D96F6-AF43-4E21-9BE2-4AAD87ABF84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63544" y="3272457"/>
            <a:ext cx="548464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seguridad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Arquitecturas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red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58C455E4-C046-4FE9-BD38-3F56B22104A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62284" y="3572833"/>
            <a:ext cx="322235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Subido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el 14 de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junio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2018</a:t>
            </a:r>
          </a:p>
        </p:txBody>
      </p:sp>
      <p:pic>
        <p:nvPicPr>
          <p:cNvPr id="45" name="Picture 2" descr="C:\Users\t-dantay\Documents\Placeholders\trash.png">
            <a:extLst>
              <a:ext uri="{FF2B5EF4-FFF2-40B4-BE49-F238E27FC236}">
                <a16:creationId xmlns:a16="http://schemas.microsoft.com/office/drawing/2014/main" id="{0628BEFD-2563-4766-A656-196BC95D37C0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018" y="3397800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PieChart">
            <a:extLst>
              <a:ext uri="{FF2B5EF4-FFF2-40B4-BE49-F238E27FC236}">
                <a16:creationId xmlns:a16="http://schemas.microsoft.com/office/drawing/2014/main" id="{66302ACF-47ED-4E3B-9B05-992EF01FD25A}"/>
              </a:ext>
            </a:extLst>
          </p:cNvPr>
          <p:cNvGraphicFramePr/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2843106758"/>
              </p:ext>
            </p:extLst>
          </p:nvPr>
        </p:nvGraphicFramePr>
        <p:xfrm>
          <a:off x="10980654" y="3221540"/>
          <a:ext cx="641418" cy="58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7" name="Tile">
            <a:extLst>
              <a:ext uri="{FF2B5EF4-FFF2-40B4-BE49-F238E27FC236}">
                <a16:creationId xmlns:a16="http://schemas.microsoft.com/office/drawing/2014/main" id="{0433A497-CA71-4535-9FCF-D10AFB746FCD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55823" y="4424285"/>
            <a:ext cx="11662791" cy="102648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4B5DAE2B-B426-4453-8F02-C4313DB9E779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57083" y="4450371"/>
            <a:ext cx="884614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Identificación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cableado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estructurado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Arquitecturas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red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9F78B80-693D-45F4-90C1-FEB99CF8BD2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255823" y="4750747"/>
            <a:ext cx="322235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Subido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el 14 de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junio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2018</a:t>
            </a:r>
          </a:p>
        </p:txBody>
      </p:sp>
      <p:pic>
        <p:nvPicPr>
          <p:cNvPr id="50" name="Picture 2" descr="C:\Users\t-dantay\Documents\Placeholders\trash.png">
            <a:extLst>
              <a:ext uri="{FF2B5EF4-FFF2-40B4-BE49-F238E27FC236}">
                <a16:creationId xmlns:a16="http://schemas.microsoft.com/office/drawing/2014/main" id="{DC971B1C-4B7A-40C8-82A4-75E72BF3DC5B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557" y="4575714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PieChart">
            <a:extLst>
              <a:ext uri="{FF2B5EF4-FFF2-40B4-BE49-F238E27FC236}">
                <a16:creationId xmlns:a16="http://schemas.microsoft.com/office/drawing/2014/main" id="{F650ECB8-97B2-46A7-BFCE-19E30B478313}"/>
              </a:ext>
            </a:extLst>
          </p:cNvPr>
          <p:cNvGraphicFramePr/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2930510548"/>
              </p:ext>
            </p:extLst>
          </p:nvPr>
        </p:nvGraphicFramePr>
        <p:xfrm>
          <a:off x="10974193" y="4399454"/>
          <a:ext cx="641418" cy="58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3064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7B10CED-3063-4693-8114-3CB85E52CBA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C37CAE8-162D-4A4E-8369-B5A51F2EDE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F75AC39D-425D-4F23-8FD8-22B10F6DC024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683DE44D-FA53-4320-8BDF-58248B464EF0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3CBE70F5-00E0-4501-B919-6581E96CA7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A77AC651-6CFE-4D97-B1A0-9C6B23E9A58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90A1B9A-6200-4849-8CBD-4AA7AB9E4223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50E4D2D3-D3E1-4B0C-9879-BB1CC5AB3F0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83060C4A-E171-48FC-AAD7-1FD6378127B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0B03C47-A901-4655-BC90-3EDDEFA30686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1BB4CDF8-2C7D-4DF0-AAF9-FB57918595F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8DA0E0AB-579A-49C0-9A4E-192AAFA86E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BF911774-ADC1-462E-B84D-BB2D50A9B4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3B076F-49F5-4145-B33C-080304B0B39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08C73A0-A7FD-4937-8744-726EF209183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D246DB35-EBD1-482D-A9E3-CE1EEB0BFA64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6627D760-DE46-41FE-8F33-4A6D631881BC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52A3332-F8B7-4EB5-846F-1E1433F34A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AD08846-4F2C-4C45-88C2-19CE0601D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E36B9-A419-4ACE-9648-7BD35B52D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UrlBar">
              <a:extLst>
                <a:ext uri="{FF2B5EF4-FFF2-40B4-BE49-F238E27FC236}">
                  <a16:creationId xmlns:a16="http://schemas.microsoft.com/office/drawing/2014/main" id="{A23EDE7D-6FE4-4CC1-8A36-5D33765ED0C1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FBCD9886-F9AF-459C-9DD8-0A55E9063B97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4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24729BB4-685C-406E-ACC3-4303E63764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D7FF587F-89BD-4861-966B-973F0A988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F7B7E4B7-A586-40FB-9E7B-693B83319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X">
                <a:extLst>
                  <a:ext uri="{FF2B5EF4-FFF2-40B4-BE49-F238E27FC236}">
                    <a16:creationId xmlns:a16="http://schemas.microsoft.com/office/drawing/2014/main" id="{C287375B-00F7-493E-BC29-9614801E36F3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8" name="Straight Connector 16">
                  <a:extLst>
                    <a:ext uri="{FF2B5EF4-FFF2-40B4-BE49-F238E27FC236}">
                      <a16:creationId xmlns:a16="http://schemas.microsoft.com/office/drawing/2014/main" id="{0603C6FC-4648-479B-825C-75590E559A64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19" name="Straight Connector 17">
                  <a:extLst>
                    <a:ext uri="{FF2B5EF4-FFF2-40B4-BE49-F238E27FC236}">
                      <a16:creationId xmlns:a16="http://schemas.microsoft.com/office/drawing/2014/main" id="{37352447-C5B6-4052-9662-AAB023C63C2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pic>
        <p:nvPicPr>
          <p:cNvPr id="32" name="Picture 2" descr="C:\Users\t-dantay\Documents\Placeholders\user.png">
            <a:extLst>
              <a:ext uri="{FF2B5EF4-FFF2-40B4-BE49-F238E27FC236}">
                <a16:creationId xmlns:a16="http://schemas.microsoft.com/office/drawing/2014/main" id="{A75BB4DB-1FBC-4511-A1D4-41E79182DCE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5" y="805429"/>
            <a:ext cx="419586" cy="4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63B63963-FF75-4BB2-8E73-F1CE17DB126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68587" y="981130"/>
            <a:ext cx="303313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1DC68D5-5534-4B2C-AA33-3197D54783D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6506" y="1572962"/>
            <a:ext cx="482196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Ponchado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cable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fibra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óptica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B618874-76C5-4EA0-AAA0-4400C2F06EBA}"/>
              </a:ext>
            </a:extLst>
          </p:cNvPr>
          <p:cNvGrpSpPr/>
          <p:nvPr/>
        </p:nvGrpSpPr>
        <p:grpSpPr>
          <a:xfrm>
            <a:off x="205458" y="2073396"/>
            <a:ext cx="2487223" cy="353943"/>
            <a:chOff x="4345552" y="3541588"/>
            <a:chExt cx="2487223" cy="353943"/>
          </a:xfrm>
        </p:grpSpPr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FD2FC2E6-CCC3-4517-9D4C-582F90B92DD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345552" y="3541588"/>
              <a:ext cx="222689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LRSC 2015 - 2019</a:t>
              </a: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7D9F6CC8-B109-44A4-B754-7F6E47758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580775" y="3586244"/>
              <a:ext cx="252000" cy="252000"/>
            </a:xfrm>
            <a:prstGeom prst="rect">
              <a:avLst/>
            </a:prstGeom>
          </p:spPr>
        </p:pic>
      </p:grpSp>
      <p:pic>
        <p:nvPicPr>
          <p:cNvPr id="40" name="Picture 2" descr="C:\Users\t-dantay\Documents\Placeholders\user.png">
            <a:extLst>
              <a:ext uri="{FF2B5EF4-FFF2-40B4-BE49-F238E27FC236}">
                <a16:creationId xmlns:a16="http://schemas.microsoft.com/office/drawing/2014/main" id="{DF45FEE4-E36E-4788-91B3-5C8DA3B79E7F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10" y="2124790"/>
            <a:ext cx="212242" cy="2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D3C962A1-0CE7-4F41-9EBB-D939C73FCF5D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70" y="2086441"/>
            <a:ext cx="249481" cy="2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extLst>
              <a:ext uri="{FF2B5EF4-FFF2-40B4-BE49-F238E27FC236}">
                <a16:creationId xmlns:a16="http://schemas.microsoft.com/office/drawing/2014/main" id="{94BE3344-9A7E-4921-BD44-AA8E81C67D5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34557" y="3542282"/>
            <a:ext cx="151869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 horas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dedicadas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la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 108">
            <a:extLst>
              <a:ext uri="{FF2B5EF4-FFF2-40B4-BE49-F238E27FC236}">
                <a16:creationId xmlns:a16="http://schemas.microsoft.com/office/drawing/2014/main" id="{AD8FFA30-DBCA-4668-9B24-76322F45DC12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279897" y="4573770"/>
            <a:ext cx="628014" cy="703934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DABEF39-AA90-4419-A547-91320D77927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968483" y="3696170"/>
            <a:ext cx="1518694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minutos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108">
            <a:extLst>
              <a:ext uri="{FF2B5EF4-FFF2-40B4-BE49-F238E27FC236}">
                <a16:creationId xmlns:a16="http://schemas.microsoft.com/office/drawing/2014/main" id="{166937CC-0AD4-4336-AF85-8681550B8696}"/>
              </a:ext>
            </a:extLst>
          </p:cNvPr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3413823" y="4573770"/>
            <a:ext cx="628014" cy="703934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8D5460D1-D779-413C-AC0C-CD48BA38A75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360598" y="3546272"/>
            <a:ext cx="1777858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repeticiones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después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terminado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reeform 122">
            <a:extLst>
              <a:ext uri="{FF2B5EF4-FFF2-40B4-BE49-F238E27FC236}">
                <a16:creationId xmlns:a16="http://schemas.microsoft.com/office/drawing/2014/main" id="{B923F007-6BC1-47F5-BD55-7935FE911671}"/>
              </a:ext>
            </a:extLst>
          </p:cNvPr>
          <p:cNvSpPr>
            <a:spLocks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5898527" y="4573770"/>
            <a:ext cx="702000" cy="705600"/>
          </a:xfrm>
          <a:custGeom>
            <a:avLst/>
            <a:gdLst>
              <a:gd name="T0" fmla="*/ 61 w 70"/>
              <a:gd name="T1" fmla="*/ 11 h 71"/>
              <a:gd name="T2" fmla="*/ 60 w 70"/>
              <a:gd name="T3" fmla="*/ 11 h 71"/>
              <a:gd name="T4" fmla="*/ 53 w 70"/>
              <a:gd name="T5" fmla="*/ 18 h 71"/>
              <a:gd name="T6" fmla="*/ 53 w 70"/>
              <a:gd name="T7" fmla="*/ 19 h 71"/>
              <a:gd name="T8" fmla="*/ 53 w 70"/>
              <a:gd name="T9" fmla="*/ 19 h 71"/>
              <a:gd name="T10" fmla="*/ 60 w 70"/>
              <a:gd name="T11" fmla="*/ 35 h 71"/>
              <a:gd name="T12" fmla="*/ 35 w 70"/>
              <a:gd name="T13" fmla="*/ 60 h 71"/>
              <a:gd name="T14" fmla="*/ 10 w 70"/>
              <a:gd name="T15" fmla="*/ 36 h 71"/>
              <a:gd name="T16" fmla="*/ 16 w 70"/>
              <a:gd name="T17" fmla="*/ 21 h 71"/>
              <a:gd name="T18" fmla="*/ 18 w 70"/>
              <a:gd name="T19" fmla="*/ 18 h 71"/>
              <a:gd name="T20" fmla="*/ 25 w 70"/>
              <a:gd name="T21" fmla="*/ 26 h 71"/>
              <a:gd name="T22" fmla="*/ 30 w 70"/>
              <a:gd name="T23" fmla="*/ 0 h 71"/>
              <a:gd name="T24" fmla="*/ 4 w 70"/>
              <a:gd name="T25" fmla="*/ 2 h 71"/>
              <a:gd name="T26" fmla="*/ 11 w 70"/>
              <a:gd name="T27" fmla="*/ 10 h 71"/>
              <a:gd name="T28" fmla="*/ 9 w 70"/>
              <a:gd name="T29" fmla="*/ 12 h 71"/>
              <a:gd name="T30" fmla="*/ 0 w 70"/>
              <a:gd name="T31" fmla="*/ 36 h 71"/>
              <a:gd name="T32" fmla="*/ 35 w 70"/>
              <a:gd name="T33" fmla="*/ 71 h 71"/>
              <a:gd name="T34" fmla="*/ 35 w 70"/>
              <a:gd name="T35" fmla="*/ 71 h 71"/>
              <a:gd name="T36" fmla="*/ 70 w 70"/>
              <a:gd name="T37" fmla="*/ 35 h 71"/>
              <a:gd name="T38" fmla="*/ 61 w 70"/>
              <a:gd name="T39" fmla="*/ 1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1">
                <a:moveTo>
                  <a:pt x="61" y="11"/>
                </a:moveTo>
                <a:cubicBezTo>
                  <a:pt x="60" y="11"/>
                  <a:pt x="60" y="11"/>
                  <a:pt x="60" y="11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7" y="23"/>
                  <a:pt x="60" y="29"/>
                  <a:pt x="60" y="35"/>
                </a:cubicBezTo>
                <a:cubicBezTo>
                  <a:pt x="60" y="49"/>
                  <a:pt x="49" y="60"/>
                  <a:pt x="35" y="60"/>
                </a:cubicBezTo>
                <a:cubicBezTo>
                  <a:pt x="22" y="60"/>
                  <a:pt x="11" y="49"/>
                  <a:pt x="10" y="36"/>
                </a:cubicBezTo>
                <a:cubicBezTo>
                  <a:pt x="10" y="30"/>
                  <a:pt x="12" y="25"/>
                  <a:pt x="16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30" y="0"/>
                  <a:pt x="30" y="0"/>
                  <a:pt x="30" y="0"/>
                </a:cubicBezTo>
                <a:cubicBezTo>
                  <a:pt x="4" y="2"/>
                  <a:pt x="4" y="2"/>
                  <a:pt x="4" y="2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3" y="19"/>
                  <a:pt x="0" y="27"/>
                  <a:pt x="0" y="36"/>
                </a:cubicBezTo>
                <a:cubicBezTo>
                  <a:pt x="0" y="55"/>
                  <a:pt x="16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5" y="71"/>
                  <a:pt x="70" y="55"/>
                  <a:pt x="70" y="35"/>
                </a:cubicBezTo>
                <a:cubicBezTo>
                  <a:pt x="70" y="26"/>
                  <a:pt x="67" y="18"/>
                  <a:pt x="61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42C08FE-1058-41C7-A30C-16A06F160A4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782636" y="3536576"/>
            <a:ext cx="151869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85% de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cumplidos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1">
            <a:extLst>
              <a:ext uri="{FF2B5EF4-FFF2-40B4-BE49-F238E27FC236}">
                <a16:creationId xmlns:a16="http://schemas.microsoft.com/office/drawing/2014/main" id="{0FD37E57-C42F-4140-89AA-51874781256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83" y="4568504"/>
            <a:ext cx="709200" cy="709200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DC35751-BB00-409D-B607-EB8BCCB77F3B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9877541" y="3536576"/>
            <a:ext cx="151869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Calificación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7.5 por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6" name="Picture 2" descr="C:\Users\t-dantay\Documents\Placeholders\file.png">
            <a:extLst>
              <a:ext uri="{FF2B5EF4-FFF2-40B4-BE49-F238E27FC236}">
                <a16:creationId xmlns:a16="http://schemas.microsoft.com/office/drawing/2014/main" id="{6F5B23E1-05E6-4B60-A4DD-A3B8E26DB2D9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39" y="4568504"/>
            <a:ext cx="516097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8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AppIcons.Rotate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Props1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572144E-CF7D-41F2-BE32-5C1075BF4F5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6D7B7D-574C-4D96-B0F7-066CAF26C70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94F01A3-0DDA-4EEC-AD90-73EDB5E4FAC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8142ACB-60DB-4029-908F-E8B8504E8B6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55AC672-C710-4AF6-839D-72D5775CD5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5393C5F-35C3-40F6-9431-39C9AC99395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294229-B0C9-4ECB-8C1F-DE48DE8F63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7F42009-7630-4D61-8F2C-9B62B4647DD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199D8F8-18E1-41ED-9FFF-14E54175283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737FDEF-40F4-4E7F-8906-B695DDB9E84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9C0B40-9D47-4FFB-967E-27ED5712509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919E577-C3B7-4BA7-9F2B-AFF6343D2C3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B4B08B3-2602-4825-BBE5-ED1F4CD9242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7AEC7AB-428E-4E2B-832B-31BD2267821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A6BCE22-E589-4EE7-B6FD-BD68004C11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9E9BA00-753A-4B28-AEC4-3BB8AA907B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919FF7A-4596-417B-8383-2B8AF57B6AC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250B374-A83E-4135-9D42-199EBBB039F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F2ECAA6-AA08-4E54-A8D1-2DE956F176B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44B848A-2758-4DC5-B75E-C244FE8BD2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9CB1A2-3B3D-4E5C-8FB3-D41771AFB01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78B6C9B-7B30-43FF-A837-9355CC647A3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681CA5C-EFAA-4E4E-B9B2-DCD72615066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D4C458E-21C9-4852-A64F-550C59968B0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9FA41B5-4248-434C-BC9D-1D74AEF5814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11EDF21-B900-4649-8DEB-3D36B8BA221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FA7D050-60B2-45F1-A7FD-27382E1EA87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B8179D-6536-4D52-B4E0-E37F1F2C04F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981151A-B947-4106-95E9-22C1B1561C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213F1C6-188C-4D64-9345-584082C74FC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5ECF5F7-E791-450D-BC94-AA324BF64C0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BBE54EC-2B87-498D-8AC4-D4B3ADA6B82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FD4CDD7-7CDB-4ECB-BFAF-249F6020DCB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6E78DC-B678-46CB-8E24-9F3927443C3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707649E-3D81-471F-BFF2-ED5F9417302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F772935-60A6-494F-BA92-0D4CAE41B5F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87DB0C2-48C4-47AB-8A74-4C372CE7456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370C712-7BA7-4D5E-9A4C-77BA02ACB66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7106009-F644-4AEE-A695-F6453AFC403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AD90B8D-82D5-46D8-93D4-ACB59C3B1F0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740F8FB-2A57-4A5A-8A10-DB277BD90AD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233488-C0C0-4BC5-A6DA-6C23A9ADE8D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C55811-7AA4-4875-BABD-EA71A868B36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4CE7080-CCDC-492A-852D-717DA005AB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43C2674-6529-4818-973E-D74896A24EA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D7453BA-07C1-4292-9E18-0E18390AC7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17</cp:revision>
  <dcterms:created xsi:type="dcterms:W3CDTF">2019-09-09T07:13:39Z</dcterms:created>
  <dcterms:modified xsi:type="dcterms:W3CDTF">2019-09-09T08:18:31Z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