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22991763" cy="19457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7" autoAdjust="0"/>
    <p:restoredTop sz="94660"/>
  </p:normalViewPr>
  <p:slideViewPr>
    <p:cSldViewPr snapToGrid="0">
      <p:cViewPr>
        <p:scale>
          <a:sx n="60" d="100"/>
          <a:sy n="60" d="100"/>
        </p:scale>
        <p:origin x="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4382" y="3184446"/>
            <a:ext cx="19542999" cy="6774262"/>
          </a:xfrm>
        </p:spPr>
        <p:txBody>
          <a:bodyPr anchor="b"/>
          <a:lstStyle>
            <a:lvl1pPr algn="ctr">
              <a:defRPr sz="1508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3971" y="10219949"/>
            <a:ext cx="17243822" cy="4697842"/>
          </a:xfrm>
        </p:spPr>
        <p:txBody>
          <a:bodyPr/>
          <a:lstStyle>
            <a:lvl1pPr marL="0" indent="0" algn="ctr">
              <a:buNone/>
              <a:defRPr sz="6035"/>
            </a:lvl1pPr>
            <a:lvl2pPr marL="1149584" indent="0" algn="ctr">
              <a:buNone/>
              <a:defRPr sz="5029"/>
            </a:lvl2pPr>
            <a:lvl3pPr marL="2299167" indent="0" algn="ctr">
              <a:buNone/>
              <a:defRPr sz="4526"/>
            </a:lvl3pPr>
            <a:lvl4pPr marL="3448751" indent="0" algn="ctr">
              <a:buNone/>
              <a:defRPr sz="4023"/>
            </a:lvl4pPr>
            <a:lvl5pPr marL="4598335" indent="0" algn="ctr">
              <a:buNone/>
              <a:defRPr sz="4023"/>
            </a:lvl5pPr>
            <a:lvl6pPr marL="5747918" indent="0" algn="ctr">
              <a:buNone/>
              <a:defRPr sz="4023"/>
            </a:lvl6pPr>
            <a:lvl7pPr marL="6897502" indent="0" algn="ctr">
              <a:buNone/>
              <a:defRPr sz="4023"/>
            </a:lvl7pPr>
            <a:lvl8pPr marL="8047086" indent="0" algn="ctr">
              <a:buNone/>
              <a:defRPr sz="4023"/>
            </a:lvl8pPr>
            <a:lvl9pPr marL="9196669" indent="0" algn="ctr">
              <a:buNone/>
              <a:defRPr sz="402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11AD-9747-4D72-B0D4-420A4D820D43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C3C-369C-42F2-988A-2C3C3F3EE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63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11AD-9747-4D72-B0D4-420A4D820D43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C3C-369C-42F2-988A-2C3C3F3EE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10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53482" y="1035958"/>
            <a:ext cx="4957599" cy="1648974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0685" y="1035958"/>
            <a:ext cx="14585400" cy="1648974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11AD-9747-4D72-B0D4-420A4D820D43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C3C-369C-42F2-988A-2C3C3F3EE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7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11AD-9747-4D72-B0D4-420A4D820D43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C3C-369C-42F2-988A-2C3C3F3EE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930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710" y="4850990"/>
            <a:ext cx="19830396" cy="8093981"/>
          </a:xfrm>
        </p:spPr>
        <p:txBody>
          <a:bodyPr anchor="b"/>
          <a:lstStyle>
            <a:lvl1pPr>
              <a:defRPr sz="1508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8710" y="13021544"/>
            <a:ext cx="19830396" cy="4256433"/>
          </a:xfrm>
        </p:spPr>
        <p:txBody>
          <a:bodyPr/>
          <a:lstStyle>
            <a:lvl1pPr marL="0" indent="0">
              <a:buNone/>
              <a:defRPr sz="6035">
                <a:solidFill>
                  <a:schemeClr val="tx1"/>
                </a:solidFill>
              </a:defRPr>
            </a:lvl1pPr>
            <a:lvl2pPr marL="1149584" indent="0">
              <a:buNone/>
              <a:defRPr sz="5029">
                <a:solidFill>
                  <a:schemeClr val="tx1">
                    <a:tint val="75000"/>
                  </a:schemeClr>
                </a:solidFill>
              </a:defRPr>
            </a:lvl2pPr>
            <a:lvl3pPr marL="2299167" indent="0">
              <a:buNone/>
              <a:defRPr sz="4526">
                <a:solidFill>
                  <a:schemeClr val="tx1">
                    <a:tint val="75000"/>
                  </a:schemeClr>
                </a:solidFill>
              </a:defRPr>
            </a:lvl3pPr>
            <a:lvl4pPr marL="344875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4pPr>
            <a:lvl5pPr marL="4598335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5pPr>
            <a:lvl6pPr marL="5747918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6pPr>
            <a:lvl7pPr marL="6897502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7pPr>
            <a:lvl8pPr marL="804708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8pPr>
            <a:lvl9pPr marL="9196669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11AD-9747-4D72-B0D4-420A4D820D43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C3C-369C-42F2-988A-2C3C3F3EE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544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0684" y="5179788"/>
            <a:ext cx="9771499" cy="1234591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39580" y="5179788"/>
            <a:ext cx="9771499" cy="1234591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11AD-9747-4D72-B0D4-420A4D820D43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C3C-369C-42F2-988A-2C3C3F3EE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94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78" y="1035962"/>
            <a:ext cx="19830396" cy="376097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81" y="4769911"/>
            <a:ext cx="9726592" cy="2337660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584" indent="0">
              <a:buNone/>
              <a:defRPr sz="5029" b="1"/>
            </a:lvl2pPr>
            <a:lvl3pPr marL="2299167" indent="0">
              <a:buNone/>
              <a:defRPr sz="4526" b="1"/>
            </a:lvl3pPr>
            <a:lvl4pPr marL="3448751" indent="0">
              <a:buNone/>
              <a:defRPr sz="4023" b="1"/>
            </a:lvl4pPr>
            <a:lvl5pPr marL="4598335" indent="0">
              <a:buNone/>
              <a:defRPr sz="4023" b="1"/>
            </a:lvl5pPr>
            <a:lvl6pPr marL="5747918" indent="0">
              <a:buNone/>
              <a:defRPr sz="4023" b="1"/>
            </a:lvl6pPr>
            <a:lvl7pPr marL="6897502" indent="0">
              <a:buNone/>
              <a:defRPr sz="4023" b="1"/>
            </a:lvl7pPr>
            <a:lvl8pPr marL="8047086" indent="0">
              <a:buNone/>
              <a:defRPr sz="4023" b="1"/>
            </a:lvl8pPr>
            <a:lvl9pPr marL="9196669" indent="0">
              <a:buNone/>
              <a:defRPr sz="4023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681" y="7107571"/>
            <a:ext cx="9726592" cy="1045416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39581" y="4769911"/>
            <a:ext cx="9774494" cy="2337660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584" indent="0">
              <a:buNone/>
              <a:defRPr sz="5029" b="1"/>
            </a:lvl2pPr>
            <a:lvl3pPr marL="2299167" indent="0">
              <a:buNone/>
              <a:defRPr sz="4526" b="1"/>
            </a:lvl3pPr>
            <a:lvl4pPr marL="3448751" indent="0">
              <a:buNone/>
              <a:defRPr sz="4023" b="1"/>
            </a:lvl4pPr>
            <a:lvl5pPr marL="4598335" indent="0">
              <a:buNone/>
              <a:defRPr sz="4023" b="1"/>
            </a:lvl5pPr>
            <a:lvl6pPr marL="5747918" indent="0">
              <a:buNone/>
              <a:defRPr sz="4023" b="1"/>
            </a:lvl6pPr>
            <a:lvl7pPr marL="6897502" indent="0">
              <a:buNone/>
              <a:defRPr sz="4023" b="1"/>
            </a:lvl7pPr>
            <a:lvl8pPr marL="8047086" indent="0">
              <a:buNone/>
              <a:defRPr sz="4023" b="1"/>
            </a:lvl8pPr>
            <a:lvl9pPr marL="9196669" indent="0">
              <a:buNone/>
              <a:defRPr sz="4023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39581" y="7107571"/>
            <a:ext cx="9774494" cy="1045416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11AD-9747-4D72-B0D4-420A4D820D43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C3C-369C-42F2-988A-2C3C3F3EE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91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11AD-9747-4D72-B0D4-420A4D820D43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C3C-369C-42F2-988A-2C3C3F3EE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945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11AD-9747-4D72-B0D4-420A4D820D43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C3C-369C-42F2-988A-2C3C3F3EE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066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78" y="1297199"/>
            <a:ext cx="7415442" cy="4540197"/>
          </a:xfrm>
        </p:spPr>
        <p:txBody>
          <a:bodyPr anchor="b"/>
          <a:lstStyle>
            <a:lvl1pPr>
              <a:defRPr sz="804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4494" y="2801594"/>
            <a:ext cx="11639580" cy="13827783"/>
          </a:xfrm>
        </p:spPr>
        <p:txBody>
          <a:bodyPr/>
          <a:lstStyle>
            <a:lvl1pPr>
              <a:defRPr sz="8046"/>
            </a:lvl1pPr>
            <a:lvl2pPr>
              <a:defRPr sz="7040"/>
            </a:lvl2pPr>
            <a:lvl3pPr>
              <a:defRPr sz="6035"/>
            </a:lvl3pPr>
            <a:lvl4pPr>
              <a:defRPr sz="5029"/>
            </a:lvl4pPr>
            <a:lvl5pPr>
              <a:defRPr sz="5029"/>
            </a:lvl5pPr>
            <a:lvl6pPr>
              <a:defRPr sz="5029"/>
            </a:lvl6pPr>
            <a:lvl7pPr>
              <a:defRPr sz="5029"/>
            </a:lvl7pPr>
            <a:lvl8pPr>
              <a:defRPr sz="5029"/>
            </a:lvl8pPr>
            <a:lvl9pPr>
              <a:defRPr sz="502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678" y="5837396"/>
            <a:ext cx="7415442" cy="10814499"/>
          </a:xfrm>
        </p:spPr>
        <p:txBody>
          <a:bodyPr/>
          <a:lstStyle>
            <a:lvl1pPr marL="0" indent="0">
              <a:buNone/>
              <a:defRPr sz="4023"/>
            </a:lvl1pPr>
            <a:lvl2pPr marL="1149584" indent="0">
              <a:buNone/>
              <a:defRPr sz="3520"/>
            </a:lvl2pPr>
            <a:lvl3pPr marL="2299167" indent="0">
              <a:buNone/>
              <a:defRPr sz="3017"/>
            </a:lvl3pPr>
            <a:lvl4pPr marL="3448751" indent="0">
              <a:buNone/>
              <a:defRPr sz="2514"/>
            </a:lvl4pPr>
            <a:lvl5pPr marL="4598335" indent="0">
              <a:buNone/>
              <a:defRPr sz="2514"/>
            </a:lvl5pPr>
            <a:lvl6pPr marL="5747918" indent="0">
              <a:buNone/>
              <a:defRPr sz="2514"/>
            </a:lvl6pPr>
            <a:lvl7pPr marL="6897502" indent="0">
              <a:buNone/>
              <a:defRPr sz="2514"/>
            </a:lvl7pPr>
            <a:lvl8pPr marL="8047086" indent="0">
              <a:buNone/>
              <a:defRPr sz="2514"/>
            </a:lvl8pPr>
            <a:lvl9pPr marL="9196669" indent="0">
              <a:buNone/>
              <a:defRPr sz="2514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11AD-9747-4D72-B0D4-420A4D820D43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C3C-369C-42F2-988A-2C3C3F3EE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81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78" y="1297199"/>
            <a:ext cx="7415442" cy="4540197"/>
          </a:xfrm>
        </p:spPr>
        <p:txBody>
          <a:bodyPr anchor="b"/>
          <a:lstStyle>
            <a:lvl1pPr>
              <a:defRPr sz="804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4494" y="2801594"/>
            <a:ext cx="11639580" cy="13827783"/>
          </a:xfrm>
        </p:spPr>
        <p:txBody>
          <a:bodyPr anchor="t"/>
          <a:lstStyle>
            <a:lvl1pPr marL="0" indent="0">
              <a:buNone/>
              <a:defRPr sz="8046"/>
            </a:lvl1pPr>
            <a:lvl2pPr marL="1149584" indent="0">
              <a:buNone/>
              <a:defRPr sz="7040"/>
            </a:lvl2pPr>
            <a:lvl3pPr marL="2299167" indent="0">
              <a:buNone/>
              <a:defRPr sz="6035"/>
            </a:lvl3pPr>
            <a:lvl4pPr marL="3448751" indent="0">
              <a:buNone/>
              <a:defRPr sz="5029"/>
            </a:lvl4pPr>
            <a:lvl5pPr marL="4598335" indent="0">
              <a:buNone/>
              <a:defRPr sz="5029"/>
            </a:lvl5pPr>
            <a:lvl6pPr marL="5747918" indent="0">
              <a:buNone/>
              <a:defRPr sz="5029"/>
            </a:lvl6pPr>
            <a:lvl7pPr marL="6897502" indent="0">
              <a:buNone/>
              <a:defRPr sz="5029"/>
            </a:lvl7pPr>
            <a:lvl8pPr marL="8047086" indent="0">
              <a:buNone/>
              <a:defRPr sz="5029"/>
            </a:lvl8pPr>
            <a:lvl9pPr marL="9196669" indent="0">
              <a:buNone/>
              <a:defRPr sz="502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678" y="5837396"/>
            <a:ext cx="7415442" cy="10814499"/>
          </a:xfrm>
        </p:spPr>
        <p:txBody>
          <a:bodyPr/>
          <a:lstStyle>
            <a:lvl1pPr marL="0" indent="0">
              <a:buNone/>
              <a:defRPr sz="4023"/>
            </a:lvl1pPr>
            <a:lvl2pPr marL="1149584" indent="0">
              <a:buNone/>
              <a:defRPr sz="3520"/>
            </a:lvl2pPr>
            <a:lvl3pPr marL="2299167" indent="0">
              <a:buNone/>
              <a:defRPr sz="3017"/>
            </a:lvl3pPr>
            <a:lvl4pPr marL="3448751" indent="0">
              <a:buNone/>
              <a:defRPr sz="2514"/>
            </a:lvl4pPr>
            <a:lvl5pPr marL="4598335" indent="0">
              <a:buNone/>
              <a:defRPr sz="2514"/>
            </a:lvl5pPr>
            <a:lvl6pPr marL="5747918" indent="0">
              <a:buNone/>
              <a:defRPr sz="2514"/>
            </a:lvl6pPr>
            <a:lvl7pPr marL="6897502" indent="0">
              <a:buNone/>
              <a:defRPr sz="2514"/>
            </a:lvl7pPr>
            <a:lvl8pPr marL="8047086" indent="0">
              <a:buNone/>
              <a:defRPr sz="2514"/>
            </a:lvl8pPr>
            <a:lvl9pPr marL="9196669" indent="0">
              <a:buNone/>
              <a:defRPr sz="2514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11AD-9747-4D72-B0D4-420A4D820D43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C3C-369C-42F2-988A-2C3C3F3EE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3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0684" y="1035962"/>
            <a:ext cx="19830396" cy="376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684" y="5179788"/>
            <a:ext cx="19830396" cy="12345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0684" y="18034676"/>
            <a:ext cx="5173147" cy="1035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D11AD-9747-4D72-B0D4-420A4D820D43}" type="datetimeFigureOut">
              <a:rPr lang="es-MX" smtClean="0"/>
              <a:t>30/08/2018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6022" y="18034676"/>
            <a:ext cx="7759720" cy="1035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37932" y="18034676"/>
            <a:ext cx="5173147" cy="1035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67C3C-369C-42F2-988A-2C3C3F3EE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427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299167" rtl="0" eaLnBrk="1" latinLnBrk="0" hangingPunct="1">
        <a:lnSpc>
          <a:spcPct val="90000"/>
        </a:lnSpc>
        <a:spcBef>
          <a:spcPct val="0"/>
        </a:spcBef>
        <a:buNone/>
        <a:defRPr sz="11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4792" indent="-574792" algn="l" defTabSz="2299167" rtl="0" eaLnBrk="1" latinLnBrk="0" hangingPunct="1">
        <a:lnSpc>
          <a:spcPct val="90000"/>
        </a:lnSpc>
        <a:spcBef>
          <a:spcPts val="2514"/>
        </a:spcBef>
        <a:buFont typeface="Arial" panose="020B0604020202020204" pitchFamily="34" charset="0"/>
        <a:buChar char="•"/>
        <a:defRPr sz="7040" kern="1200">
          <a:solidFill>
            <a:schemeClr val="tx1"/>
          </a:solidFill>
          <a:latin typeface="+mn-lt"/>
          <a:ea typeface="+mn-ea"/>
          <a:cs typeface="+mn-cs"/>
        </a:defRPr>
      </a:lvl1pPr>
      <a:lvl2pPr marL="1724376" indent="-574792" algn="l" defTabSz="2299167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6035" kern="1200">
          <a:solidFill>
            <a:schemeClr val="tx1"/>
          </a:solidFill>
          <a:latin typeface="+mn-lt"/>
          <a:ea typeface="+mn-ea"/>
          <a:cs typeface="+mn-cs"/>
        </a:defRPr>
      </a:lvl2pPr>
      <a:lvl3pPr marL="2873959" indent="-574792" algn="l" defTabSz="2299167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5029" kern="1200">
          <a:solidFill>
            <a:schemeClr val="tx1"/>
          </a:solidFill>
          <a:latin typeface="+mn-lt"/>
          <a:ea typeface="+mn-ea"/>
          <a:cs typeface="+mn-cs"/>
        </a:defRPr>
      </a:lvl3pPr>
      <a:lvl4pPr marL="4023543" indent="-574792" algn="l" defTabSz="2299167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5173127" indent="-574792" algn="l" defTabSz="2299167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6322710" indent="-574792" algn="l" defTabSz="2299167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7472294" indent="-574792" algn="l" defTabSz="2299167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621878" indent="-574792" algn="l" defTabSz="2299167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771461" indent="-574792" algn="l" defTabSz="2299167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99167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1pPr>
      <a:lvl2pPr marL="1149584" algn="l" defTabSz="2299167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2pPr>
      <a:lvl3pPr marL="2299167" algn="l" defTabSz="2299167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3pPr>
      <a:lvl4pPr marL="3448751" algn="l" defTabSz="2299167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4598335" algn="l" defTabSz="2299167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5747918" algn="l" defTabSz="2299167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6897502" algn="l" defTabSz="2299167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047086" algn="l" defTabSz="2299167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196669" algn="l" defTabSz="2299167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3271BD4-788A-4289-939F-ACDBB6B56C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4520" y="853401"/>
            <a:ext cx="2025809" cy="108696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DEF1EC5-3BB0-4B3E-B84E-E0643817F3EE}"/>
              </a:ext>
            </a:extLst>
          </p:cNvPr>
          <p:cNvSpPr txBox="1"/>
          <p:nvPr/>
        </p:nvSpPr>
        <p:spPr>
          <a:xfrm>
            <a:off x="681553" y="1894297"/>
            <a:ext cx="181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Ventana principal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C459B50-0D23-4A6A-B5B8-4485C6BDB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101" y="853401"/>
            <a:ext cx="2052246" cy="108696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167750E-FB27-455A-BE8B-ADE021552C12}"/>
              </a:ext>
            </a:extLst>
          </p:cNvPr>
          <p:cNvSpPr txBox="1"/>
          <p:nvPr/>
        </p:nvSpPr>
        <p:spPr>
          <a:xfrm>
            <a:off x="3781109" y="1894297"/>
            <a:ext cx="249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Sección de presupuestos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FFABB82-B81C-481A-B977-29975ABAFD44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600325" y="1396878"/>
            <a:ext cx="1399776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3831AF34-C899-496C-801A-2736FD856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837" y="853401"/>
            <a:ext cx="2052246" cy="108696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9668290-C489-4507-B77B-6044F5AAF567}"/>
              </a:ext>
            </a:extLst>
          </p:cNvPr>
          <p:cNvSpPr txBox="1"/>
          <p:nvPr/>
        </p:nvSpPr>
        <p:spPr>
          <a:xfrm>
            <a:off x="7069845" y="1894298"/>
            <a:ext cx="249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Presupuestos existentes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238E832-FF22-4E36-813D-82FE6EFCA7D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052347" y="1396878"/>
            <a:ext cx="1236490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8AE359B1-AED3-474B-B8C1-85C37B49D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573" y="853401"/>
            <a:ext cx="2052246" cy="1086961"/>
          </a:xfrm>
          <a:prstGeom prst="rect">
            <a:avLst/>
          </a:prstGeom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D66F169-8AC0-4BCD-A896-9EE71B3F9A32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9341083" y="1396878"/>
            <a:ext cx="1236490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07927F0-A981-40ED-9A22-F7A8B4CF6D23}"/>
              </a:ext>
            </a:extLst>
          </p:cNvPr>
          <p:cNvSpPr txBox="1"/>
          <p:nvPr/>
        </p:nvSpPr>
        <p:spPr>
          <a:xfrm>
            <a:off x="10358581" y="1894297"/>
            <a:ext cx="249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Historial de presupuesto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E6912B76-D8B3-445B-B64D-A635350B5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8837" y="3304535"/>
            <a:ext cx="2052246" cy="1086961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E55C5AF-9879-4350-B247-0AD1A76DAD9F}"/>
              </a:ext>
            </a:extLst>
          </p:cNvPr>
          <p:cNvSpPr txBox="1"/>
          <p:nvPr/>
        </p:nvSpPr>
        <p:spPr>
          <a:xfrm>
            <a:off x="7288837" y="4391492"/>
            <a:ext cx="2052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Edición/creación de presupuesto, sección de módulos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5C7E110-F376-4B29-B169-2BE285C9E20B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>
            <a:off x="8314960" y="2263634"/>
            <a:ext cx="0" cy="104090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A7BDC276-18AF-4340-B6C9-EB925379B1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7032" y="3304533"/>
            <a:ext cx="2055319" cy="1086961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6DA7F9FB-FC24-4864-905A-E89554022B84}"/>
              </a:ext>
            </a:extLst>
          </p:cNvPr>
          <p:cNvSpPr txBox="1"/>
          <p:nvPr/>
        </p:nvSpPr>
        <p:spPr>
          <a:xfrm>
            <a:off x="3997028" y="4391490"/>
            <a:ext cx="2140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Creación de presupuesto, selección de espacio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C449BB57-0D87-49E8-9DA8-7DC607D19AA5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 flipH="1">
            <a:off x="5024688" y="2263629"/>
            <a:ext cx="1536" cy="104090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56DB394-4750-4941-88DA-7492EE7B9B16}"/>
              </a:ext>
            </a:extLst>
          </p:cNvPr>
          <p:cNvCxnSpPr>
            <a:cxnSpLocks/>
            <a:stCxn id="29" idx="3"/>
            <a:endCxn id="24" idx="1"/>
          </p:cNvCxnSpPr>
          <p:nvPr/>
        </p:nvCxnSpPr>
        <p:spPr>
          <a:xfrm>
            <a:off x="6052347" y="3848010"/>
            <a:ext cx="1236490" cy="2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n 36">
            <a:extLst>
              <a:ext uri="{FF2B5EF4-FFF2-40B4-BE49-F238E27FC236}">
                <a16:creationId xmlns:a16="http://schemas.microsoft.com/office/drawing/2014/main" id="{37833A8D-C764-4590-B5B5-6AA0C79103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77573" y="3303602"/>
            <a:ext cx="2052242" cy="1087888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AAF14A41-538F-4F71-99B5-3C1408C36AB9}"/>
              </a:ext>
            </a:extLst>
          </p:cNvPr>
          <p:cNvSpPr txBox="1"/>
          <p:nvPr/>
        </p:nvSpPr>
        <p:spPr>
          <a:xfrm>
            <a:off x="10577573" y="4391490"/>
            <a:ext cx="2052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Edición/creación de presupuesto, sección de herrajes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83EDEB1-95DA-4A6D-8B91-05101EF405B8}"/>
              </a:ext>
            </a:extLst>
          </p:cNvPr>
          <p:cNvCxnSpPr>
            <a:cxnSpLocks/>
            <a:stCxn id="24" idx="3"/>
            <a:endCxn id="37" idx="1"/>
          </p:cNvCxnSpPr>
          <p:nvPr/>
        </p:nvCxnSpPr>
        <p:spPr>
          <a:xfrm flipV="1">
            <a:off x="9341083" y="3847546"/>
            <a:ext cx="1236490" cy="46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n 41">
            <a:extLst>
              <a:ext uri="{FF2B5EF4-FFF2-40B4-BE49-F238E27FC236}">
                <a16:creationId xmlns:a16="http://schemas.microsoft.com/office/drawing/2014/main" id="{FBA46AC4-3E75-4FEE-ADD3-45602FA2E5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66305" y="3303606"/>
            <a:ext cx="2052242" cy="1086959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A97FF135-BD10-41F8-9521-13B4715F251F}"/>
              </a:ext>
            </a:extLst>
          </p:cNvPr>
          <p:cNvSpPr txBox="1"/>
          <p:nvPr/>
        </p:nvSpPr>
        <p:spPr>
          <a:xfrm>
            <a:off x="13821975" y="4391490"/>
            <a:ext cx="2140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Edición/creación de presupuesto, sección de accesorios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96DE63C-7DCA-417A-B585-FC31F84A494B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 flipV="1">
            <a:off x="12629815" y="3847082"/>
            <a:ext cx="1236490" cy="46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>
            <a:extLst>
              <a:ext uri="{FF2B5EF4-FFF2-40B4-BE49-F238E27FC236}">
                <a16:creationId xmlns:a16="http://schemas.microsoft.com/office/drawing/2014/main" id="{E793FAC9-17CC-4114-8994-EF6FCBFA80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55033" y="3303602"/>
            <a:ext cx="2053562" cy="1086032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4FE4048E-463F-42E2-A153-122986D4D027}"/>
              </a:ext>
            </a:extLst>
          </p:cNvPr>
          <p:cNvSpPr txBox="1"/>
          <p:nvPr/>
        </p:nvSpPr>
        <p:spPr>
          <a:xfrm>
            <a:off x="17111363" y="4391490"/>
            <a:ext cx="2140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Edición/creación de presupuesto, sección de revisión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D383217-4DDD-4B0C-8605-EF83921A8B11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 flipV="1">
            <a:off x="15918547" y="3846618"/>
            <a:ext cx="1236486" cy="46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n 51">
            <a:extLst>
              <a:ext uri="{FF2B5EF4-FFF2-40B4-BE49-F238E27FC236}">
                <a16:creationId xmlns:a16="http://schemas.microsoft.com/office/drawing/2014/main" id="{690B962A-AA82-4CE8-AD96-89C1BD0C63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488095" y="3303602"/>
            <a:ext cx="2055317" cy="1086960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9868EEA8-6749-4E54-BAC6-D9E26862CF04}"/>
              </a:ext>
            </a:extLst>
          </p:cNvPr>
          <p:cNvSpPr txBox="1"/>
          <p:nvPr/>
        </p:nvSpPr>
        <p:spPr>
          <a:xfrm>
            <a:off x="20445298" y="4389634"/>
            <a:ext cx="2140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Edición/creación de presupuesto, sección de desglose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4475AC4-BE83-42F9-883F-D66B9CF8EE98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19208595" y="3846618"/>
            <a:ext cx="1279496" cy="46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8D734AF7-EA3A-4243-B927-D1094A18A7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488091" y="5855516"/>
            <a:ext cx="2052242" cy="1386404"/>
          </a:xfrm>
          <a:prstGeom prst="rect">
            <a:avLst/>
          </a:prstGeom>
        </p:spPr>
      </p:pic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1B6134B-FDA6-44A6-B961-75FE03DF83C9}"/>
              </a:ext>
            </a:extLst>
          </p:cNvPr>
          <p:cNvCxnSpPr>
            <a:cxnSpLocks/>
            <a:stCxn id="53" idx="2"/>
            <a:endCxn id="2" idx="0"/>
          </p:cNvCxnSpPr>
          <p:nvPr/>
        </p:nvCxnSpPr>
        <p:spPr>
          <a:xfrm flipH="1">
            <a:off x="21514216" y="5312964"/>
            <a:ext cx="1537" cy="542552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97D915F-0772-4E59-A5EE-AD3C00FE41CB}"/>
              </a:ext>
            </a:extLst>
          </p:cNvPr>
          <p:cNvSpPr txBox="1"/>
          <p:nvPr/>
        </p:nvSpPr>
        <p:spPr>
          <a:xfrm>
            <a:off x="20636562" y="7231547"/>
            <a:ext cx="175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Exportar reporte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B4FB354-1686-4693-B62A-71064A0FE9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00105" y="5855516"/>
            <a:ext cx="2052242" cy="1087818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4D0BD269-6813-407A-B178-72DDD352BF8B}"/>
              </a:ext>
            </a:extLst>
          </p:cNvPr>
          <p:cNvSpPr txBox="1"/>
          <p:nvPr/>
        </p:nvSpPr>
        <p:spPr>
          <a:xfrm>
            <a:off x="3887798" y="6943334"/>
            <a:ext cx="225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Sección de materiales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35DF150B-DA9E-4959-BEF0-836ECFAB8E8F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25865" y="3125185"/>
            <a:ext cx="4135796" cy="2412684"/>
          </a:xfrm>
          <a:prstGeom prst="bent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A64D7C94-0762-4D8D-99B8-08CFB3DC5E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88840" y="5855519"/>
            <a:ext cx="2071641" cy="1098101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0C9F154F-69D0-4EC4-812B-84A69752C241}"/>
              </a:ext>
            </a:extLst>
          </p:cNvPr>
          <p:cNvSpPr txBox="1"/>
          <p:nvPr/>
        </p:nvSpPr>
        <p:spPr>
          <a:xfrm>
            <a:off x="7189272" y="6954552"/>
            <a:ext cx="225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Sección de materiales por categoría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CDC1384-5C3D-4A06-A73E-24C23A61EF58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052351" y="6399429"/>
            <a:ext cx="1236489" cy="514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CB5C1544-806A-4BC4-AAB4-C22E2272707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77573" y="5855520"/>
            <a:ext cx="2071641" cy="1098101"/>
          </a:xfrm>
          <a:prstGeom prst="rect">
            <a:avLst/>
          </a:prstGeo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40F7DAE2-2A23-47AE-A090-4654ECA07EB3}"/>
              </a:ext>
            </a:extLst>
          </p:cNvPr>
          <p:cNvSpPr txBox="1"/>
          <p:nvPr/>
        </p:nvSpPr>
        <p:spPr>
          <a:xfrm>
            <a:off x="10577569" y="6954552"/>
            <a:ext cx="205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Edición/creación de material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0E8D13B-80F3-436A-A896-D35127F0AA58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>
            <a:off x="9360477" y="6404570"/>
            <a:ext cx="1217092" cy="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n 49">
            <a:extLst>
              <a:ext uri="{FF2B5EF4-FFF2-40B4-BE49-F238E27FC236}">
                <a16:creationId xmlns:a16="http://schemas.microsoft.com/office/drawing/2014/main" id="{DA9D064B-4E52-40FB-8E81-891FDCC069F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00108" y="8053371"/>
            <a:ext cx="2052243" cy="1087819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64A28F33-5B04-48C2-AE1F-B8D83D93D3D2}"/>
              </a:ext>
            </a:extLst>
          </p:cNvPr>
          <p:cNvSpPr txBox="1"/>
          <p:nvPr/>
        </p:nvSpPr>
        <p:spPr>
          <a:xfrm>
            <a:off x="3899001" y="9142659"/>
            <a:ext cx="225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Sección de accesorios</a:t>
            </a:r>
          </a:p>
        </p:txBody>
      </p:sp>
      <p:cxnSp>
        <p:nvCxnSpPr>
          <p:cNvPr id="57" name="Conector recto de flecha 40">
            <a:extLst>
              <a:ext uri="{FF2B5EF4-FFF2-40B4-BE49-F238E27FC236}">
                <a16:creationId xmlns:a16="http://schemas.microsoft.com/office/drawing/2014/main" id="{9A37AC27-545A-4BD2-9504-68C077DFEC7F}"/>
              </a:ext>
            </a:extLst>
          </p:cNvPr>
          <p:cNvCxnSpPr>
            <a:cxnSpLocks/>
            <a:stCxn id="6" idx="2"/>
            <a:endCxn id="50" idx="1"/>
          </p:cNvCxnSpPr>
          <p:nvPr/>
        </p:nvCxnSpPr>
        <p:spPr>
          <a:xfrm rot="16200000" flipH="1">
            <a:off x="-373061" y="4224111"/>
            <a:ext cx="6333649" cy="2412684"/>
          </a:xfrm>
          <a:prstGeom prst="bent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n 60">
            <a:extLst>
              <a:ext uri="{FF2B5EF4-FFF2-40B4-BE49-F238E27FC236}">
                <a16:creationId xmlns:a16="http://schemas.microsoft.com/office/drawing/2014/main" id="{CF6D8E0D-9659-4C40-A4C5-7678B47842B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88840" y="8053371"/>
            <a:ext cx="2053867" cy="1087819"/>
          </a:xfrm>
          <a:prstGeom prst="rect">
            <a:avLst/>
          </a:prstGeom>
        </p:spPr>
      </p:pic>
      <p:sp>
        <p:nvSpPr>
          <p:cNvPr id="62" name="CuadroTexto 61">
            <a:extLst>
              <a:ext uri="{FF2B5EF4-FFF2-40B4-BE49-F238E27FC236}">
                <a16:creationId xmlns:a16="http://schemas.microsoft.com/office/drawing/2014/main" id="{4C317870-9A4A-40C4-B974-5D75D90A49A7}"/>
              </a:ext>
            </a:extLst>
          </p:cNvPr>
          <p:cNvSpPr txBox="1"/>
          <p:nvPr/>
        </p:nvSpPr>
        <p:spPr>
          <a:xfrm>
            <a:off x="7198970" y="9141190"/>
            <a:ext cx="225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Sección de accesorios por categoría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30BEC6D3-7F21-457D-BF8B-54755C3178F8}"/>
              </a:ext>
            </a:extLst>
          </p:cNvPr>
          <p:cNvCxnSpPr>
            <a:cxnSpLocks/>
            <a:stCxn id="50" idx="3"/>
            <a:endCxn id="61" idx="1"/>
          </p:cNvCxnSpPr>
          <p:nvPr/>
        </p:nvCxnSpPr>
        <p:spPr>
          <a:xfrm>
            <a:off x="6052351" y="8597277"/>
            <a:ext cx="123648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n 67">
            <a:extLst>
              <a:ext uri="{FF2B5EF4-FFF2-40B4-BE49-F238E27FC236}">
                <a16:creationId xmlns:a16="http://schemas.microsoft.com/office/drawing/2014/main" id="{834E29EB-E48E-44A1-B5AA-CB50E4FD679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582586" y="8057502"/>
            <a:ext cx="2047230" cy="1085162"/>
          </a:xfrm>
          <a:prstGeom prst="rect">
            <a:avLst/>
          </a:prstGeom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5179E85E-C0FC-4014-9F36-0AFC890785E1}"/>
              </a:ext>
            </a:extLst>
          </p:cNvPr>
          <p:cNvSpPr txBox="1"/>
          <p:nvPr/>
        </p:nvSpPr>
        <p:spPr>
          <a:xfrm>
            <a:off x="10577569" y="9141190"/>
            <a:ext cx="204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Edición/creación de accesorio.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7F54FD4C-E0E0-4919-94A6-C47EA89E41FF}"/>
              </a:ext>
            </a:extLst>
          </p:cNvPr>
          <p:cNvCxnSpPr>
            <a:cxnSpLocks/>
            <a:stCxn id="61" idx="3"/>
            <a:endCxn id="68" idx="1"/>
          </p:cNvCxnSpPr>
          <p:nvPr/>
        </p:nvCxnSpPr>
        <p:spPr>
          <a:xfrm>
            <a:off x="9342707" y="8597277"/>
            <a:ext cx="1239883" cy="280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n 72">
            <a:extLst>
              <a:ext uri="{FF2B5EF4-FFF2-40B4-BE49-F238E27FC236}">
                <a16:creationId xmlns:a16="http://schemas.microsoft.com/office/drawing/2014/main" id="{E74B6207-9089-439F-AE56-BFED45DF18D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89793" y="10335911"/>
            <a:ext cx="2047389" cy="1085246"/>
          </a:xfrm>
          <a:prstGeom prst="rect">
            <a:avLst/>
          </a:prstGeom>
        </p:spPr>
      </p:pic>
      <p:sp>
        <p:nvSpPr>
          <p:cNvPr id="74" name="CuadroTexto 73">
            <a:extLst>
              <a:ext uri="{FF2B5EF4-FFF2-40B4-BE49-F238E27FC236}">
                <a16:creationId xmlns:a16="http://schemas.microsoft.com/office/drawing/2014/main" id="{5F08346C-0425-4961-A81F-78E53E611785}"/>
              </a:ext>
            </a:extLst>
          </p:cNvPr>
          <p:cNvSpPr txBox="1"/>
          <p:nvPr/>
        </p:nvSpPr>
        <p:spPr>
          <a:xfrm>
            <a:off x="4043864" y="11421157"/>
            <a:ext cx="204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Sección de herrajes</a:t>
            </a:r>
          </a:p>
        </p:txBody>
      </p:sp>
      <p:cxnSp>
        <p:nvCxnSpPr>
          <p:cNvPr id="75" name="Conector recto de flecha 40">
            <a:extLst>
              <a:ext uri="{FF2B5EF4-FFF2-40B4-BE49-F238E27FC236}">
                <a16:creationId xmlns:a16="http://schemas.microsoft.com/office/drawing/2014/main" id="{93F464A7-79EA-4CE9-86F6-945D8518F947}"/>
              </a:ext>
            </a:extLst>
          </p:cNvPr>
          <p:cNvCxnSpPr>
            <a:cxnSpLocks/>
            <a:stCxn id="6" idx="2"/>
            <a:endCxn id="73" idx="1"/>
          </p:cNvCxnSpPr>
          <p:nvPr/>
        </p:nvCxnSpPr>
        <p:spPr>
          <a:xfrm rot="16200000" flipH="1">
            <a:off x="-1518847" y="5369899"/>
            <a:ext cx="8614905" cy="2402369"/>
          </a:xfrm>
          <a:prstGeom prst="bent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Imagen 78">
            <a:extLst>
              <a:ext uri="{FF2B5EF4-FFF2-40B4-BE49-F238E27FC236}">
                <a16:creationId xmlns:a16="http://schemas.microsoft.com/office/drawing/2014/main" id="{3A7C541F-9882-49D5-92AF-C84863F2EDB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88840" y="10335912"/>
            <a:ext cx="2047389" cy="1085246"/>
          </a:xfrm>
          <a:prstGeom prst="rect">
            <a:avLst/>
          </a:prstGeom>
        </p:spPr>
      </p:pic>
      <p:sp>
        <p:nvSpPr>
          <p:cNvPr id="80" name="CuadroTexto 79">
            <a:extLst>
              <a:ext uri="{FF2B5EF4-FFF2-40B4-BE49-F238E27FC236}">
                <a16:creationId xmlns:a16="http://schemas.microsoft.com/office/drawing/2014/main" id="{B4EF899B-1436-491E-9552-26D7016CBFB5}"/>
              </a:ext>
            </a:extLst>
          </p:cNvPr>
          <p:cNvSpPr txBox="1"/>
          <p:nvPr/>
        </p:nvSpPr>
        <p:spPr>
          <a:xfrm>
            <a:off x="7285244" y="11421161"/>
            <a:ext cx="204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Sección de herrajes por categoría</a:t>
            </a:r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9B1F006D-EAED-44FD-9DC6-2F57EB22C571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>
            <a:off x="6037178" y="10878538"/>
            <a:ext cx="1251658" cy="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Imagen 83">
            <a:extLst>
              <a:ext uri="{FF2B5EF4-FFF2-40B4-BE49-F238E27FC236}">
                <a16:creationId xmlns:a16="http://schemas.microsoft.com/office/drawing/2014/main" id="{22765002-6272-4E5E-BEAA-D6C278326A9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584132" y="10335911"/>
            <a:ext cx="2047232" cy="1085162"/>
          </a:xfrm>
          <a:prstGeom prst="rect">
            <a:avLst/>
          </a:prstGeom>
        </p:spPr>
      </p:pic>
      <p:sp>
        <p:nvSpPr>
          <p:cNvPr id="85" name="CuadroTexto 84">
            <a:extLst>
              <a:ext uri="{FF2B5EF4-FFF2-40B4-BE49-F238E27FC236}">
                <a16:creationId xmlns:a16="http://schemas.microsoft.com/office/drawing/2014/main" id="{ECBCA072-F1DA-4CD0-B7DB-703A8A0390D0}"/>
              </a:ext>
            </a:extLst>
          </p:cNvPr>
          <p:cNvSpPr txBox="1"/>
          <p:nvPr/>
        </p:nvSpPr>
        <p:spPr>
          <a:xfrm>
            <a:off x="10577569" y="11421077"/>
            <a:ext cx="204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Edición/creación de herraje</a:t>
            </a: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2106D520-DEC7-42CC-86F7-49C57309F3A8}"/>
              </a:ext>
            </a:extLst>
          </p:cNvPr>
          <p:cNvCxnSpPr>
            <a:cxnSpLocks/>
            <a:stCxn id="79" idx="3"/>
            <a:endCxn id="84" idx="1"/>
          </p:cNvCxnSpPr>
          <p:nvPr/>
        </p:nvCxnSpPr>
        <p:spPr>
          <a:xfrm flipV="1">
            <a:off x="9336229" y="10878496"/>
            <a:ext cx="1247907" cy="4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Imagen 88">
            <a:extLst>
              <a:ext uri="{FF2B5EF4-FFF2-40B4-BE49-F238E27FC236}">
                <a16:creationId xmlns:a16="http://schemas.microsoft.com/office/drawing/2014/main" id="{4D4BC46A-B526-4535-992A-8B4CB38B0DB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89789" y="12427519"/>
            <a:ext cx="2047230" cy="1085162"/>
          </a:xfrm>
          <a:prstGeom prst="rect">
            <a:avLst/>
          </a:prstGeom>
        </p:spPr>
      </p:pic>
      <p:sp>
        <p:nvSpPr>
          <p:cNvPr id="90" name="CuadroTexto 89">
            <a:extLst>
              <a:ext uri="{FF2B5EF4-FFF2-40B4-BE49-F238E27FC236}">
                <a16:creationId xmlns:a16="http://schemas.microsoft.com/office/drawing/2014/main" id="{112E5EEC-3232-4DB3-B523-8B1E0B924062}"/>
              </a:ext>
            </a:extLst>
          </p:cNvPr>
          <p:cNvSpPr txBox="1"/>
          <p:nvPr/>
        </p:nvSpPr>
        <p:spPr>
          <a:xfrm>
            <a:off x="4001072" y="13512681"/>
            <a:ext cx="204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Sección de módulos</a:t>
            </a:r>
          </a:p>
        </p:txBody>
      </p:sp>
      <p:cxnSp>
        <p:nvCxnSpPr>
          <p:cNvPr id="91" name="Conector recto de flecha 40">
            <a:extLst>
              <a:ext uri="{FF2B5EF4-FFF2-40B4-BE49-F238E27FC236}">
                <a16:creationId xmlns:a16="http://schemas.microsoft.com/office/drawing/2014/main" id="{33D43450-AA28-4557-B4F0-5A4BC0E0F360}"/>
              </a:ext>
            </a:extLst>
          </p:cNvPr>
          <p:cNvCxnSpPr>
            <a:cxnSpLocks/>
            <a:stCxn id="6" idx="2"/>
            <a:endCxn id="89" idx="1"/>
          </p:cNvCxnSpPr>
          <p:nvPr/>
        </p:nvCxnSpPr>
        <p:spPr>
          <a:xfrm rot="16200000" flipH="1">
            <a:off x="-2564630" y="6415680"/>
            <a:ext cx="10706471" cy="2402368"/>
          </a:xfrm>
          <a:prstGeom prst="bent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Imagen 94">
            <a:extLst>
              <a:ext uri="{FF2B5EF4-FFF2-40B4-BE49-F238E27FC236}">
                <a16:creationId xmlns:a16="http://schemas.microsoft.com/office/drawing/2014/main" id="{169AF8F4-EE6F-4C7A-BB3A-40837634350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285248" y="12427520"/>
            <a:ext cx="2047231" cy="1085162"/>
          </a:xfrm>
          <a:prstGeom prst="rect">
            <a:avLst/>
          </a:prstGeom>
        </p:spPr>
      </p:pic>
      <p:sp>
        <p:nvSpPr>
          <p:cNvPr id="96" name="CuadroTexto 95">
            <a:extLst>
              <a:ext uri="{FF2B5EF4-FFF2-40B4-BE49-F238E27FC236}">
                <a16:creationId xmlns:a16="http://schemas.microsoft.com/office/drawing/2014/main" id="{536C041B-1490-491E-8EAF-2957C2CE42A7}"/>
              </a:ext>
            </a:extLst>
          </p:cNvPr>
          <p:cNvSpPr txBox="1"/>
          <p:nvPr/>
        </p:nvSpPr>
        <p:spPr>
          <a:xfrm>
            <a:off x="7285244" y="13512685"/>
            <a:ext cx="204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Sección de módulos por categoría</a:t>
            </a: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DF03482B-DDE7-4F4F-B170-96D807873DE6}"/>
              </a:ext>
            </a:extLst>
          </p:cNvPr>
          <p:cNvCxnSpPr>
            <a:cxnSpLocks/>
            <a:stCxn id="89" idx="3"/>
            <a:endCxn id="95" idx="1"/>
          </p:cNvCxnSpPr>
          <p:nvPr/>
        </p:nvCxnSpPr>
        <p:spPr>
          <a:xfrm>
            <a:off x="6037023" y="12970104"/>
            <a:ext cx="1248225" cy="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Imagen 99">
            <a:extLst>
              <a:ext uri="{FF2B5EF4-FFF2-40B4-BE49-F238E27FC236}">
                <a16:creationId xmlns:a16="http://schemas.microsoft.com/office/drawing/2014/main" id="{5330C090-1D6D-4AE3-A945-636DD511576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577569" y="12427523"/>
            <a:ext cx="2047230" cy="1086021"/>
          </a:xfrm>
          <a:prstGeom prst="rect">
            <a:avLst/>
          </a:prstGeom>
        </p:spPr>
      </p:pic>
      <p:sp>
        <p:nvSpPr>
          <p:cNvPr id="101" name="CuadroTexto 100">
            <a:extLst>
              <a:ext uri="{FF2B5EF4-FFF2-40B4-BE49-F238E27FC236}">
                <a16:creationId xmlns:a16="http://schemas.microsoft.com/office/drawing/2014/main" id="{BE83DF2D-E018-4052-967E-8B00975EC9A5}"/>
              </a:ext>
            </a:extLst>
          </p:cNvPr>
          <p:cNvSpPr txBox="1"/>
          <p:nvPr/>
        </p:nvSpPr>
        <p:spPr>
          <a:xfrm>
            <a:off x="10569416" y="13512681"/>
            <a:ext cx="2047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Edición/creación de módulos, sección de materiales</a:t>
            </a:r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16A4B6B3-F3F3-440C-A7BA-F7A0D59D402A}"/>
              </a:ext>
            </a:extLst>
          </p:cNvPr>
          <p:cNvCxnSpPr>
            <a:cxnSpLocks/>
            <a:stCxn id="95" idx="3"/>
            <a:endCxn id="100" idx="1"/>
          </p:cNvCxnSpPr>
          <p:nvPr/>
        </p:nvCxnSpPr>
        <p:spPr>
          <a:xfrm>
            <a:off x="9332475" y="12970105"/>
            <a:ext cx="1245094" cy="42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Imagen 104">
            <a:extLst>
              <a:ext uri="{FF2B5EF4-FFF2-40B4-BE49-F238E27FC236}">
                <a16:creationId xmlns:a16="http://schemas.microsoft.com/office/drawing/2014/main" id="{E8D42D11-13BA-4BAA-B87A-C47628084C9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909016" y="12423144"/>
            <a:ext cx="2053865" cy="1089541"/>
          </a:xfrm>
          <a:prstGeom prst="rect">
            <a:avLst/>
          </a:prstGeom>
        </p:spPr>
      </p:pic>
      <p:sp>
        <p:nvSpPr>
          <p:cNvPr id="106" name="CuadroTexto 105">
            <a:extLst>
              <a:ext uri="{FF2B5EF4-FFF2-40B4-BE49-F238E27FC236}">
                <a16:creationId xmlns:a16="http://schemas.microsoft.com/office/drawing/2014/main" id="{577B90F3-7EB1-4104-A770-B000E796E02D}"/>
              </a:ext>
            </a:extLst>
          </p:cNvPr>
          <p:cNvSpPr txBox="1"/>
          <p:nvPr/>
        </p:nvSpPr>
        <p:spPr>
          <a:xfrm>
            <a:off x="13871317" y="13512681"/>
            <a:ext cx="2047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Edición/creación de módulos, sección de revisión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58DE1FBD-DE30-44A6-8AA7-1A996E6DB9D8}"/>
              </a:ext>
            </a:extLst>
          </p:cNvPr>
          <p:cNvCxnSpPr>
            <a:cxnSpLocks/>
            <a:stCxn id="100" idx="3"/>
            <a:endCxn id="105" idx="1"/>
          </p:cNvCxnSpPr>
          <p:nvPr/>
        </p:nvCxnSpPr>
        <p:spPr>
          <a:xfrm flipV="1">
            <a:off x="12624803" y="12967915"/>
            <a:ext cx="1284213" cy="261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Imagen 109">
            <a:extLst>
              <a:ext uri="{FF2B5EF4-FFF2-40B4-BE49-F238E27FC236}">
                <a16:creationId xmlns:a16="http://schemas.microsoft.com/office/drawing/2014/main" id="{040EAA81-400C-45B9-9A85-A8724ADF7C3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7155037" y="8053368"/>
            <a:ext cx="2047231" cy="1085162"/>
          </a:xfrm>
          <a:prstGeom prst="rect">
            <a:avLst/>
          </a:prstGeom>
        </p:spPr>
      </p:pic>
      <p:sp>
        <p:nvSpPr>
          <p:cNvPr id="111" name="CuadroTexto 110">
            <a:extLst>
              <a:ext uri="{FF2B5EF4-FFF2-40B4-BE49-F238E27FC236}">
                <a16:creationId xmlns:a16="http://schemas.microsoft.com/office/drawing/2014/main" id="{520BAC12-7683-4C3D-9391-D2045F0D7F4A}"/>
              </a:ext>
            </a:extLst>
          </p:cNvPr>
          <p:cNvSpPr txBox="1"/>
          <p:nvPr/>
        </p:nvSpPr>
        <p:spPr>
          <a:xfrm>
            <a:off x="17378312" y="9141190"/>
            <a:ext cx="1600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Administración de categorías</a:t>
            </a:r>
          </a:p>
        </p:txBody>
      </p:sp>
      <p:cxnSp>
        <p:nvCxnSpPr>
          <p:cNvPr id="112" name="Conector recto de flecha 40">
            <a:extLst>
              <a:ext uri="{FF2B5EF4-FFF2-40B4-BE49-F238E27FC236}">
                <a16:creationId xmlns:a16="http://schemas.microsoft.com/office/drawing/2014/main" id="{ABFF205E-C211-469F-9148-C70AA1323372}"/>
              </a:ext>
            </a:extLst>
          </p:cNvPr>
          <p:cNvCxnSpPr>
            <a:cxnSpLocks/>
            <a:stCxn id="30" idx="2"/>
            <a:endCxn id="110" idx="0"/>
          </p:cNvCxnSpPr>
          <p:nvPr/>
        </p:nvCxnSpPr>
        <p:spPr>
          <a:xfrm rot="16200000" flipH="1">
            <a:off x="10253790" y="128509"/>
            <a:ext cx="2738548" cy="13111170"/>
          </a:xfrm>
          <a:prstGeom prst="bentConnector3">
            <a:avLst>
              <a:gd name="adj1" fmla="val 10166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40">
            <a:extLst>
              <a:ext uri="{FF2B5EF4-FFF2-40B4-BE49-F238E27FC236}">
                <a16:creationId xmlns:a16="http://schemas.microsoft.com/office/drawing/2014/main" id="{E738D85F-A459-46DB-9432-4D0A4F2C5D94}"/>
              </a:ext>
            </a:extLst>
          </p:cNvPr>
          <p:cNvCxnSpPr>
            <a:cxnSpLocks/>
            <a:stCxn id="40" idx="2"/>
            <a:endCxn id="110" idx="0"/>
          </p:cNvCxnSpPr>
          <p:nvPr/>
        </p:nvCxnSpPr>
        <p:spPr>
          <a:xfrm rot="16200000" flipH="1">
            <a:off x="11225715" y="1100438"/>
            <a:ext cx="740702" cy="13165165"/>
          </a:xfrm>
          <a:prstGeom prst="bentConnector3">
            <a:avLst>
              <a:gd name="adj1" fmla="val 43503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40">
            <a:extLst>
              <a:ext uri="{FF2B5EF4-FFF2-40B4-BE49-F238E27FC236}">
                <a16:creationId xmlns:a16="http://schemas.microsoft.com/office/drawing/2014/main" id="{6E4DB57C-437C-4CD4-917B-A0D3C96A9698}"/>
              </a:ext>
            </a:extLst>
          </p:cNvPr>
          <p:cNvCxnSpPr>
            <a:cxnSpLocks/>
            <a:stCxn id="56" idx="2"/>
            <a:endCxn id="110" idx="1"/>
          </p:cNvCxnSpPr>
          <p:nvPr/>
        </p:nvCxnSpPr>
        <p:spPr>
          <a:xfrm rot="5400000" flipH="1" flipV="1">
            <a:off x="10631839" y="2988797"/>
            <a:ext cx="916042" cy="12130346"/>
          </a:xfrm>
          <a:prstGeom prst="bentConnector4">
            <a:avLst>
              <a:gd name="adj1" fmla="val -49472"/>
              <a:gd name="adj2" fmla="val 66542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40">
            <a:extLst>
              <a:ext uri="{FF2B5EF4-FFF2-40B4-BE49-F238E27FC236}">
                <a16:creationId xmlns:a16="http://schemas.microsoft.com/office/drawing/2014/main" id="{9F374AFC-BEEB-4404-90F3-3C5275FA9A29}"/>
              </a:ext>
            </a:extLst>
          </p:cNvPr>
          <p:cNvCxnSpPr>
            <a:cxnSpLocks/>
            <a:stCxn id="74" idx="2"/>
            <a:endCxn id="111" idx="2"/>
          </p:cNvCxnSpPr>
          <p:nvPr/>
        </p:nvCxnSpPr>
        <p:spPr>
          <a:xfrm rot="5400000" flipH="1" flipV="1">
            <a:off x="10621577" y="4233422"/>
            <a:ext cx="2002972" cy="13111169"/>
          </a:xfrm>
          <a:prstGeom prst="bentConnector3">
            <a:avLst>
              <a:gd name="adj1" fmla="val -17020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40">
            <a:extLst>
              <a:ext uri="{FF2B5EF4-FFF2-40B4-BE49-F238E27FC236}">
                <a16:creationId xmlns:a16="http://schemas.microsoft.com/office/drawing/2014/main" id="{08B3E769-8684-462F-AF44-4CA6A00788A6}"/>
              </a:ext>
            </a:extLst>
          </p:cNvPr>
          <p:cNvCxnSpPr>
            <a:cxnSpLocks/>
            <a:stCxn id="90" idx="2"/>
            <a:endCxn id="111" idx="2"/>
          </p:cNvCxnSpPr>
          <p:nvPr/>
        </p:nvCxnSpPr>
        <p:spPr>
          <a:xfrm rot="5400000" flipH="1" flipV="1">
            <a:off x="9554422" y="5257788"/>
            <a:ext cx="4094495" cy="13153961"/>
          </a:xfrm>
          <a:prstGeom prst="bentConnector3">
            <a:avLst>
              <a:gd name="adj1" fmla="val -16162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Imagen 138">
            <a:extLst>
              <a:ext uri="{FF2B5EF4-FFF2-40B4-BE49-F238E27FC236}">
                <a16:creationId xmlns:a16="http://schemas.microsoft.com/office/drawing/2014/main" id="{F958533D-953A-4BFD-B171-FC5F4B7F6CA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997030" y="14967452"/>
            <a:ext cx="2047231" cy="1085162"/>
          </a:xfrm>
          <a:prstGeom prst="rect">
            <a:avLst/>
          </a:prstGeom>
        </p:spPr>
      </p:pic>
      <p:sp>
        <p:nvSpPr>
          <p:cNvPr id="140" name="CuadroTexto 139">
            <a:extLst>
              <a:ext uri="{FF2B5EF4-FFF2-40B4-BE49-F238E27FC236}">
                <a16:creationId xmlns:a16="http://schemas.microsoft.com/office/drawing/2014/main" id="{7E697EF9-74E9-4F12-873F-75C48CEA4E86}"/>
              </a:ext>
            </a:extLst>
          </p:cNvPr>
          <p:cNvSpPr txBox="1"/>
          <p:nvPr/>
        </p:nvSpPr>
        <p:spPr>
          <a:xfrm>
            <a:off x="3989789" y="16052614"/>
            <a:ext cx="204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Sección de usuarios</a:t>
            </a:r>
          </a:p>
        </p:txBody>
      </p:sp>
      <p:cxnSp>
        <p:nvCxnSpPr>
          <p:cNvPr id="141" name="Conector recto de flecha 40">
            <a:extLst>
              <a:ext uri="{FF2B5EF4-FFF2-40B4-BE49-F238E27FC236}">
                <a16:creationId xmlns:a16="http://schemas.microsoft.com/office/drawing/2014/main" id="{4A04A3DB-C817-43BD-B019-CD9AB8552A2D}"/>
              </a:ext>
            </a:extLst>
          </p:cNvPr>
          <p:cNvCxnSpPr>
            <a:cxnSpLocks/>
            <a:stCxn id="6" idx="2"/>
            <a:endCxn id="139" idx="1"/>
          </p:cNvCxnSpPr>
          <p:nvPr/>
        </p:nvCxnSpPr>
        <p:spPr>
          <a:xfrm rot="16200000" flipH="1">
            <a:off x="-3830977" y="7682028"/>
            <a:ext cx="13246404" cy="2409606"/>
          </a:xfrm>
          <a:prstGeom prst="bent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Imagen 143">
            <a:extLst>
              <a:ext uri="{FF2B5EF4-FFF2-40B4-BE49-F238E27FC236}">
                <a16:creationId xmlns:a16="http://schemas.microsoft.com/office/drawing/2014/main" id="{213E3663-DFD2-4C7A-9E6E-3C6FBE8FCB4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285246" y="14967452"/>
            <a:ext cx="2050291" cy="1085162"/>
          </a:xfrm>
          <a:prstGeom prst="rect">
            <a:avLst/>
          </a:prstGeom>
        </p:spPr>
      </p:pic>
      <p:sp>
        <p:nvSpPr>
          <p:cNvPr id="145" name="CuadroTexto 144">
            <a:extLst>
              <a:ext uri="{FF2B5EF4-FFF2-40B4-BE49-F238E27FC236}">
                <a16:creationId xmlns:a16="http://schemas.microsoft.com/office/drawing/2014/main" id="{90CFFA3A-3732-491C-AA78-D30AFC8CCC08}"/>
              </a:ext>
            </a:extLst>
          </p:cNvPr>
          <p:cNvSpPr txBox="1"/>
          <p:nvPr/>
        </p:nvSpPr>
        <p:spPr>
          <a:xfrm>
            <a:off x="7264106" y="16052616"/>
            <a:ext cx="204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Edición/creación de usuario</a:t>
            </a:r>
          </a:p>
        </p:txBody>
      </p: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E20F8954-BC11-4376-BF0E-D41E8EF06664}"/>
              </a:ext>
            </a:extLst>
          </p:cNvPr>
          <p:cNvCxnSpPr>
            <a:cxnSpLocks/>
            <a:stCxn id="139" idx="3"/>
            <a:endCxn id="144" idx="1"/>
          </p:cNvCxnSpPr>
          <p:nvPr/>
        </p:nvCxnSpPr>
        <p:spPr>
          <a:xfrm>
            <a:off x="6044261" y="15510033"/>
            <a:ext cx="1240985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Imagen 148">
            <a:extLst>
              <a:ext uri="{FF2B5EF4-FFF2-40B4-BE49-F238E27FC236}">
                <a16:creationId xmlns:a16="http://schemas.microsoft.com/office/drawing/2014/main" id="{2F9D92BB-161B-4584-9A2D-64C03BC3F06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997029" y="17210788"/>
            <a:ext cx="2047230" cy="1085161"/>
          </a:xfrm>
          <a:prstGeom prst="rect">
            <a:avLst/>
          </a:prstGeom>
        </p:spPr>
      </p:pic>
      <p:sp>
        <p:nvSpPr>
          <p:cNvPr id="150" name="CuadroTexto 149">
            <a:extLst>
              <a:ext uri="{FF2B5EF4-FFF2-40B4-BE49-F238E27FC236}">
                <a16:creationId xmlns:a16="http://schemas.microsoft.com/office/drawing/2014/main" id="{35B2E6CA-B376-4292-8DE5-A952667F741A}"/>
              </a:ext>
            </a:extLst>
          </p:cNvPr>
          <p:cNvSpPr txBox="1"/>
          <p:nvPr/>
        </p:nvSpPr>
        <p:spPr>
          <a:xfrm>
            <a:off x="4261088" y="18269381"/>
            <a:ext cx="150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Configuración de criterios</a:t>
            </a:r>
          </a:p>
        </p:txBody>
      </p:sp>
      <p:cxnSp>
        <p:nvCxnSpPr>
          <p:cNvPr id="151" name="Conector recto de flecha 40">
            <a:extLst>
              <a:ext uri="{FF2B5EF4-FFF2-40B4-BE49-F238E27FC236}">
                <a16:creationId xmlns:a16="http://schemas.microsoft.com/office/drawing/2014/main" id="{3C269E31-147F-428A-902B-DF7640387A50}"/>
              </a:ext>
            </a:extLst>
          </p:cNvPr>
          <p:cNvCxnSpPr>
            <a:cxnSpLocks/>
            <a:stCxn id="6" idx="2"/>
            <a:endCxn id="149" idx="1"/>
          </p:cNvCxnSpPr>
          <p:nvPr/>
        </p:nvCxnSpPr>
        <p:spPr>
          <a:xfrm rot="16200000" flipH="1">
            <a:off x="-4952644" y="8803696"/>
            <a:ext cx="15489740" cy="2409605"/>
          </a:xfrm>
          <a:prstGeom prst="bent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23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144</Words>
  <Application>Microsoft Office PowerPoint</Application>
  <PresentationFormat>Personalizado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Javier</dc:creator>
  <cp:lastModifiedBy>Victor Javier</cp:lastModifiedBy>
  <cp:revision>29</cp:revision>
  <dcterms:created xsi:type="dcterms:W3CDTF">2018-08-30T15:42:07Z</dcterms:created>
  <dcterms:modified xsi:type="dcterms:W3CDTF">2018-08-31T04:15:47Z</dcterms:modified>
</cp:coreProperties>
</file>