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customXml/itemProps925.xml" ContentType="application/vnd.openxmlformats-officedocument.customXmlProperties+xml"/>
  <Override PartName="/customXml/itemProps926.xml" ContentType="application/vnd.openxmlformats-officedocument.customXmlProperties+xml"/>
  <Override PartName="/customXml/itemProps927.xml" ContentType="application/vnd.openxmlformats-officedocument.customXmlProperties+xml"/>
  <Override PartName="/customXml/itemProps928.xml" ContentType="application/vnd.openxmlformats-officedocument.customXmlProperties+xml"/>
  <Override PartName="/customXml/itemProps929.xml" ContentType="application/vnd.openxmlformats-officedocument.customXmlProperties+xml"/>
  <Override PartName="/customXml/itemProps930.xml" ContentType="application/vnd.openxmlformats-officedocument.customXmlProperties+xml"/>
  <Override PartName="/customXml/itemProps931.xml" ContentType="application/vnd.openxmlformats-officedocument.customXmlProperties+xml"/>
  <Override PartName="/customXml/itemProps932.xml" ContentType="application/vnd.openxmlformats-officedocument.customXmlProperties+xml"/>
  <Override PartName="/customXml/itemProps933.xml" ContentType="application/vnd.openxmlformats-officedocument.customXmlProperties+xml"/>
  <Override PartName="/customXml/itemProps934.xml" ContentType="application/vnd.openxmlformats-officedocument.customXmlProperties+xml"/>
  <Override PartName="/customXml/itemProps935.xml" ContentType="application/vnd.openxmlformats-officedocument.customXmlProperties+xml"/>
  <Override PartName="/customXml/itemProps936.xml" ContentType="application/vnd.openxmlformats-officedocument.customXmlProperties+xml"/>
  <Override PartName="/customXml/itemProps937.xml" ContentType="application/vnd.openxmlformats-officedocument.customXmlProperties+xml"/>
  <Override PartName="/customXml/itemProps938.xml" ContentType="application/vnd.openxmlformats-officedocument.customXmlProperties+xml"/>
  <Override PartName="/customXml/itemProps939.xml" ContentType="application/vnd.openxmlformats-officedocument.customXmlProperties+xml"/>
  <Override PartName="/customXml/itemProps940.xml" ContentType="application/vnd.openxmlformats-officedocument.customXmlProperties+xml"/>
  <Override PartName="/customXml/itemProps941.xml" ContentType="application/vnd.openxmlformats-officedocument.customXmlProperties+xml"/>
  <Override PartName="/customXml/itemProps942.xml" ContentType="application/vnd.openxmlformats-officedocument.customXmlProperties+xml"/>
  <Override PartName="/customXml/itemProps943.xml" ContentType="application/vnd.openxmlformats-officedocument.customXmlProperties+xml"/>
  <Override PartName="/customXml/itemProps944.xml" ContentType="application/vnd.openxmlformats-officedocument.customXmlProperties+xml"/>
  <Override PartName="/customXml/itemProps945.xml" ContentType="application/vnd.openxmlformats-officedocument.customXmlProperties+xml"/>
  <Override PartName="/customXml/itemProps946.xml" ContentType="application/vnd.openxmlformats-officedocument.customXmlProperties+xml"/>
  <Override PartName="/customXml/itemProps947.xml" ContentType="application/vnd.openxmlformats-officedocument.customXmlProperties+xml"/>
  <Override PartName="/customXml/itemProps948.xml" ContentType="application/vnd.openxmlformats-officedocument.customXmlProperties+xml"/>
  <Override PartName="/customXml/itemProps949.xml" ContentType="application/vnd.openxmlformats-officedocument.customXmlProperties+xml"/>
  <Override PartName="/customXml/itemProps950.xml" ContentType="application/vnd.openxmlformats-officedocument.customXmlProperties+xml"/>
  <Override PartName="/customXml/itemProps951.xml" ContentType="application/vnd.openxmlformats-officedocument.customXmlProperties+xml"/>
  <Override PartName="/customXml/itemProps952.xml" ContentType="application/vnd.openxmlformats-officedocument.customXmlProperties+xml"/>
  <Override PartName="/customXml/itemProps953.xml" ContentType="application/vnd.openxmlformats-officedocument.customXmlProperties+xml"/>
  <Override PartName="/customXml/itemProps954.xml" ContentType="application/vnd.openxmlformats-officedocument.customXmlProperties+xml"/>
  <Override PartName="/customXml/itemProps955.xml" ContentType="application/vnd.openxmlformats-officedocument.customXmlProperties+xml"/>
  <Override PartName="/customXml/itemProps956.xml" ContentType="application/vnd.openxmlformats-officedocument.customXmlProperties+xml"/>
  <Override PartName="/customXml/itemProps957.xml" ContentType="application/vnd.openxmlformats-officedocument.customXmlProperties+xml"/>
  <Override PartName="/customXml/itemProps958.xml" ContentType="application/vnd.openxmlformats-officedocument.customXmlProperties+xml"/>
  <Override PartName="/customXml/itemProps959.xml" ContentType="application/vnd.openxmlformats-officedocument.customXmlProperties+xml"/>
  <Override PartName="/customXml/itemProps960.xml" ContentType="application/vnd.openxmlformats-officedocument.customXmlProperties+xml"/>
  <Override PartName="/customXml/itemProps961.xml" ContentType="application/vnd.openxmlformats-officedocument.customXmlProperties+xml"/>
  <Override PartName="/customXml/itemProps962.xml" ContentType="application/vnd.openxmlformats-officedocument.customXmlProperties+xml"/>
  <Override PartName="/customXml/itemProps963.xml" ContentType="application/vnd.openxmlformats-officedocument.customXmlProperties+xml"/>
  <Override PartName="/customXml/itemProps964.xml" ContentType="application/vnd.openxmlformats-officedocument.customXmlProperties+xml"/>
  <Override PartName="/customXml/itemProps965.xml" ContentType="application/vnd.openxmlformats-officedocument.customXmlProperties+xml"/>
  <Override PartName="/customXml/itemProps966.xml" ContentType="application/vnd.openxmlformats-officedocument.customXmlProperties+xml"/>
  <Override PartName="/customXml/itemProps967.xml" ContentType="application/vnd.openxmlformats-officedocument.customXmlProperties+xml"/>
  <Override PartName="/customXml/itemProps968.xml" ContentType="application/vnd.openxmlformats-officedocument.customXmlProperties+xml"/>
  <Override PartName="/customXml/itemProps969.xml" ContentType="application/vnd.openxmlformats-officedocument.customXmlProperties+xml"/>
  <Override PartName="/customXml/itemProps970.xml" ContentType="application/vnd.openxmlformats-officedocument.customXmlProperties+xml"/>
  <Override PartName="/customXml/itemProps971.xml" ContentType="application/vnd.openxmlformats-officedocument.customXmlProperties+xml"/>
  <Override PartName="/customXml/itemProps972.xml" ContentType="application/vnd.openxmlformats-officedocument.customXmlProperties+xml"/>
  <Override PartName="/customXml/itemProps973.xml" ContentType="application/vnd.openxmlformats-officedocument.customXmlProperties+xml"/>
  <Override PartName="/customXml/itemProps974.xml" ContentType="application/vnd.openxmlformats-officedocument.customXmlProperties+xml"/>
  <Override PartName="/customXml/itemProps975.xml" ContentType="application/vnd.openxmlformats-officedocument.customXmlProperties+xml"/>
  <Override PartName="/customXml/itemProps976.xml" ContentType="application/vnd.openxmlformats-officedocument.customXmlProperties+xml"/>
  <Override PartName="/customXml/itemProps977.xml" ContentType="application/vnd.openxmlformats-officedocument.customXmlProperties+xml"/>
  <Override PartName="/customXml/itemProps978.xml" ContentType="application/vnd.openxmlformats-officedocument.customXmlProperties+xml"/>
  <Override PartName="/customXml/itemProps979.xml" ContentType="application/vnd.openxmlformats-officedocument.customXmlProperties+xml"/>
  <Override PartName="/customXml/itemProps980.xml" ContentType="application/vnd.openxmlformats-officedocument.customXmlProperties+xml"/>
  <Override PartName="/customXml/itemProps981.xml" ContentType="application/vnd.openxmlformats-officedocument.customXmlProperties+xml"/>
  <Override PartName="/customXml/itemProps982.xml" ContentType="application/vnd.openxmlformats-officedocument.customXmlProperties+xml"/>
  <Override PartName="/customXml/itemProps983.xml" ContentType="application/vnd.openxmlformats-officedocument.customXmlProperties+xml"/>
  <Override PartName="/customXml/itemProps984.xml" ContentType="application/vnd.openxmlformats-officedocument.customXmlProperties+xml"/>
  <Override PartName="/customXml/itemProps985.xml" ContentType="application/vnd.openxmlformats-officedocument.customXmlProperties+xml"/>
  <Override PartName="/customXml/itemProps986.xml" ContentType="application/vnd.openxmlformats-officedocument.customXmlProperties+xml"/>
  <Override PartName="/customXml/itemProps987.xml" ContentType="application/vnd.openxmlformats-officedocument.customXmlProperties+xml"/>
  <Override PartName="/customXml/itemProps988.xml" ContentType="application/vnd.openxmlformats-officedocument.customXmlProperties+xml"/>
  <Override PartName="/customXml/itemProps989.xml" ContentType="application/vnd.openxmlformats-officedocument.customXmlProperties+xml"/>
  <Override PartName="/customXml/itemProps990.xml" ContentType="application/vnd.openxmlformats-officedocument.customXmlProperties+xml"/>
  <Override PartName="/customXml/itemProps991.xml" ContentType="application/vnd.openxmlformats-officedocument.customXmlProperties+xml"/>
  <Override PartName="/customXml/itemProps992.xml" ContentType="application/vnd.openxmlformats-officedocument.customXmlProperties+xml"/>
  <Override PartName="/customXml/itemProps993.xml" ContentType="application/vnd.openxmlformats-officedocument.customXmlProperties+xml"/>
  <Override PartName="/customXml/itemProps994.xml" ContentType="application/vnd.openxmlformats-officedocument.customXmlProperties+xml"/>
  <Override PartName="/customXml/itemProps995.xml" ContentType="application/vnd.openxmlformats-officedocument.customXmlProperties+xml"/>
  <Override PartName="/customXml/itemProps996.xml" ContentType="application/vnd.openxmlformats-officedocument.customXmlProperties+xml"/>
  <Override PartName="/customXml/itemProps997.xml" ContentType="application/vnd.openxmlformats-officedocument.customXmlProperties+xml"/>
  <Override PartName="/customXml/itemProps998.xml" ContentType="application/vnd.openxmlformats-officedocument.customXmlProperties+xml"/>
  <Override PartName="/customXml/itemProps999.xml" ContentType="application/vnd.openxmlformats-officedocument.customXmlProperties+xml"/>
  <Override PartName="/customXml/itemProps1000.xml" ContentType="application/vnd.openxmlformats-officedocument.customXmlProperties+xml"/>
  <Override PartName="/customXml/itemProps1001.xml" ContentType="application/vnd.openxmlformats-officedocument.customXmlProperties+xml"/>
  <Override PartName="/customXml/itemProps1002.xml" ContentType="application/vnd.openxmlformats-officedocument.customXmlProperties+xml"/>
  <Override PartName="/customXml/itemProps1003.xml" ContentType="application/vnd.openxmlformats-officedocument.customXmlProperties+xml"/>
  <Override PartName="/customXml/itemProps1004.xml" ContentType="application/vnd.openxmlformats-officedocument.customXmlProperties+xml"/>
  <Override PartName="/customXml/itemProps1005.xml" ContentType="application/vnd.openxmlformats-officedocument.customXmlProperties+xml"/>
  <Override PartName="/customXml/itemProps1006.xml" ContentType="application/vnd.openxmlformats-officedocument.customXmlProperties+xml"/>
  <Override PartName="/customXml/itemProps1007.xml" ContentType="application/vnd.openxmlformats-officedocument.customXmlProperties+xml"/>
  <Override PartName="/customXml/itemProps1008.xml" ContentType="application/vnd.openxmlformats-officedocument.customXmlProperties+xml"/>
  <Override PartName="/customXml/itemProps1009.xml" ContentType="application/vnd.openxmlformats-officedocument.customXmlProperties+xml"/>
  <Override PartName="/customXml/itemProps1010.xml" ContentType="application/vnd.openxmlformats-officedocument.customXmlProperties+xml"/>
  <Override PartName="/customXml/itemProps1011.xml" ContentType="application/vnd.openxmlformats-officedocument.customXmlProperties+xml"/>
  <Override PartName="/customXml/itemProps1012.xml" ContentType="application/vnd.openxmlformats-officedocument.customXmlProperties+xml"/>
  <Override PartName="/customXml/itemProps1013.xml" ContentType="application/vnd.openxmlformats-officedocument.customXmlProperties+xml"/>
  <Override PartName="/customXml/itemProps1014.xml" ContentType="application/vnd.openxmlformats-officedocument.customXmlProperties+xml"/>
  <Override PartName="/customXml/itemProps1015.xml" ContentType="application/vnd.openxmlformats-officedocument.customXmlProperties+xml"/>
  <Override PartName="/customXml/itemProps1016.xml" ContentType="application/vnd.openxmlformats-officedocument.customXmlProperties+xml"/>
  <Override PartName="/customXml/itemProps1017.xml" ContentType="application/vnd.openxmlformats-officedocument.customXmlProperties+xml"/>
  <Override PartName="/customXml/itemProps1018.xml" ContentType="application/vnd.openxmlformats-officedocument.customXmlProperties+xml"/>
  <Override PartName="/customXml/itemProps1019.xml" ContentType="application/vnd.openxmlformats-officedocument.customXmlProperties+xml"/>
  <Override PartName="/customXml/itemProps1020.xml" ContentType="application/vnd.openxmlformats-officedocument.customXmlProperties+xml"/>
  <Override PartName="/customXml/itemProps1021.xml" ContentType="application/vnd.openxmlformats-officedocument.customXmlProperties+xml"/>
  <Override PartName="/customXml/itemProps1022.xml" ContentType="application/vnd.openxmlformats-officedocument.customXmlProperties+xml"/>
  <Override PartName="/customXml/itemProps1023.xml" ContentType="application/vnd.openxmlformats-officedocument.customXmlProperties+xml"/>
  <Override PartName="/customXml/itemProps1024.xml" ContentType="application/vnd.openxmlformats-officedocument.customXmlProperties+xml"/>
  <Override PartName="/customXml/itemProps1025.xml" ContentType="application/vnd.openxmlformats-officedocument.customXmlProperties+xml"/>
  <Override PartName="/customXml/itemProps1026.xml" ContentType="application/vnd.openxmlformats-officedocument.customXmlProperties+xml"/>
  <Override PartName="/customXml/itemProps1027.xml" ContentType="application/vnd.openxmlformats-officedocument.customXmlProperties+xml"/>
  <Override PartName="/customXml/itemProps1028.xml" ContentType="application/vnd.openxmlformats-officedocument.customXmlProperties+xml"/>
  <Override PartName="/customXml/itemProps1029.xml" ContentType="application/vnd.openxmlformats-officedocument.customXmlProperties+xml"/>
  <Override PartName="/customXml/itemProps1030.xml" ContentType="application/vnd.openxmlformats-officedocument.customXmlProperties+xml"/>
  <Override PartName="/customXml/itemProps1031.xml" ContentType="application/vnd.openxmlformats-officedocument.customXmlProperties+xml"/>
  <Override PartName="/customXml/itemProps1032.xml" ContentType="application/vnd.openxmlformats-officedocument.customXmlProperties+xml"/>
  <Override PartName="/customXml/itemProps1033.xml" ContentType="application/vnd.openxmlformats-officedocument.customXmlProperties+xml"/>
  <Override PartName="/customXml/itemProps1034.xml" ContentType="application/vnd.openxmlformats-officedocument.customXmlProperties+xml"/>
  <Override PartName="/customXml/itemProps1035.xml" ContentType="application/vnd.openxmlformats-officedocument.customXmlProperties+xml"/>
  <Override PartName="/customXml/itemProps1036.xml" ContentType="application/vnd.openxmlformats-officedocument.customXmlProperties+xml"/>
  <Override PartName="/customXml/itemProps1037.xml" ContentType="application/vnd.openxmlformats-officedocument.customXmlProperties+xml"/>
  <Override PartName="/customXml/itemProps1038.xml" ContentType="application/vnd.openxmlformats-officedocument.customXmlProperties+xml"/>
  <Override PartName="/customXml/itemProps1039.xml" ContentType="application/vnd.openxmlformats-officedocument.customXmlProperties+xml"/>
  <Override PartName="/customXml/itemProps1040.xml" ContentType="application/vnd.openxmlformats-officedocument.customXmlProperties+xml"/>
  <Override PartName="/customXml/itemProps1041.xml" ContentType="application/vnd.openxmlformats-officedocument.customXmlProperties+xml"/>
  <Override PartName="/customXml/itemProps1042.xml" ContentType="application/vnd.openxmlformats-officedocument.customXmlProperties+xml"/>
  <Override PartName="/customXml/itemProps1043.xml" ContentType="application/vnd.openxmlformats-officedocument.customXmlProperties+xml"/>
  <Override PartName="/customXml/itemProps1044.xml" ContentType="application/vnd.openxmlformats-officedocument.customXmlProperties+xml"/>
  <Override PartName="/customXml/itemProps1045.xml" ContentType="application/vnd.openxmlformats-officedocument.customXmlProperties+xml"/>
  <Override PartName="/customXml/itemProps1046.xml" ContentType="application/vnd.openxmlformats-officedocument.customXmlProperties+xml"/>
  <Override PartName="/customXml/itemProps1047.xml" ContentType="application/vnd.openxmlformats-officedocument.customXmlProperties+xml"/>
  <Override PartName="/customXml/itemProps1048.xml" ContentType="application/vnd.openxmlformats-officedocument.customXmlProperties+xml"/>
  <Override PartName="/customXml/itemProps1049.xml" ContentType="application/vnd.openxmlformats-officedocument.customXmlProperties+xml"/>
  <Override PartName="/customXml/itemProps1050.xml" ContentType="application/vnd.openxmlformats-officedocument.customXmlProperties+xml"/>
  <Override PartName="/customXml/itemProps1051.xml" ContentType="application/vnd.openxmlformats-officedocument.customXmlProperties+xml"/>
  <Override PartName="/customXml/itemProps1052.xml" ContentType="application/vnd.openxmlformats-officedocument.customXmlProperties+xml"/>
  <Override PartName="/customXml/itemProps1053.xml" ContentType="application/vnd.openxmlformats-officedocument.customXmlProperties+xml"/>
  <Override PartName="/customXml/itemProps1054.xml" ContentType="application/vnd.openxmlformats-officedocument.customXmlProperties+xml"/>
  <Override PartName="/customXml/itemProps1055.xml" ContentType="application/vnd.openxmlformats-officedocument.customXmlProperties+xml"/>
  <Override PartName="/customXml/itemProps1056.xml" ContentType="application/vnd.openxmlformats-officedocument.customXmlProperties+xml"/>
  <Override PartName="/customXml/itemProps1057.xml" ContentType="application/vnd.openxmlformats-officedocument.customXmlProperties+xml"/>
  <Override PartName="/customXml/itemProps1058.xml" ContentType="application/vnd.openxmlformats-officedocument.customXmlProperties+xml"/>
  <Override PartName="/customXml/itemProps1059.xml" ContentType="application/vnd.openxmlformats-officedocument.customXmlProperties+xml"/>
  <Override PartName="/customXml/itemProps1060.xml" ContentType="application/vnd.openxmlformats-officedocument.customXmlProperties+xml"/>
  <Override PartName="/customXml/itemProps1061.xml" ContentType="application/vnd.openxmlformats-officedocument.customXmlProperties+xml"/>
  <Override PartName="/customXml/itemProps1062.xml" ContentType="application/vnd.openxmlformats-officedocument.customXmlProperties+xml"/>
  <Override PartName="/customXml/itemProps1063.xml" ContentType="application/vnd.openxmlformats-officedocument.customXmlProperties+xml"/>
  <Override PartName="/customXml/itemProps1064.xml" ContentType="application/vnd.openxmlformats-officedocument.customXmlProperties+xml"/>
  <Override PartName="/customXml/itemProps1065.xml" ContentType="application/vnd.openxmlformats-officedocument.customXmlProperties+xml"/>
  <Override PartName="/customXml/itemProps1066.xml" ContentType="application/vnd.openxmlformats-officedocument.customXmlProperties+xml"/>
  <Override PartName="/customXml/itemProps1067.xml" ContentType="application/vnd.openxmlformats-officedocument.customXmlProperties+xml"/>
  <Override PartName="/customXml/itemProps1068.xml" ContentType="application/vnd.openxmlformats-officedocument.customXmlProperties+xml"/>
  <Override PartName="/customXml/itemProps1069.xml" ContentType="application/vnd.openxmlformats-officedocument.customXmlProperties+xml"/>
  <Override PartName="/customXml/itemProps1070.xml" ContentType="application/vnd.openxmlformats-officedocument.customXmlProperties+xml"/>
  <Override PartName="/customXml/itemProps1071.xml" ContentType="application/vnd.openxmlformats-officedocument.customXmlProperties+xml"/>
  <Override PartName="/customXml/itemProps1072.xml" ContentType="application/vnd.openxmlformats-officedocument.customXmlProperties+xml"/>
  <Override PartName="/customXml/itemProps1073.xml" ContentType="application/vnd.openxmlformats-officedocument.customXmlProperties+xml"/>
  <Override PartName="/customXml/itemProps1074.xml" ContentType="application/vnd.openxmlformats-officedocument.customXmlProperties+xml"/>
  <Override PartName="/customXml/itemProps1075.xml" ContentType="application/vnd.openxmlformats-officedocument.customXmlProperties+xml"/>
  <Override PartName="/customXml/itemProps1076.xml" ContentType="application/vnd.openxmlformats-officedocument.customXmlProperties+xml"/>
  <Override PartName="/customXml/itemProps1077.xml" ContentType="application/vnd.openxmlformats-officedocument.customXmlProperties+xml"/>
  <Override PartName="/customXml/itemProps1078.xml" ContentType="application/vnd.openxmlformats-officedocument.customXmlProperties+xml"/>
  <Override PartName="/customXml/itemProps1079.xml" ContentType="application/vnd.openxmlformats-officedocument.customXmlProperties+xml"/>
  <Override PartName="/customXml/itemProps1080.xml" ContentType="application/vnd.openxmlformats-officedocument.customXmlProperties+xml"/>
  <Override PartName="/customXml/itemProps1081.xml" ContentType="application/vnd.openxmlformats-officedocument.customXmlProperties+xml"/>
  <Override PartName="/customXml/itemProps1082.xml" ContentType="application/vnd.openxmlformats-officedocument.customXmlProperties+xml"/>
  <Override PartName="/customXml/itemProps1083.xml" ContentType="application/vnd.openxmlformats-officedocument.customXmlProperties+xml"/>
  <Override PartName="/customXml/itemProps1084.xml" ContentType="application/vnd.openxmlformats-officedocument.customXmlProperties+xml"/>
  <Override PartName="/customXml/itemProps1085.xml" ContentType="application/vnd.openxmlformats-officedocument.customXmlProperties+xml"/>
  <Override PartName="/customXml/itemProps1086.xml" ContentType="application/vnd.openxmlformats-officedocument.customXmlProperties+xml"/>
  <Override PartName="/customXml/itemProps1087.xml" ContentType="application/vnd.openxmlformats-officedocument.customXmlProperties+xml"/>
  <Override PartName="/customXml/itemProps1088.xml" ContentType="application/vnd.openxmlformats-officedocument.customXmlProperties+xml"/>
  <Override PartName="/customXml/itemProps1089.xml" ContentType="application/vnd.openxmlformats-officedocument.customXmlProperties+xml"/>
  <Override PartName="/customXml/itemProps1090.xml" ContentType="application/vnd.openxmlformats-officedocument.customXmlProperties+xml"/>
  <Override PartName="/customXml/itemProps1091.xml" ContentType="application/vnd.openxmlformats-officedocument.customXmlProperties+xml"/>
  <Override PartName="/customXml/itemProps1092.xml" ContentType="application/vnd.openxmlformats-officedocument.customXmlProperties+xml"/>
  <Override PartName="/customXml/itemProps1093.xml" ContentType="application/vnd.openxmlformats-officedocument.customXmlProperties+xml"/>
  <Override PartName="/customXml/itemProps1094.xml" ContentType="application/vnd.openxmlformats-officedocument.customXmlProperties+xml"/>
  <Override PartName="/customXml/itemProps1095.xml" ContentType="application/vnd.openxmlformats-officedocument.customXmlProperties+xml"/>
  <Override PartName="/customXml/itemProps1096.xml" ContentType="application/vnd.openxmlformats-officedocument.customXmlProperties+xml"/>
  <Override PartName="/customXml/itemProps1097.xml" ContentType="application/vnd.openxmlformats-officedocument.customXmlProperties+xml"/>
  <Override PartName="/customXml/itemProps1098.xml" ContentType="application/vnd.openxmlformats-officedocument.customXmlProperties+xml"/>
  <Override PartName="/customXml/itemProps1099.xml" ContentType="application/vnd.openxmlformats-officedocument.customXmlProperties+xml"/>
  <Override PartName="/customXml/itemProps1100.xml" ContentType="application/vnd.openxmlformats-officedocument.customXmlProperties+xml"/>
  <Override PartName="/customXml/itemProps1101.xml" ContentType="application/vnd.openxmlformats-officedocument.customXmlProperties+xml"/>
  <Override PartName="/customXml/itemProps1102.xml" ContentType="application/vnd.openxmlformats-officedocument.customXmlProperties+xml"/>
  <Override PartName="/customXml/itemProps1103.xml" ContentType="application/vnd.openxmlformats-officedocument.customXmlProperties+xml"/>
  <Override PartName="/customXml/itemProps1104.xml" ContentType="application/vnd.openxmlformats-officedocument.customXmlProperties+xml"/>
  <Override PartName="/customXml/itemProps1105.xml" ContentType="application/vnd.openxmlformats-officedocument.customXmlProperties+xml"/>
  <Override PartName="/customXml/itemProps1106.xml" ContentType="application/vnd.openxmlformats-officedocument.customXmlProperties+xml"/>
  <Override PartName="/customXml/itemProps1107.xml" ContentType="application/vnd.openxmlformats-officedocument.customXmlProperties+xml"/>
  <Override PartName="/customXml/itemProps1108.xml" ContentType="application/vnd.openxmlformats-officedocument.customXmlProperties+xml"/>
  <Override PartName="/customXml/itemProps1109.xml" ContentType="application/vnd.openxmlformats-officedocument.customXmlProperties+xml"/>
  <Override PartName="/customXml/itemProps1110.xml" ContentType="application/vnd.openxmlformats-officedocument.customXmlProperties+xml"/>
  <Override PartName="/customXml/itemProps1111.xml" ContentType="application/vnd.openxmlformats-officedocument.customXmlProperties+xml"/>
  <Override PartName="/customXml/itemProps1112.xml" ContentType="application/vnd.openxmlformats-officedocument.customXmlProperties+xml"/>
  <Override PartName="/customXml/itemProps1113.xml" ContentType="application/vnd.openxmlformats-officedocument.customXmlProperties+xml"/>
  <Override PartName="/customXml/itemProps1114.xml" ContentType="application/vnd.openxmlformats-officedocument.customXmlProperties+xml"/>
  <Override PartName="/customXml/itemProps1115.xml" ContentType="application/vnd.openxmlformats-officedocument.customXmlProperties+xml"/>
  <Override PartName="/customXml/itemProps1116.xml" ContentType="application/vnd.openxmlformats-officedocument.customXmlProperties+xml"/>
  <Override PartName="/customXml/itemProps1117.xml" ContentType="application/vnd.openxmlformats-officedocument.customXmlProperties+xml"/>
  <Override PartName="/customXml/itemProps1118.xml" ContentType="application/vnd.openxmlformats-officedocument.customXmlProperties+xml"/>
  <Override PartName="/customXml/itemProps1119.xml" ContentType="application/vnd.openxmlformats-officedocument.customXmlProperties+xml"/>
  <Override PartName="/customXml/itemProps1120.xml" ContentType="application/vnd.openxmlformats-officedocument.customXmlProperties+xml"/>
  <Override PartName="/customXml/itemProps1121.xml" ContentType="application/vnd.openxmlformats-officedocument.customXmlProperties+xml"/>
  <Override PartName="/customXml/itemProps1122.xml" ContentType="application/vnd.openxmlformats-officedocument.customXmlProperties+xml"/>
  <Override PartName="/customXml/itemProps1123.xml" ContentType="application/vnd.openxmlformats-officedocument.customXmlProperties+xml"/>
  <Override PartName="/customXml/itemProps1124.xml" ContentType="application/vnd.openxmlformats-officedocument.customXmlProperties+xml"/>
  <Override PartName="/customXml/itemProps1125.xml" ContentType="application/vnd.openxmlformats-officedocument.customXmlProperties+xml"/>
  <Override PartName="/customXml/itemProps1126.xml" ContentType="application/vnd.openxmlformats-officedocument.customXmlProperties+xml"/>
  <Override PartName="/customXml/itemProps1127.xml" ContentType="application/vnd.openxmlformats-officedocument.customXmlProperties+xml"/>
  <Override PartName="/customXml/itemProps1128.xml" ContentType="application/vnd.openxmlformats-officedocument.customXmlProperties+xml"/>
  <Override PartName="/customXml/itemProps1129.xml" ContentType="application/vnd.openxmlformats-officedocument.customXmlProperties+xml"/>
  <Override PartName="/customXml/itemProps1130.xml" ContentType="application/vnd.openxmlformats-officedocument.customXmlProperties+xml"/>
  <Override PartName="/customXml/itemProps1131.xml" ContentType="application/vnd.openxmlformats-officedocument.customXmlProperties+xml"/>
  <Override PartName="/customXml/itemProps1132.xml" ContentType="application/vnd.openxmlformats-officedocument.customXmlProperties+xml"/>
  <Override PartName="/customXml/itemProps1133.xml" ContentType="application/vnd.openxmlformats-officedocument.customXmlProperties+xml"/>
  <Override PartName="/customXml/itemProps1134.xml" ContentType="application/vnd.openxmlformats-officedocument.customXmlProperties+xml"/>
  <Override PartName="/customXml/itemProps1135.xml" ContentType="application/vnd.openxmlformats-officedocument.customXmlProperties+xml"/>
  <Override PartName="/customXml/itemProps1136.xml" ContentType="application/vnd.openxmlformats-officedocument.customXmlProperties+xml"/>
  <Override PartName="/customXml/itemProps1137.xml" ContentType="application/vnd.openxmlformats-officedocument.customXmlProperties+xml"/>
  <Override PartName="/customXml/itemProps1138.xml" ContentType="application/vnd.openxmlformats-officedocument.customXmlProperties+xml"/>
  <Override PartName="/customXml/itemProps1139.xml" ContentType="application/vnd.openxmlformats-officedocument.customXmlProperties+xml"/>
  <Override PartName="/customXml/itemProps1140.xml" ContentType="application/vnd.openxmlformats-officedocument.customXmlProperties+xml"/>
  <Override PartName="/customXml/itemProps1141.xml" ContentType="application/vnd.openxmlformats-officedocument.customXmlProperties+xml"/>
  <Override PartName="/customXml/itemProps1142.xml" ContentType="application/vnd.openxmlformats-officedocument.customXmlProperties+xml"/>
  <Override PartName="/customXml/itemProps1143.xml" ContentType="application/vnd.openxmlformats-officedocument.customXmlProperties+xml"/>
  <Override PartName="/customXml/itemProps1144.xml" ContentType="application/vnd.openxmlformats-officedocument.customXmlProperties+xml"/>
  <Override PartName="/customXml/itemProps1145.xml" ContentType="application/vnd.openxmlformats-officedocument.customXmlProperties+xml"/>
  <Override PartName="/customXml/itemProps1146.xml" ContentType="application/vnd.openxmlformats-officedocument.customXmlProperties+xml"/>
  <Override PartName="/customXml/itemProps1147.xml" ContentType="application/vnd.openxmlformats-officedocument.customXmlProperties+xml"/>
  <Override PartName="/customXml/itemProps1148.xml" ContentType="application/vnd.openxmlformats-officedocument.customXmlProperties+xml"/>
  <Override PartName="/customXml/itemProps1149.xml" ContentType="application/vnd.openxmlformats-officedocument.customXmlProperties+xml"/>
  <Override PartName="/customXml/itemProps1150.xml" ContentType="application/vnd.openxmlformats-officedocument.customXmlProperties+xml"/>
  <Override PartName="/customXml/itemProps1151.xml" ContentType="application/vnd.openxmlformats-officedocument.customXmlProperties+xml"/>
  <Override PartName="/customXml/itemProps1152.xml" ContentType="application/vnd.openxmlformats-officedocument.customXmlProperties+xml"/>
  <Override PartName="/customXml/itemProps1153.xml" ContentType="application/vnd.openxmlformats-officedocument.customXmlProperties+xml"/>
  <Override PartName="/customXml/itemProps1154.xml" ContentType="application/vnd.openxmlformats-officedocument.customXmlProperties+xml"/>
  <Override PartName="/customXml/itemProps1155.xml" ContentType="application/vnd.openxmlformats-officedocument.customXmlProperties+xml"/>
  <Override PartName="/customXml/itemProps1156.xml" ContentType="application/vnd.openxmlformats-officedocument.customXmlProperties+xml"/>
  <Override PartName="/customXml/itemProps1157.xml" ContentType="application/vnd.openxmlformats-officedocument.customXmlProperties+xml"/>
  <Override PartName="/customXml/itemProps1158.xml" ContentType="application/vnd.openxmlformats-officedocument.customXmlProperties+xml"/>
  <Override PartName="/customXml/itemProps1159.xml" ContentType="application/vnd.openxmlformats-officedocument.customXmlProperties+xml"/>
  <Override PartName="/customXml/itemProps1160.xml" ContentType="application/vnd.openxmlformats-officedocument.customXmlProperties+xml"/>
  <Override PartName="/customXml/itemProps1161.xml" ContentType="application/vnd.openxmlformats-officedocument.customXmlProperties+xml"/>
  <Override PartName="/customXml/itemProps1162.xml" ContentType="application/vnd.openxmlformats-officedocument.customXmlProperties+xml"/>
  <Override PartName="/customXml/itemProps1163.xml" ContentType="application/vnd.openxmlformats-officedocument.customXmlProperties+xml"/>
  <Override PartName="/customXml/itemProps1164.xml" ContentType="application/vnd.openxmlformats-officedocument.customXmlProperties+xml"/>
  <Override PartName="/customXml/itemProps1165.xml" ContentType="application/vnd.openxmlformats-officedocument.customXmlProperties+xml"/>
  <Override PartName="/customXml/itemProps1166.xml" ContentType="application/vnd.openxmlformats-officedocument.customXmlProperties+xml"/>
  <Override PartName="/customXml/itemProps1167.xml" ContentType="application/vnd.openxmlformats-officedocument.customXmlProperties+xml"/>
  <Override PartName="/customXml/itemProps1168.xml" ContentType="application/vnd.openxmlformats-officedocument.customXmlProperties+xml"/>
  <Override PartName="/customXml/itemProps1169.xml" ContentType="application/vnd.openxmlformats-officedocument.customXmlProperties+xml"/>
  <Override PartName="/customXml/itemProps1170.xml" ContentType="application/vnd.openxmlformats-officedocument.customXmlProperties+xml"/>
  <Override PartName="/customXml/itemProps1171.xml" ContentType="application/vnd.openxmlformats-officedocument.customXmlProperties+xml"/>
  <Override PartName="/customXml/itemProps1172.xml" ContentType="application/vnd.openxmlformats-officedocument.customXmlProperties+xml"/>
  <Override PartName="/customXml/itemProps1173.xml" ContentType="application/vnd.openxmlformats-officedocument.customXmlProperties+xml"/>
  <Override PartName="/customXml/itemProps1174.xml" ContentType="application/vnd.openxmlformats-officedocument.customXmlProperties+xml"/>
  <Override PartName="/customXml/itemProps1175.xml" ContentType="application/vnd.openxmlformats-officedocument.customXmlProperties+xml"/>
  <Override PartName="/customXml/itemProps1176.xml" ContentType="application/vnd.openxmlformats-officedocument.customXmlProperties+xml"/>
  <Override PartName="/customXml/itemProps1177.xml" ContentType="application/vnd.openxmlformats-officedocument.customXmlProperties+xml"/>
  <Override PartName="/customXml/itemProps1178.xml" ContentType="application/vnd.openxmlformats-officedocument.customXmlProperties+xml"/>
  <Override PartName="/customXml/itemProps1179.xml" ContentType="application/vnd.openxmlformats-officedocument.customXmlProperties+xml"/>
  <Override PartName="/customXml/itemProps1180.xml" ContentType="application/vnd.openxmlformats-officedocument.customXmlProperties+xml"/>
  <Override PartName="/customXml/itemProps1181.xml" ContentType="application/vnd.openxmlformats-officedocument.customXmlProperties+xml"/>
  <Override PartName="/customXml/itemProps1182.xml" ContentType="application/vnd.openxmlformats-officedocument.customXmlProperties+xml"/>
  <Override PartName="/customXml/itemProps1183.xml" ContentType="application/vnd.openxmlformats-officedocument.customXmlProperties+xml"/>
  <Override PartName="/customXml/itemProps1184.xml" ContentType="application/vnd.openxmlformats-officedocument.customXmlProperties+xml"/>
  <Override PartName="/customXml/itemProps1185.xml" ContentType="application/vnd.openxmlformats-officedocument.customXmlProperties+xml"/>
  <Override PartName="/customXml/itemProps1186.xml" ContentType="application/vnd.openxmlformats-officedocument.customXmlProperties+xml"/>
  <Override PartName="/customXml/itemProps1187.xml" ContentType="application/vnd.openxmlformats-officedocument.customXmlProperties+xml"/>
  <Override PartName="/customXml/itemProps1188.xml" ContentType="application/vnd.openxmlformats-officedocument.customXmlProperties+xml"/>
  <Override PartName="/customXml/itemProps1189.xml" ContentType="application/vnd.openxmlformats-officedocument.customXmlProperties+xml"/>
  <Override PartName="/customXml/itemProps1190.xml" ContentType="application/vnd.openxmlformats-officedocument.customXmlProperties+xml"/>
  <Override PartName="/customXml/itemProps1191.xml" ContentType="application/vnd.openxmlformats-officedocument.customXmlProperties+xml"/>
  <Override PartName="/customXml/itemProps1192.xml" ContentType="application/vnd.openxmlformats-officedocument.customXmlProperties+xml"/>
  <Override PartName="/customXml/itemProps1193.xml" ContentType="application/vnd.openxmlformats-officedocument.customXmlProperties+xml"/>
  <Override PartName="/customXml/itemProps1194.xml" ContentType="application/vnd.openxmlformats-officedocument.customXmlProperties+xml"/>
  <Override PartName="/customXml/itemProps1195.xml" ContentType="application/vnd.openxmlformats-officedocument.customXmlProperties+xml"/>
  <Override PartName="/customXml/itemProps1196.xml" ContentType="application/vnd.openxmlformats-officedocument.customXmlProperties+xml"/>
  <Override PartName="/customXml/itemProps1197.xml" ContentType="application/vnd.openxmlformats-officedocument.customXmlProperties+xml"/>
  <Override PartName="/customXml/itemProps1198.xml" ContentType="application/vnd.openxmlformats-officedocument.customXmlProperties+xml"/>
  <Override PartName="/customXml/itemProps1199.xml" ContentType="application/vnd.openxmlformats-officedocument.customXmlProperties+xml"/>
  <Override PartName="/customXml/itemProps1200.xml" ContentType="application/vnd.openxmlformats-officedocument.customXmlProperties+xml"/>
  <Override PartName="/customXml/itemProps1201.xml" ContentType="application/vnd.openxmlformats-officedocument.customXmlProperties+xml"/>
  <Override PartName="/customXml/itemProps1202.xml" ContentType="application/vnd.openxmlformats-officedocument.customXmlProperties+xml"/>
  <Override PartName="/customXml/itemProps1203.xml" ContentType="application/vnd.openxmlformats-officedocument.customXmlProperties+xml"/>
  <Override PartName="/customXml/itemProps1204.xml" ContentType="application/vnd.openxmlformats-officedocument.customXmlProperties+xml"/>
  <Override PartName="/customXml/itemProps1205.xml" ContentType="application/vnd.openxmlformats-officedocument.customXmlProperties+xml"/>
  <Override PartName="/customXml/itemProps1206.xml" ContentType="application/vnd.openxmlformats-officedocument.customXmlProperties+xml"/>
  <Override PartName="/customXml/itemProps1207.xml" ContentType="application/vnd.openxmlformats-officedocument.customXmlProperties+xml"/>
  <Override PartName="/customXml/itemProps1208.xml" ContentType="application/vnd.openxmlformats-officedocument.customXmlProperties+xml"/>
  <Override PartName="/customXml/itemProps1209.xml" ContentType="application/vnd.openxmlformats-officedocument.customXmlProperties+xml"/>
  <Override PartName="/customXml/itemProps1210.xml" ContentType="application/vnd.openxmlformats-officedocument.customXmlProperties+xml"/>
  <Override PartName="/customXml/itemProps1211.xml" ContentType="application/vnd.openxmlformats-officedocument.customXmlProperties+xml"/>
  <Override PartName="/customXml/itemProps1212.xml" ContentType="application/vnd.openxmlformats-officedocument.customXmlProperties+xml"/>
  <Override PartName="/customXml/itemProps1213.xml" ContentType="application/vnd.openxmlformats-officedocument.customXmlProperties+xml"/>
  <Override PartName="/customXml/itemProps1214.xml" ContentType="application/vnd.openxmlformats-officedocument.customXmlProperties+xml"/>
  <Override PartName="/customXml/itemProps1215.xml" ContentType="application/vnd.openxmlformats-officedocument.customXmlProperties+xml"/>
  <Override PartName="/customXml/itemProps1216.xml" ContentType="application/vnd.openxmlformats-officedocument.customXmlProperties+xml"/>
  <Override PartName="/customXml/itemProps1217.xml" ContentType="application/vnd.openxmlformats-officedocument.customXmlProperties+xml"/>
  <Override PartName="/customXml/itemProps1218.xml" ContentType="application/vnd.openxmlformats-officedocument.customXmlProperties+xml"/>
  <Override PartName="/customXml/itemProps1219.xml" ContentType="application/vnd.openxmlformats-officedocument.customXmlProperties+xml"/>
  <Override PartName="/customXml/itemProps1220.xml" ContentType="application/vnd.openxmlformats-officedocument.customXmlProperties+xml"/>
  <Override PartName="/customXml/itemProps1221.xml" ContentType="application/vnd.openxmlformats-officedocument.customXmlProperties+xml"/>
  <Override PartName="/customXml/itemProps1222.xml" ContentType="application/vnd.openxmlformats-officedocument.customXmlProperties+xml"/>
  <Override PartName="/customXml/itemProps1223.xml" ContentType="application/vnd.openxmlformats-officedocument.customXmlProperties+xml"/>
  <Override PartName="/customXml/itemProps1224.xml" ContentType="application/vnd.openxmlformats-officedocument.customXmlProperties+xml"/>
  <Override PartName="/customXml/itemProps1225.xml" ContentType="application/vnd.openxmlformats-officedocument.customXmlProperties+xml"/>
  <Override PartName="/customXml/itemProps1226.xml" ContentType="application/vnd.openxmlformats-officedocument.customXmlProperties+xml"/>
  <Override PartName="/customXml/itemProps1227.xml" ContentType="application/vnd.openxmlformats-officedocument.customXmlProperties+xml"/>
  <Override PartName="/customXml/itemProps1228.xml" ContentType="application/vnd.openxmlformats-officedocument.customXmlProperties+xml"/>
  <Override PartName="/customXml/itemProps1229.xml" ContentType="application/vnd.openxmlformats-officedocument.customXmlProperties+xml"/>
  <Override PartName="/customXml/itemProps1230.xml" ContentType="application/vnd.openxmlformats-officedocument.customXmlProperties+xml"/>
  <Override PartName="/customXml/itemProps1231.xml" ContentType="application/vnd.openxmlformats-officedocument.customXmlProperties+xml"/>
  <Override PartName="/customXml/itemProps1232.xml" ContentType="application/vnd.openxmlformats-officedocument.customXmlProperties+xml"/>
  <Override PartName="/customXml/itemProps1233.xml" ContentType="application/vnd.openxmlformats-officedocument.customXmlProperties+xml"/>
  <Override PartName="/customXml/itemProps1234.xml" ContentType="application/vnd.openxmlformats-officedocument.customXmlProperties+xml"/>
  <Override PartName="/customXml/itemProps1235.xml" ContentType="application/vnd.openxmlformats-officedocument.customXmlProperties+xml"/>
  <Override PartName="/customXml/itemProps1236.xml" ContentType="application/vnd.openxmlformats-officedocument.customXmlProperties+xml"/>
  <Override PartName="/customXml/itemProps1237.xml" ContentType="application/vnd.openxmlformats-officedocument.customXmlProperties+xml"/>
  <Override PartName="/customXml/itemProps1238.xml" ContentType="application/vnd.openxmlformats-officedocument.customXmlProperties+xml"/>
  <Override PartName="/customXml/itemProps1239.xml" ContentType="application/vnd.openxmlformats-officedocument.customXmlProperties+xml"/>
  <Override PartName="/customXml/itemProps1240.xml" ContentType="application/vnd.openxmlformats-officedocument.customXmlProperties+xml"/>
  <Override PartName="/customXml/itemProps1241.xml" ContentType="application/vnd.openxmlformats-officedocument.customXmlProperties+xml"/>
  <Override PartName="/customXml/itemProps1242.xml" ContentType="application/vnd.openxmlformats-officedocument.customXmlProperties+xml"/>
  <Override PartName="/customXml/itemProps1243.xml" ContentType="application/vnd.openxmlformats-officedocument.customXmlProperties+xml"/>
  <Override PartName="/customXml/itemProps1244.xml" ContentType="application/vnd.openxmlformats-officedocument.customXmlProperties+xml"/>
  <Override PartName="/customXml/itemProps1245.xml" ContentType="application/vnd.openxmlformats-officedocument.customXmlProperties+xml"/>
  <Override PartName="/customXml/itemProps1246.xml" ContentType="application/vnd.openxmlformats-officedocument.customXmlProperties+xml"/>
  <Override PartName="/customXml/itemProps1247.xml" ContentType="application/vnd.openxmlformats-officedocument.customXmlProperties+xml"/>
  <Override PartName="/customXml/itemProps1248.xml" ContentType="application/vnd.openxmlformats-officedocument.customXmlProperties+xml"/>
  <Override PartName="/customXml/itemProps1249.xml" ContentType="application/vnd.openxmlformats-officedocument.customXmlProperties+xml"/>
  <Override PartName="/customXml/itemProps1250.xml" ContentType="application/vnd.openxmlformats-officedocument.customXmlProperties+xml"/>
  <Override PartName="/customXml/itemProps1251.xml" ContentType="application/vnd.openxmlformats-officedocument.customXmlProperties+xml"/>
  <Override PartName="/customXml/itemProps1252.xml" ContentType="application/vnd.openxmlformats-officedocument.customXmlProperties+xml"/>
  <Override PartName="/customXml/itemProps1253.xml" ContentType="application/vnd.openxmlformats-officedocument.customXmlProperties+xml"/>
  <Override PartName="/customXml/itemProps1254.xml" ContentType="application/vnd.openxmlformats-officedocument.customXmlProperties+xml"/>
  <Override PartName="/customXml/itemProps1255.xml" ContentType="application/vnd.openxmlformats-officedocument.customXmlProperties+xml"/>
  <Override PartName="/customXml/itemProps1256.xml" ContentType="application/vnd.openxmlformats-officedocument.customXmlProperties+xml"/>
  <Override PartName="/customXml/itemProps1257.xml" ContentType="application/vnd.openxmlformats-officedocument.customXmlProperties+xml"/>
  <Override PartName="/customXml/itemProps1258.xml" ContentType="application/vnd.openxmlformats-officedocument.customXmlProperties+xml"/>
  <Override PartName="/customXml/itemProps1259.xml" ContentType="application/vnd.openxmlformats-officedocument.customXmlProperties+xml"/>
  <Override PartName="/customXml/itemProps1260.xml" ContentType="application/vnd.openxmlformats-officedocument.customXmlProperties+xml"/>
  <Override PartName="/customXml/itemProps1261.xml" ContentType="application/vnd.openxmlformats-officedocument.customXmlProperties+xml"/>
  <Override PartName="/customXml/itemProps1262.xml" ContentType="application/vnd.openxmlformats-officedocument.customXmlProperties+xml"/>
  <Override PartName="/customXml/itemProps1263.xml" ContentType="application/vnd.openxmlformats-officedocument.customXmlProperties+xml"/>
  <Override PartName="/customXml/itemProps1264.xml" ContentType="application/vnd.openxmlformats-officedocument.customXmlProperties+xml"/>
  <Override PartName="/customXml/itemProps1265.xml" ContentType="application/vnd.openxmlformats-officedocument.customXmlProperties+xml"/>
  <Override PartName="/customXml/itemProps1266.xml" ContentType="application/vnd.openxmlformats-officedocument.customXmlProperties+xml"/>
  <Override PartName="/customXml/itemProps1267.xml" ContentType="application/vnd.openxmlformats-officedocument.customXmlProperties+xml"/>
  <Override PartName="/customXml/itemProps1268.xml" ContentType="application/vnd.openxmlformats-officedocument.customXmlProperties+xml"/>
  <Override PartName="/customXml/itemProps1269.xml" ContentType="application/vnd.openxmlformats-officedocument.customXmlProperties+xml"/>
  <Override PartName="/customXml/itemProps1270.xml" ContentType="application/vnd.openxmlformats-officedocument.customXmlProperties+xml"/>
  <Override PartName="/customXml/itemProps1271.xml" ContentType="application/vnd.openxmlformats-officedocument.customXmlProperties+xml"/>
  <Override PartName="/customXml/itemProps1272.xml" ContentType="application/vnd.openxmlformats-officedocument.customXmlProperties+xml"/>
  <Override PartName="/customXml/itemProps1273.xml" ContentType="application/vnd.openxmlformats-officedocument.customXmlProperties+xml"/>
  <Override PartName="/customXml/itemProps1274.xml" ContentType="application/vnd.openxmlformats-officedocument.customXmlProperties+xml"/>
  <Override PartName="/customXml/itemProps1275.xml" ContentType="application/vnd.openxmlformats-officedocument.customXmlProperties+xml"/>
  <Override PartName="/customXml/itemProps1276.xml" ContentType="application/vnd.openxmlformats-officedocument.customXmlProperties+xml"/>
  <Override PartName="/customXml/itemProps1277.xml" ContentType="application/vnd.openxmlformats-officedocument.customXmlProperties+xml"/>
  <Override PartName="/customXml/itemProps1278.xml" ContentType="application/vnd.openxmlformats-officedocument.customXmlProperties+xml"/>
  <Override PartName="/customXml/itemProps1279.xml" ContentType="application/vnd.openxmlformats-officedocument.customXmlProperties+xml"/>
  <Override PartName="/customXml/itemProps1280.xml" ContentType="application/vnd.openxmlformats-officedocument.customXmlProperties+xml"/>
  <Override PartName="/customXml/itemProps1281.xml" ContentType="application/vnd.openxmlformats-officedocument.customXmlProperties+xml"/>
  <Override PartName="/customXml/itemProps1282.xml" ContentType="application/vnd.openxmlformats-officedocument.customXmlProperties+xml"/>
  <Override PartName="/customXml/itemProps1283.xml" ContentType="application/vnd.openxmlformats-officedocument.customXmlProperties+xml"/>
  <Override PartName="/customXml/itemProps1284.xml" ContentType="application/vnd.openxmlformats-officedocument.customXmlProperties+xml"/>
  <Override PartName="/customXml/itemProps1285.xml" ContentType="application/vnd.openxmlformats-officedocument.customXmlProperties+xml"/>
  <Override PartName="/customXml/itemProps1286.xml" ContentType="application/vnd.openxmlformats-officedocument.customXmlProperties+xml"/>
  <Override PartName="/customXml/itemProps1287.xml" ContentType="application/vnd.openxmlformats-officedocument.customXmlProperties+xml"/>
  <Override PartName="/customXml/itemProps1288.xml" ContentType="application/vnd.openxmlformats-officedocument.customXmlProperties+xml"/>
  <Override PartName="/customXml/itemProps1289.xml" ContentType="application/vnd.openxmlformats-officedocument.customXmlProperties+xml"/>
  <Override PartName="/customXml/itemProps1290.xml" ContentType="application/vnd.openxmlformats-officedocument.customXmlProperties+xml"/>
  <Override PartName="/customXml/itemProps1291.xml" ContentType="application/vnd.openxmlformats-officedocument.customXmlProperties+xml"/>
  <Override PartName="/customXml/itemProps1292.xml" ContentType="application/vnd.openxmlformats-officedocument.customXmlProperties+xml"/>
  <Override PartName="/customXml/itemProps1293.xml" ContentType="application/vnd.openxmlformats-officedocument.customXmlProperties+xml"/>
  <Override PartName="/customXml/itemProps1294.xml" ContentType="application/vnd.openxmlformats-officedocument.customXmlProperties+xml"/>
  <Override PartName="/customXml/itemProps1295.xml" ContentType="application/vnd.openxmlformats-officedocument.customXmlProperties+xml"/>
  <Override PartName="/customXml/itemProps1296.xml" ContentType="application/vnd.openxmlformats-officedocument.customXmlProperties+xml"/>
  <Override PartName="/customXml/itemProps1297.xml" ContentType="application/vnd.openxmlformats-officedocument.customXmlProperties+xml"/>
  <Override PartName="/customXml/itemProps1298.xml" ContentType="application/vnd.openxmlformats-officedocument.customXmlProperties+xml"/>
  <Override PartName="/customXml/itemProps1299.xml" ContentType="application/vnd.openxmlformats-officedocument.customXmlProperties+xml"/>
  <Override PartName="/customXml/itemProps1300.xml" ContentType="application/vnd.openxmlformats-officedocument.customXmlProperties+xml"/>
  <Override PartName="/customXml/itemProps1301.xml" ContentType="application/vnd.openxmlformats-officedocument.customXmlProperties+xml"/>
  <Override PartName="/customXml/itemProps1302.xml" ContentType="application/vnd.openxmlformats-officedocument.customXmlProperties+xml"/>
  <Override PartName="/customXml/itemProps1303.xml" ContentType="application/vnd.openxmlformats-officedocument.customXmlProperties+xml"/>
  <Override PartName="/customXml/itemProps1304.xml" ContentType="application/vnd.openxmlformats-officedocument.customXmlProperties+xml"/>
  <Override PartName="/customXml/itemProps1305.xml" ContentType="application/vnd.openxmlformats-officedocument.customXmlProperties+xml"/>
  <Override PartName="/customXml/itemProps1306.xml" ContentType="application/vnd.openxmlformats-officedocument.customXmlProperties+xml"/>
  <Override PartName="/customXml/itemProps1307.xml" ContentType="application/vnd.openxmlformats-officedocument.customXmlProperties+xml"/>
  <Override PartName="/customXml/itemProps1308.xml" ContentType="application/vnd.openxmlformats-officedocument.customXmlProperties+xml"/>
  <Override PartName="/customXml/itemProps1309.xml" ContentType="application/vnd.openxmlformats-officedocument.customXmlProperties+xml"/>
  <Override PartName="/customXml/itemProps1310.xml" ContentType="application/vnd.openxmlformats-officedocument.customXmlProperties+xml"/>
  <Override PartName="/customXml/itemProps1311.xml" ContentType="application/vnd.openxmlformats-officedocument.customXmlProperties+xml"/>
  <Override PartName="/customXml/itemProps1312.xml" ContentType="application/vnd.openxmlformats-officedocument.customXmlProperties+xml"/>
  <Override PartName="/customXml/itemProps1313.xml" ContentType="application/vnd.openxmlformats-officedocument.customXmlProperties+xml"/>
  <Override PartName="/customXml/itemProps1314.xml" ContentType="application/vnd.openxmlformats-officedocument.customXmlProperties+xml"/>
  <Override PartName="/customXml/itemProps1315.xml" ContentType="application/vnd.openxmlformats-officedocument.customXmlProperties+xml"/>
  <Override PartName="/customXml/itemProps1316.xml" ContentType="application/vnd.openxmlformats-officedocument.customXmlProperties+xml"/>
  <Override PartName="/customXml/itemProps1317.xml" ContentType="application/vnd.openxmlformats-officedocument.customXmlProperties+xml"/>
  <Override PartName="/customXml/itemProps1318.xml" ContentType="application/vnd.openxmlformats-officedocument.customXmlProperties+xml"/>
  <Override PartName="/customXml/itemProps1319.xml" ContentType="application/vnd.openxmlformats-officedocument.customXmlProperties+xml"/>
  <Override PartName="/customXml/itemProps1320.xml" ContentType="application/vnd.openxmlformats-officedocument.customXmlProperties+xml"/>
  <Override PartName="/customXml/itemProps1321.xml" ContentType="application/vnd.openxmlformats-officedocument.customXmlProperties+xml"/>
  <Override PartName="/customXml/itemProps1322.xml" ContentType="application/vnd.openxmlformats-officedocument.customXmlProperties+xml"/>
  <Override PartName="/customXml/itemProps1323.xml" ContentType="application/vnd.openxmlformats-officedocument.customXmlProperties+xml"/>
  <Override PartName="/customXml/itemProps1324.xml" ContentType="application/vnd.openxmlformats-officedocument.customXmlProperties+xml"/>
  <Override PartName="/customXml/itemProps1325.xml" ContentType="application/vnd.openxmlformats-officedocument.customXmlProperties+xml"/>
  <Override PartName="/customXml/itemProps1326.xml" ContentType="application/vnd.openxmlformats-officedocument.customXmlProperties+xml"/>
  <Override PartName="/customXml/itemProps1327.xml" ContentType="application/vnd.openxmlformats-officedocument.customXmlProperties+xml"/>
  <Override PartName="/customXml/itemProps1328.xml" ContentType="application/vnd.openxmlformats-officedocument.customXmlProperties+xml"/>
  <Override PartName="/customXml/itemProps1329.xml" ContentType="application/vnd.openxmlformats-officedocument.customXmlProperties+xml"/>
  <Override PartName="/customXml/itemProps1330.xml" ContentType="application/vnd.openxmlformats-officedocument.customXmlProperties+xml"/>
  <Override PartName="/customXml/itemProps1331.xml" ContentType="application/vnd.openxmlformats-officedocument.customXmlProperties+xml"/>
  <Override PartName="/customXml/itemProps1332.xml" ContentType="application/vnd.openxmlformats-officedocument.customXmlProperties+xml"/>
  <Override PartName="/customXml/itemProps1333.xml" ContentType="application/vnd.openxmlformats-officedocument.customXmlProperties+xml"/>
  <Override PartName="/customXml/itemProps1334.xml" ContentType="application/vnd.openxmlformats-officedocument.customXmlProperties+xml"/>
  <Override PartName="/customXml/itemProps1335.xml" ContentType="application/vnd.openxmlformats-officedocument.customXmlProperties+xml"/>
  <Override PartName="/customXml/itemProps1336.xml" ContentType="application/vnd.openxmlformats-officedocument.customXmlProperties+xml"/>
  <Override PartName="/customXml/itemProps1337.xml" ContentType="application/vnd.openxmlformats-officedocument.customXmlProperties+xml"/>
  <Override PartName="/customXml/itemProps1338.xml" ContentType="application/vnd.openxmlformats-officedocument.customXmlProperties+xml"/>
  <Override PartName="/customXml/itemProps1339.xml" ContentType="application/vnd.openxmlformats-officedocument.customXmlProperties+xml"/>
  <Override PartName="/customXml/itemProps1340.xml" ContentType="application/vnd.openxmlformats-officedocument.customXmlProperties+xml"/>
  <Override PartName="/customXml/itemProps1341.xml" ContentType="application/vnd.openxmlformats-officedocument.customXmlProperties+xml"/>
  <Override PartName="/customXml/itemProps1342.xml" ContentType="application/vnd.openxmlformats-officedocument.customXmlProperties+xml"/>
  <Override PartName="/customXml/itemProps1343.xml" ContentType="application/vnd.openxmlformats-officedocument.customXmlProperties+xml"/>
  <Override PartName="/customXml/itemProps1344.xml" ContentType="application/vnd.openxmlformats-officedocument.customXmlProperties+xml"/>
  <Override PartName="/customXml/itemProps1345.xml" ContentType="application/vnd.openxmlformats-officedocument.customXmlProperties+xml"/>
  <Override PartName="/customXml/itemProps1346.xml" ContentType="application/vnd.openxmlformats-officedocument.customXmlProperties+xml"/>
  <Override PartName="/customXml/itemProps1347.xml" ContentType="application/vnd.openxmlformats-officedocument.customXmlProperties+xml"/>
  <Override PartName="/customXml/itemProps1348.xml" ContentType="application/vnd.openxmlformats-officedocument.customXmlProperties+xml"/>
  <Override PartName="/customXml/itemProps1349.xml" ContentType="application/vnd.openxmlformats-officedocument.customXmlProperties+xml"/>
  <Override PartName="/customXml/itemProps1350.xml" ContentType="application/vnd.openxmlformats-officedocument.customXmlProperties+xml"/>
  <Override PartName="/customXml/itemProps1351.xml" ContentType="application/vnd.openxmlformats-officedocument.customXmlProperties+xml"/>
  <Override PartName="/customXml/itemProps1352.xml" ContentType="application/vnd.openxmlformats-officedocument.customXmlProperties+xml"/>
  <Override PartName="/customXml/itemProps1353.xml" ContentType="application/vnd.openxmlformats-officedocument.customXmlProperties+xml"/>
  <Override PartName="/customXml/itemProps1354.xml" ContentType="application/vnd.openxmlformats-officedocument.customXmlProperties+xml"/>
  <Override PartName="/customXml/itemProps1355.xml" ContentType="application/vnd.openxmlformats-officedocument.customXmlProperties+xml"/>
  <Override PartName="/customXml/itemProps1356.xml" ContentType="application/vnd.openxmlformats-officedocument.customXmlProperties+xml"/>
  <Override PartName="/customXml/itemProps1357.xml" ContentType="application/vnd.openxmlformats-officedocument.customXmlProperties+xml"/>
  <Override PartName="/customXml/itemProps1358.xml" ContentType="application/vnd.openxmlformats-officedocument.customXmlProperties+xml"/>
  <Override PartName="/customXml/itemProps1359.xml" ContentType="application/vnd.openxmlformats-officedocument.customXmlProperties+xml"/>
  <Override PartName="/customXml/itemProps1360.xml" ContentType="application/vnd.openxmlformats-officedocument.customXmlProperties+xml"/>
  <Override PartName="/customXml/itemProps1361.xml" ContentType="application/vnd.openxmlformats-officedocument.customXmlProperties+xml"/>
  <Override PartName="/customXml/itemProps1362.xml" ContentType="application/vnd.openxmlformats-officedocument.customXmlProperties+xml"/>
  <Override PartName="/customXml/itemProps1363.xml" ContentType="application/vnd.openxmlformats-officedocument.customXmlProperties+xml"/>
  <Override PartName="/customXml/itemProps1364.xml" ContentType="application/vnd.openxmlformats-officedocument.customXmlProperties+xml"/>
  <Override PartName="/customXml/itemProps1365.xml" ContentType="application/vnd.openxmlformats-officedocument.customXmlProperties+xml"/>
  <Override PartName="/customXml/itemProps1366.xml" ContentType="application/vnd.openxmlformats-officedocument.customXmlProperties+xml"/>
  <Override PartName="/customXml/itemProps1367.xml" ContentType="application/vnd.openxmlformats-officedocument.customXmlProperties+xml"/>
  <Override PartName="/customXml/itemProps1368.xml" ContentType="application/vnd.openxmlformats-officedocument.customXmlProperties+xml"/>
  <Override PartName="/customXml/itemProps1369.xml" ContentType="application/vnd.openxmlformats-officedocument.customXmlProperties+xml"/>
  <Override PartName="/customXml/itemProps1370.xml" ContentType="application/vnd.openxmlformats-officedocument.customXmlProperties+xml"/>
  <Override PartName="/customXml/itemProps1371.xml" ContentType="application/vnd.openxmlformats-officedocument.customXmlProperties+xml"/>
  <Override PartName="/customXml/itemProps1372.xml" ContentType="application/vnd.openxmlformats-officedocument.customXmlProperties+xml"/>
  <Override PartName="/customXml/itemProps1373.xml" ContentType="application/vnd.openxmlformats-officedocument.customXmlProperties+xml"/>
  <Override PartName="/customXml/itemProps1374.xml" ContentType="application/vnd.openxmlformats-officedocument.customXmlProperties+xml"/>
  <Override PartName="/customXml/itemProps1375.xml" ContentType="application/vnd.openxmlformats-officedocument.customXmlProperties+xml"/>
  <Override PartName="/customXml/itemProps1376.xml" ContentType="application/vnd.openxmlformats-officedocument.customXmlProperties+xml"/>
  <Override PartName="/customXml/itemProps1377.xml" ContentType="application/vnd.openxmlformats-officedocument.customXmlProperties+xml"/>
  <Override PartName="/customXml/itemProps1378.xml" ContentType="application/vnd.openxmlformats-officedocument.customXmlProperties+xml"/>
  <Override PartName="/customXml/itemProps1379.xml" ContentType="application/vnd.openxmlformats-officedocument.customXmlProperties+xml"/>
  <Override PartName="/customXml/itemProps1380.xml" ContentType="application/vnd.openxmlformats-officedocument.customXmlProperties+xml"/>
  <Override PartName="/customXml/itemProps1381.xml" ContentType="application/vnd.openxmlformats-officedocument.customXmlProperties+xml"/>
  <Override PartName="/customXml/itemProps1382.xml" ContentType="application/vnd.openxmlformats-officedocument.customXmlProperties+xml"/>
  <Override PartName="/customXml/itemProps1383.xml" ContentType="application/vnd.openxmlformats-officedocument.customXmlProperties+xml"/>
  <Override PartName="/customXml/itemProps1384.xml" ContentType="application/vnd.openxmlformats-officedocument.customXmlProperties+xml"/>
  <Override PartName="/customXml/itemProps1385.xml" ContentType="application/vnd.openxmlformats-officedocument.customXmlProperties+xml"/>
  <Override PartName="/customXml/itemProps1386.xml" ContentType="application/vnd.openxmlformats-officedocument.customXmlProperties+xml"/>
  <Override PartName="/customXml/itemProps1387.xml" ContentType="application/vnd.openxmlformats-officedocument.customXmlProperties+xml"/>
  <Override PartName="/customXml/itemProps1388.xml" ContentType="application/vnd.openxmlformats-officedocument.customXmlProperties+xml"/>
  <Override PartName="/customXml/itemProps1389.xml" ContentType="application/vnd.openxmlformats-officedocument.customXmlProperties+xml"/>
  <Override PartName="/customXml/itemProps1390.xml" ContentType="application/vnd.openxmlformats-officedocument.customXmlProperties+xml"/>
  <Override PartName="/customXml/itemProps1391.xml" ContentType="application/vnd.openxmlformats-officedocument.customXmlProperties+xml"/>
  <Override PartName="/customXml/itemProps1392.xml" ContentType="application/vnd.openxmlformats-officedocument.customXmlProperties+xml"/>
  <Override PartName="/customXml/itemProps1393.xml" ContentType="application/vnd.openxmlformats-officedocument.customXmlProperties+xml"/>
  <Override PartName="/customXml/itemProps1394.xml" ContentType="application/vnd.openxmlformats-officedocument.customXmlProperties+xml"/>
  <Override PartName="/customXml/itemProps1395.xml" ContentType="application/vnd.openxmlformats-officedocument.customXmlProperties+xml"/>
  <Override PartName="/customXml/itemProps1396.xml" ContentType="application/vnd.openxmlformats-officedocument.customXmlProperties+xml"/>
  <Override PartName="/customXml/itemProps1397.xml" ContentType="application/vnd.openxmlformats-officedocument.customXmlProperties+xml"/>
  <Override PartName="/customXml/itemProps1398.xml" ContentType="application/vnd.openxmlformats-officedocument.customXmlProperties+xml"/>
  <Override PartName="/customXml/itemProps1399.xml" ContentType="application/vnd.openxmlformats-officedocument.customXmlProperties+xml"/>
  <Override PartName="/customXml/itemProps1400.xml" ContentType="application/vnd.openxmlformats-officedocument.customXmlProperties+xml"/>
  <Override PartName="/customXml/itemProps1401.xml" ContentType="application/vnd.openxmlformats-officedocument.customXmlProperties+xml"/>
  <Override PartName="/customXml/itemProps1402.xml" ContentType="application/vnd.openxmlformats-officedocument.customXmlProperties+xml"/>
  <Override PartName="/customXml/itemProps1403.xml" ContentType="application/vnd.openxmlformats-officedocument.customXmlProperties+xml"/>
  <Override PartName="/customXml/itemProps1404.xml" ContentType="application/vnd.openxmlformats-officedocument.customXmlProperties+xml"/>
  <Override PartName="/customXml/itemProps1405.xml" ContentType="application/vnd.openxmlformats-officedocument.customXmlProperties+xml"/>
  <Override PartName="/customXml/itemProps1406.xml" ContentType="application/vnd.openxmlformats-officedocument.customXmlProperties+xml"/>
  <Override PartName="/customXml/itemProps1407.xml" ContentType="application/vnd.openxmlformats-officedocument.customXmlProperties+xml"/>
  <Override PartName="/customXml/itemProps1408.xml" ContentType="application/vnd.openxmlformats-officedocument.customXmlProperties+xml"/>
  <Override PartName="/customXml/itemProps1409.xml" ContentType="application/vnd.openxmlformats-officedocument.customXmlProperties+xml"/>
  <Override PartName="/customXml/itemProps1410.xml" ContentType="application/vnd.openxmlformats-officedocument.customXmlProperties+xml"/>
  <Override PartName="/customXml/itemProps1411.xml" ContentType="application/vnd.openxmlformats-officedocument.customXmlProperties+xml"/>
  <Override PartName="/customXml/itemProps1412.xml" ContentType="application/vnd.openxmlformats-officedocument.customXmlProperties+xml"/>
  <Override PartName="/customXml/itemProps1413.xml" ContentType="application/vnd.openxmlformats-officedocument.customXmlProperties+xml"/>
  <Override PartName="/customXml/itemProps1414.xml" ContentType="application/vnd.openxmlformats-officedocument.customXmlProperties+xml"/>
  <Override PartName="/customXml/itemProps1415.xml" ContentType="application/vnd.openxmlformats-officedocument.customXmlProperties+xml"/>
  <Override PartName="/customXml/itemProps1416.xml" ContentType="application/vnd.openxmlformats-officedocument.customXmlProperties+xml"/>
  <Override PartName="/customXml/itemProps1417.xml" ContentType="application/vnd.openxmlformats-officedocument.customXmlProperties+xml"/>
  <Override PartName="/customXml/itemProps1418.xml" ContentType="application/vnd.openxmlformats-officedocument.customXmlProperties+xml"/>
  <Override PartName="/customXml/itemProps1419.xml" ContentType="application/vnd.openxmlformats-officedocument.customXmlProperties+xml"/>
  <Override PartName="/customXml/itemProps1420.xml" ContentType="application/vnd.openxmlformats-officedocument.customXmlProperties+xml"/>
  <Override PartName="/customXml/itemProps1421.xml" ContentType="application/vnd.openxmlformats-officedocument.customXmlProperties+xml"/>
  <Override PartName="/customXml/itemProps1422.xml" ContentType="application/vnd.openxmlformats-officedocument.customXmlProperties+xml"/>
  <Override PartName="/customXml/itemProps1423.xml" ContentType="application/vnd.openxmlformats-officedocument.customXmlProperties+xml"/>
  <Override PartName="/customXml/itemProps1424.xml" ContentType="application/vnd.openxmlformats-officedocument.customXmlProperties+xml"/>
  <Override PartName="/customXml/itemProps1425.xml" ContentType="application/vnd.openxmlformats-officedocument.customXmlProperties+xml"/>
  <Override PartName="/customXml/itemProps1426.xml" ContentType="application/vnd.openxmlformats-officedocument.customXmlProperties+xml"/>
  <Override PartName="/customXml/itemProps1427.xml" ContentType="application/vnd.openxmlformats-officedocument.customXmlProperties+xml"/>
  <Override PartName="/customXml/itemProps1428.xml" ContentType="application/vnd.openxmlformats-officedocument.customXmlProperties+xml"/>
  <Override PartName="/customXml/itemProps1429.xml" ContentType="application/vnd.openxmlformats-officedocument.customXmlProperties+xml"/>
  <Override PartName="/customXml/itemProps1430.xml" ContentType="application/vnd.openxmlformats-officedocument.customXmlProperties+xml"/>
  <Override PartName="/customXml/itemProps1431.xml" ContentType="application/vnd.openxmlformats-officedocument.customXmlProperties+xml"/>
  <Override PartName="/customXml/itemProps1432.xml" ContentType="application/vnd.openxmlformats-officedocument.customXmlProperties+xml"/>
  <Override PartName="/customXml/itemProps1433.xml" ContentType="application/vnd.openxmlformats-officedocument.customXmlProperties+xml"/>
  <Override PartName="/customXml/itemProps1434.xml" ContentType="application/vnd.openxmlformats-officedocument.customXmlProperties+xml"/>
  <Override PartName="/customXml/itemProps1435.xml" ContentType="application/vnd.openxmlformats-officedocument.customXmlProperties+xml"/>
  <Override PartName="/customXml/itemProps1436.xml" ContentType="application/vnd.openxmlformats-officedocument.customXmlProperties+xml"/>
  <Override PartName="/customXml/itemProps1437.xml" ContentType="application/vnd.openxmlformats-officedocument.customXmlProperties+xml"/>
  <Override PartName="/customXml/itemProps1438.xml" ContentType="application/vnd.openxmlformats-officedocument.customXmlProperties+xml"/>
  <Override PartName="/customXml/itemProps1439.xml" ContentType="application/vnd.openxmlformats-officedocument.customXmlProperties+xml"/>
  <Override PartName="/customXml/itemProps1440.xml" ContentType="application/vnd.openxmlformats-officedocument.customXmlProperties+xml"/>
  <Override PartName="/customXml/itemProps1441.xml" ContentType="application/vnd.openxmlformats-officedocument.customXmlProperties+xml"/>
  <Override PartName="/customXml/itemProps1442.xml" ContentType="application/vnd.openxmlformats-officedocument.customXmlProperties+xml"/>
  <Override PartName="/customXml/itemProps1443.xml" ContentType="application/vnd.openxmlformats-officedocument.customXmlProperties+xml"/>
  <Override PartName="/customXml/itemProps1444.xml" ContentType="application/vnd.openxmlformats-officedocument.customXmlProperties+xml"/>
  <Override PartName="/customXml/itemProps1445.xml" ContentType="application/vnd.openxmlformats-officedocument.customXmlProperties+xml"/>
  <Override PartName="/customXml/itemProps1446.xml" ContentType="application/vnd.openxmlformats-officedocument.customXmlProperties+xml"/>
  <Override PartName="/customXml/itemProps1447.xml" ContentType="application/vnd.openxmlformats-officedocument.customXmlProperties+xml"/>
  <Override PartName="/customXml/itemProps1448.xml" ContentType="application/vnd.openxmlformats-officedocument.customXmlProperties+xml"/>
  <Override PartName="/customXml/itemProps1449.xml" ContentType="application/vnd.openxmlformats-officedocument.customXmlProperties+xml"/>
  <Override PartName="/customXml/itemProps1450.xml" ContentType="application/vnd.openxmlformats-officedocument.customXmlProperties+xml"/>
  <Override PartName="/customXml/itemProps1451.xml" ContentType="application/vnd.openxmlformats-officedocument.customXmlProperties+xml"/>
  <Override PartName="/customXml/itemProps1452.xml" ContentType="application/vnd.openxmlformats-officedocument.customXmlProperties+xml"/>
  <Override PartName="/customXml/itemProps1453.xml" ContentType="application/vnd.openxmlformats-officedocument.customXmlProperties+xml"/>
  <Override PartName="/customXml/itemProps1454.xml" ContentType="application/vnd.openxmlformats-officedocument.customXmlProperties+xml"/>
  <Override PartName="/customXml/itemProps1455.xml" ContentType="application/vnd.openxmlformats-officedocument.customXmlProperties+xml"/>
  <Override PartName="/customXml/itemProps1456.xml" ContentType="application/vnd.openxmlformats-officedocument.customXmlProperties+xml"/>
  <Override PartName="/customXml/itemProps1457.xml" ContentType="application/vnd.openxmlformats-officedocument.customXmlProperties+xml"/>
  <Override PartName="/customXml/itemProps1458.xml" ContentType="application/vnd.openxmlformats-officedocument.customXmlProperties+xml"/>
  <Override PartName="/customXml/itemProps1459.xml" ContentType="application/vnd.openxmlformats-officedocument.customXmlProperties+xml"/>
  <Override PartName="/customXml/itemProps1460.xml" ContentType="application/vnd.openxmlformats-officedocument.customXmlProperties+xml"/>
  <Override PartName="/customXml/itemProps1461.xml" ContentType="application/vnd.openxmlformats-officedocument.customXmlProperties+xml"/>
  <Override PartName="/customXml/itemProps1462.xml" ContentType="application/vnd.openxmlformats-officedocument.customXmlProperties+xml"/>
  <Override PartName="/customXml/itemProps1463.xml" ContentType="application/vnd.openxmlformats-officedocument.customXmlProperties+xml"/>
  <Override PartName="/customXml/itemProps1464.xml" ContentType="application/vnd.openxmlformats-officedocument.customXmlProperties+xml"/>
  <Override PartName="/customXml/itemProps1465.xml" ContentType="application/vnd.openxmlformats-officedocument.customXmlProperties+xml"/>
  <Override PartName="/customXml/itemProps1466.xml" ContentType="application/vnd.openxmlformats-officedocument.customXmlProperties+xml"/>
  <Override PartName="/customXml/itemProps1467.xml" ContentType="application/vnd.openxmlformats-officedocument.customXmlProperties+xml"/>
  <Override PartName="/customXml/itemProps1468.xml" ContentType="application/vnd.openxmlformats-officedocument.customXmlProperties+xml"/>
  <Override PartName="/customXml/itemProps1469.xml" ContentType="application/vnd.openxmlformats-officedocument.customXmlProperties+xml"/>
  <Override PartName="/customXml/itemProps1470.xml" ContentType="application/vnd.openxmlformats-officedocument.customXmlProperties+xml"/>
  <Override PartName="/customXml/itemProps1471.xml" ContentType="application/vnd.openxmlformats-officedocument.customXmlProperties+xml"/>
  <Override PartName="/customXml/itemProps1472.xml" ContentType="application/vnd.openxmlformats-officedocument.customXmlProperties+xml"/>
  <Override PartName="/customXml/itemProps1473.xml" ContentType="application/vnd.openxmlformats-officedocument.customXmlProperties+xml"/>
  <Override PartName="/customXml/itemProps1474.xml" ContentType="application/vnd.openxmlformats-officedocument.customXmlProperties+xml"/>
  <Override PartName="/customXml/itemProps1475.xml" ContentType="application/vnd.openxmlformats-officedocument.customXmlProperties+xml"/>
  <Override PartName="/customXml/itemProps1476.xml" ContentType="application/vnd.openxmlformats-officedocument.customXmlProperties+xml"/>
  <Override PartName="/customXml/itemProps1477.xml" ContentType="application/vnd.openxmlformats-officedocument.customXmlProperties+xml"/>
  <Override PartName="/customXml/itemProps1478.xml" ContentType="application/vnd.openxmlformats-officedocument.customXmlProperties+xml"/>
  <Override PartName="/customXml/itemProps1479.xml" ContentType="application/vnd.openxmlformats-officedocument.customXmlProperties+xml"/>
  <Override PartName="/customXml/itemProps1480.xml" ContentType="application/vnd.openxmlformats-officedocument.customXmlProperties+xml"/>
  <Override PartName="/customXml/itemProps1481.xml" ContentType="application/vnd.openxmlformats-officedocument.customXmlProperties+xml"/>
  <Override PartName="/customXml/itemProps1482.xml" ContentType="application/vnd.openxmlformats-officedocument.customXmlProperties+xml"/>
  <Override PartName="/customXml/itemProps1483.xml" ContentType="application/vnd.openxmlformats-officedocument.customXmlProperties+xml"/>
  <Override PartName="/customXml/itemProps1484.xml" ContentType="application/vnd.openxmlformats-officedocument.customXmlProperties+xml"/>
  <Override PartName="/customXml/itemProps1485.xml" ContentType="application/vnd.openxmlformats-officedocument.customXmlProperties+xml"/>
  <Override PartName="/customXml/itemProps1486.xml" ContentType="application/vnd.openxmlformats-officedocument.customXmlProperties+xml"/>
  <Override PartName="/customXml/itemProps1487.xml" ContentType="application/vnd.openxmlformats-officedocument.customXmlProperties+xml"/>
  <Override PartName="/customXml/itemProps1488.xml" ContentType="application/vnd.openxmlformats-officedocument.customXmlProperties+xml"/>
  <Override PartName="/customXml/itemProps1489.xml" ContentType="application/vnd.openxmlformats-officedocument.customXmlProperties+xml"/>
  <Override PartName="/customXml/itemProps1490.xml" ContentType="application/vnd.openxmlformats-officedocument.customXmlProperties+xml"/>
  <Override PartName="/customXml/itemProps1491.xml" ContentType="application/vnd.openxmlformats-officedocument.customXmlProperties+xml"/>
  <Override PartName="/customXml/itemProps1492.xml" ContentType="application/vnd.openxmlformats-officedocument.customXmlProperties+xml"/>
  <Override PartName="/customXml/itemProps1493.xml" ContentType="application/vnd.openxmlformats-officedocument.customXmlProperties+xml"/>
  <Override PartName="/customXml/itemProps1494.xml" ContentType="application/vnd.openxmlformats-officedocument.customXmlProperties+xml"/>
  <Override PartName="/customXml/itemProps1495.xml" ContentType="application/vnd.openxmlformats-officedocument.customXmlProperties+xml"/>
  <Override PartName="/customXml/itemProps1496.xml" ContentType="application/vnd.openxmlformats-officedocument.customXmlProperties+xml"/>
  <Override PartName="/customXml/itemProps1497.xml" ContentType="application/vnd.openxmlformats-officedocument.customXmlProperties+xml"/>
  <Override PartName="/customXml/itemProps1498.xml" ContentType="application/vnd.openxmlformats-officedocument.customXmlProperties+xml"/>
  <Override PartName="/customXml/itemProps1499.xml" ContentType="application/vnd.openxmlformats-officedocument.customXmlProperties+xml"/>
  <Override PartName="/customXml/itemProps1500.xml" ContentType="application/vnd.openxmlformats-officedocument.customXmlProperties+xml"/>
  <Override PartName="/customXml/itemProps1501.xml" ContentType="application/vnd.openxmlformats-officedocument.customXmlProperties+xml"/>
  <Override PartName="/customXml/itemProps1502.xml" ContentType="application/vnd.openxmlformats-officedocument.customXmlProperties+xml"/>
  <Override PartName="/customXml/itemProps1503.xml" ContentType="application/vnd.openxmlformats-officedocument.customXmlProperties+xml"/>
  <Override PartName="/customXml/itemProps1504.xml" ContentType="application/vnd.openxmlformats-officedocument.customXmlProperties+xml"/>
  <Override PartName="/customXml/itemProps1505.xml" ContentType="application/vnd.openxmlformats-officedocument.customXmlProperties+xml"/>
  <Override PartName="/customXml/itemProps1506.xml" ContentType="application/vnd.openxmlformats-officedocument.customXmlProperties+xml"/>
  <Override PartName="/customXml/itemProps1507.xml" ContentType="application/vnd.openxmlformats-officedocument.customXmlProperties+xml"/>
  <Override PartName="/customXml/itemProps1508.xml" ContentType="application/vnd.openxmlformats-officedocument.customXmlProperties+xml"/>
  <Override PartName="/customXml/itemProps1509.xml" ContentType="application/vnd.openxmlformats-officedocument.customXmlProperties+xml"/>
  <Override PartName="/customXml/itemProps1510.xml" ContentType="application/vnd.openxmlformats-officedocument.customXmlProperties+xml"/>
  <Override PartName="/customXml/itemProps1511.xml" ContentType="application/vnd.openxmlformats-officedocument.customXmlProperties+xml"/>
  <Override PartName="/customXml/itemProps1512.xml" ContentType="application/vnd.openxmlformats-officedocument.customXmlProperties+xml"/>
  <Override PartName="/customXml/itemProps1513.xml" ContentType="application/vnd.openxmlformats-officedocument.customXmlProperties+xml"/>
  <Override PartName="/customXml/itemProps1514.xml" ContentType="application/vnd.openxmlformats-officedocument.customXmlProperties+xml"/>
  <Override PartName="/customXml/itemProps1515.xml" ContentType="application/vnd.openxmlformats-officedocument.customXmlProperties+xml"/>
  <Override PartName="/customXml/itemProps1516.xml" ContentType="application/vnd.openxmlformats-officedocument.customXmlProperties+xml"/>
  <Override PartName="/customXml/itemProps1517.xml" ContentType="application/vnd.openxmlformats-officedocument.customXmlProperties+xml"/>
  <Override PartName="/customXml/itemProps1518.xml" ContentType="application/vnd.openxmlformats-officedocument.customXmlProperties+xml"/>
  <Override PartName="/customXml/itemProps1519.xml" ContentType="application/vnd.openxmlformats-officedocument.customXmlProperties+xml"/>
  <Override PartName="/customXml/itemProps1520.xml" ContentType="application/vnd.openxmlformats-officedocument.customXmlProperties+xml"/>
  <Override PartName="/customXml/itemProps1521.xml" ContentType="application/vnd.openxmlformats-officedocument.customXmlProperties+xml"/>
  <Override PartName="/customXml/itemProps1522.xml" ContentType="application/vnd.openxmlformats-officedocument.customXmlProperties+xml"/>
  <Override PartName="/customXml/itemProps1523.xml" ContentType="application/vnd.openxmlformats-officedocument.customXmlProperties+xml"/>
  <Override PartName="/customXml/itemProps1524.xml" ContentType="application/vnd.openxmlformats-officedocument.customXmlProperties+xml"/>
  <Override PartName="/customXml/itemProps1525.xml" ContentType="application/vnd.openxmlformats-officedocument.customXmlProperties+xml"/>
  <Override PartName="/customXml/itemProps1526.xml" ContentType="application/vnd.openxmlformats-officedocument.customXmlProperties+xml"/>
  <Override PartName="/customXml/itemProps1527.xml" ContentType="application/vnd.openxmlformats-officedocument.customXmlProperties+xml"/>
  <Override PartName="/customXml/itemProps1528.xml" ContentType="application/vnd.openxmlformats-officedocument.customXmlProperties+xml"/>
  <Override PartName="/customXml/itemProps1529.xml" ContentType="application/vnd.openxmlformats-officedocument.customXmlProperties+xml"/>
  <Override PartName="/customXml/itemProps1530.xml" ContentType="application/vnd.openxmlformats-officedocument.customXmlProperties+xml"/>
  <Override PartName="/customXml/itemProps1531.xml" ContentType="application/vnd.openxmlformats-officedocument.customXmlProperties+xml"/>
  <Override PartName="/customXml/itemProps1532.xml" ContentType="application/vnd.openxmlformats-officedocument.customXmlProperties+xml"/>
  <Override PartName="/customXml/itemProps1533.xml" ContentType="application/vnd.openxmlformats-officedocument.customXmlProperties+xml"/>
  <Override PartName="/customXml/itemProps1534.xml" ContentType="application/vnd.openxmlformats-officedocument.customXmlProperties+xml"/>
  <Override PartName="/customXml/itemProps1535.xml" ContentType="application/vnd.openxmlformats-officedocument.customXmlProperties+xml"/>
  <Override PartName="/customXml/itemProps1536.xml" ContentType="application/vnd.openxmlformats-officedocument.customXmlProperties+xml"/>
  <Override PartName="/customXml/itemProps1537.xml" ContentType="application/vnd.openxmlformats-officedocument.customXmlProperties+xml"/>
  <Override PartName="/customXml/itemProps1538.xml" ContentType="application/vnd.openxmlformats-officedocument.customXmlProperties+xml"/>
  <Override PartName="/customXml/itemProps1539.xml" ContentType="application/vnd.openxmlformats-officedocument.customXmlProperties+xml"/>
  <Override PartName="/customXml/itemProps1540.xml" ContentType="application/vnd.openxmlformats-officedocument.customXmlProperties+xml"/>
  <Override PartName="/customXml/itemProps1541.xml" ContentType="application/vnd.openxmlformats-officedocument.customXmlProperties+xml"/>
  <Override PartName="/customXml/itemProps1542.xml" ContentType="application/vnd.openxmlformats-officedocument.customXmlProperties+xml"/>
  <Override PartName="/customXml/itemProps1543.xml" ContentType="application/vnd.openxmlformats-officedocument.customXmlProperties+xml"/>
  <Override PartName="/customXml/itemProps1544.xml" ContentType="application/vnd.openxmlformats-officedocument.customXmlProperties+xml"/>
  <Override PartName="/customXml/itemProps1545.xml" ContentType="application/vnd.openxmlformats-officedocument.customXmlProperties+xml"/>
  <Override PartName="/customXml/itemProps1546.xml" ContentType="application/vnd.openxmlformats-officedocument.customXmlProperties+xml"/>
  <Override PartName="/customXml/itemProps1547.xml" ContentType="application/vnd.openxmlformats-officedocument.customXmlProperties+xml"/>
  <Override PartName="/customXml/itemProps1548.xml" ContentType="application/vnd.openxmlformats-officedocument.customXmlProperties+xml"/>
  <Override PartName="/customXml/itemProps1549.xml" ContentType="application/vnd.openxmlformats-officedocument.customXmlProperties+xml"/>
  <Override PartName="/customXml/itemProps1550.xml" ContentType="application/vnd.openxmlformats-officedocument.customXmlProperties+xml"/>
  <Override PartName="/customXml/itemProps1551.xml" ContentType="application/vnd.openxmlformats-officedocument.customXmlProperties+xml"/>
  <Override PartName="/customXml/itemProps1552.xml" ContentType="application/vnd.openxmlformats-officedocument.customXmlProperties+xml"/>
  <Override PartName="/customXml/itemProps1553.xml" ContentType="application/vnd.openxmlformats-officedocument.customXmlProperties+xml"/>
  <Override PartName="/customXml/itemProps1554.xml" ContentType="application/vnd.openxmlformats-officedocument.customXmlProperties+xml"/>
  <Override PartName="/customXml/itemProps1555.xml" ContentType="application/vnd.openxmlformats-officedocument.customXmlProperties+xml"/>
  <Override PartName="/customXml/itemProps1556.xml" ContentType="application/vnd.openxmlformats-officedocument.customXmlProperties+xml"/>
  <Override PartName="/customXml/itemProps1557.xml" ContentType="application/vnd.openxmlformats-officedocument.customXmlProperties+xml"/>
  <Override PartName="/customXml/itemProps1558.xml" ContentType="application/vnd.openxmlformats-officedocument.customXmlProperties+xml"/>
  <Override PartName="/customXml/itemProps1559.xml" ContentType="application/vnd.openxmlformats-officedocument.customXmlProperties+xml"/>
  <Override PartName="/customXml/itemProps1560.xml" ContentType="application/vnd.openxmlformats-officedocument.customXmlProperties+xml"/>
  <Override PartName="/customXml/itemProps1561.xml" ContentType="application/vnd.openxmlformats-officedocument.customXmlProperties+xml"/>
  <Override PartName="/customXml/itemProps1562.xml" ContentType="application/vnd.openxmlformats-officedocument.customXmlProperties+xml"/>
  <Override PartName="/customXml/itemProps1563.xml" ContentType="application/vnd.openxmlformats-officedocument.customXmlProperties+xml"/>
  <Override PartName="/customXml/itemProps1564.xml" ContentType="application/vnd.openxmlformats-officedocument.customXmlProperties+xml"/>
  <Override PartName="/customXml/itemProps1565.xml" ContentType="application/vnd.openxmlformats-officedocument.customXmlProperties+xml"/>
  <Override PartName="/customXml/itemProps1566.xml" ContentType="application/vnd.openxmlformats-officedocument.customXmlProperties+xml"/>
  <Override PartName="/customXml/itemProps1567.xml" ContentType="application/vnd.openxmlformats-officedocument.customXmlProperties+xml"/>
  <Override PartName="/customXml/itemProps1568.xml" ContentType="application/vnd.openxmlformats-officedocument.customXmlProperties+xml"/>
  <Override PartName="/customXml/itemProps1569.xml" ContentType="application/vnd.openxmlformats-officedocument.customXmlProperties+xml"/>
  <Override PartName="/customXml/itemProps1570.xml" ContentType="application/vnd.openxmlformats-officedocument.customXmlProperties+xml"/>
  <Override PartName="/customXml/itemProps1571.xml" ContentType="application/vnd.openxmlformats-officedocument.customXmlProperties+xml"/>
  <Override PartName="/customXml/itemProps1572.xml" ContentType="application/vnd.openxmlformats-officedocument.customXmlProperties+xml"/>
  <Override PartName="/customXml/itemProps1573.xml" ContentType="application/vnd.openxmlformats-officedocument.customXmlProperties+xml"/>
  <Override PartName="/customXml/itemProps1574.xml" ContentType="application/vnd.openxmlformats-officedocument.customXmlProperties+xml"/>
  <Override PartName="/customXml/itemProps1575.xml" ContentType="application/vnd.openxmlformats-officedocument.customXmlProperties+xml"/>
  <Override PartName="/customXml/itemProps1576.xml" ContentType="application/vnd.openxmlformats-officedocument.customXmlProperties+xml"/>
  <Override PartName="/customXml/itemProps1577.xml" ContentType="application/vnd.openxmlformats-officedocument.customXmlProperties+xml"/>
  <Override PartName="/customXml/itemProps1578.xml" ContentType="application/vnd.openxmlformats-officedocument.customXmlProperties+xml"/>
  <Override PartName="/customXml/itemProps1579.xml" ContentType="application/vnd.openxmlformats-officedocument.customXmlProperties+xml"/>
  <Override PartName="/customXml/itemProps1580.xml" ContentType="application/vnd.openxmlformats-officedocument.customXmlProperties+xml"/>
  <Override PartName="/customXml/itemProps1581.xml" ContentType="application/vnd.openxmlformats-officedocument.customXmlProperties+xml"/>
  <Override PartName="/customXml/itemProps1582.xml" ContentType="application/vnd.openxmlformats-officedocument.customXmlProperties+xml"/>
  <Override PartName="/customXml/itemProps1583.xml" ContentType="application/vnd.openxmlformats-officedocument.customXmlProperties+xml"/>
  <Override PartName="/customXml/itemProps1584.xml" ContentType="application/vnd.openxmlformats-officedocument.customXmlProperties+xml"/>
  <Override PartName="/customXml/itemProps1585.xml" ContentType="application/vnd.openxmlformats-officedocument.customXmlProperties+xml"/>
  <Override PartName="/customXml/itemProps1586.xml" ContentType="application/vnd.openxmlformats-officedocument.customXmlProperties+xml"/>
  <Override PartName="/customXml/itemProps1587.xml" ContentType="application/vnd.openxmlformats-officedocument.customXmlProperties+xml"/>
  <Override PartName="/customXml/itemProps1588.xml" ContentType="application/vnd.openxmlformats-officedocument.customXmlProperties+xml"/>
  <Override PartName="/customXml/itemProps1589.xml" ContentType="application/vnd.openxmlformats-officedocument.customXmlProperties+xml"/>
  <Override PartName="/customXml/itemProps1590.xml" ContentType="application/vnd.openxmlformats-officedocument.customXmlProperties+xml"/>
  <Override PartName="/customXml/itemProps1591.xml" ContentType="application/vnd.openxmlformats-officedocument.customXmlProperties+xml"/>
  <Override PartName="/customXml/itemProps1592.xml" ContentType="application/vnd.openxmlformats-officedocument.customXmlProperties+xml"/>
  <Override PartName="/customXml/itemProps1593.xml" ContentType="application/vnd.openxmlformats-officedocument.customXmlProperties+xml"/>
  <Override PartName="/customXml/itemProps1594.xml" ContentType="application/vnd.openxmlformats-officedocument.customXmlProperties+xml"/>
  <Override PartName="/customXml/itemProps1595.xml" ContentType="application/vnd.openxmlformats-officedocument.customXmlProperties+xml"/>
  <Override PartName="/customXml/itemProps1596.xml" ContentType="application/vnd.openxmlformats-officedocument.customXmlProperties+xml"/>
  <Override PartName="/customXml/itemProps1597.xml" ContentType="application/vnd.openxmlformats-officedocument.customXmlProperties+xml"/>
  <Override PartName="/customXml/itemProps1598.xml" ContentType="application/vnd.openxmlformats-officedocument.customXmlProperties+xml"/>
  <Override PartName="/customXml/itemProps15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00"/>
  </p:sldMasterIdLst>
  <p:notesMasterIdLst>
    <p:notesMasterId r:id="rId1633"/>
  </p:notesMasterIdLst>
  <p:sldIdLst>
    <p:sldId id="277" r:id="rId1601"/>
    <p:sldId id="256" r:id="rId1602"/>
    <p:sldId id="257" r:id="rId1603"/>
    <p:sldId id="258" r:id="rId1604"/>
    <p:sldId id="265" r:id="rId1605"/>
    <p:sldId id="259" r:id="rId1606"/>
    <p:sldId id="260" r:id="rId1607"/>
    <p:sldId id="261" r:id="rId1608"/>
    <p:sldId id="278" r:id="rId1609"/>
    <p:sldId id="262" r:id="rId1610"/>
    <p:sldId id="266" r:id="rId1611"/>
    <p:sldId id="263" r:id="rId1612"/>
    <p:sldId id="267" r:id="rId1613"/>
    <p:sldId id="268" r:id="rId1614"/>
    <p:sldId id="269" r:id="rId1615"/>
    <p:sldId id="270" r:id="rId1616"/>
    <p:sldId id="264" r:id="rId1617"/>
    <p:sldId id="271" r:id="rId1618"/>
    <p:sldId id="272" r:id="rId1619"/>
    <p:sldId id="274" r:id="rId1620"/>
    <p:sldId id="275" r:id="rId1621"/>
    <p:sldId id="276" r:id="rId1622"/>
    <p:sldId id="279" r:id="rId1623"/>
    <p:sldId id="280" r:id="rId1624"/>
    <p:sldId id="281" r:id="rId1625"/>
    <p:sldId id="282" r:id="rId1626"/>
    <p:sldId id="284" r:id="rId1627"/>
    <p:sldId id="283" r:id="rId1628"/>
    <p:sldId id="285" r:id="rId1629"/>
    <p:sldId id="287" r:id="rId1630"/>
    <p:sldId id="286" r:id="rId1631"/>
    <p:sldId id="288" r:id="rId16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A69B12"/>
    <a:srgbClr val="8E00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522" Type="http://schemas.openxmlformats.org/officeDocument/2006/relationships/customXml" Target="../customXml/item1522.xml"/><Relationship Id="rId21" Type="http://schemas.openxmlformats.org/officeDocument/2006/relationships/customXml" Target="../customXml/item2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987" Type="http://schemas.openxmlformats.org/officeDocument/2006/relationships/customXml" Target="../customXml/item987.xml"/><Relationship Id="rId1172" Type="http://schemas.openxmlformats.org/officeDocument/2006/relationships/customXml" Target="../customXml/item1172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1032" Type="http://schemas.openxmlformats.org/officeDocument/2006/relationships/customXml" Target="../customXml/item1032.xml"/><Relationship Id="rId1477" Type="http://schemas.openxmlformats.org/officeDocument/2006/relationships/customXml" Target="../customXml/item1477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1337" Type="http://schemas.openxmlformats.org/officeDocument/2006/relationships/customXml" Target="../customXml/item1337.xml"/><Relationship Id="rId1544" Type="http://schemas.openxmlformats.org/officeDocument/2006/relationships/customXml" Target="../customXml/item1544.xml"/><Relationship Id="rId43" Type="http://schemas.openxmlformats.org/officeDocument/2006/relationships/customXml" Target="../customXml/item43.xml"/><Relationship Id="rId1404" Type="http://schemas.openxmlformats.org/officeDocument/2006/relationships/customXml" Target="../customXml/item1404.xml"/><Relationship Id="rId1611" Type="http://schemas.openxmlformats.org/officeDocument/2006/relationships/slide" Target="slides/slide11.xml"/><Relationship Id="rId192" Type="http://schemas.openxmlformats.org/officeDocument/2006/relationships/customXml" Target="../customXml/item192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1194" Type="http://schemas.openxmlformats.org/officeDocument/2006/relationships/customXml" Target="../customXml/item119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1499" Type="http://schemas.openxmlformats.org/officeDocument/2006/relationships/customXml" Target="../customXml/item149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1054" Type="http://schemas.openxmlformats.org/officeDocument/2006/relationships/customXml" Target="../customXml/item1054.xml"/><Relationship Id="rId1261" Type="http://schemas.openxmlformats.org/officeDocument/2006/relationships/customXml" Target="../customXml/item1261.xml"/><Relationship Id="rId1359" Type="http://schemas.openxmlformats.org/officeDocument/2006/relationships/customXml" Target="../customXml/item1359.xml"/><Relationship Id="rId936" Type="http://schemas.openxmlformats.org/officeDocument/2006/relationships/customXml" Target="../customXml/item936.xml"/><Relationship Id="rId1121" Type="http://schemas.openxmlformats.org/officeDocument/2006/relationships/customXml" Target="../customXml/item1121.xml"/><Relationship Id="rId1219" Type="http://schemas.openxmlformats.org/officeDocument/2006/relationships/customXml" Target="../customXml/item1219.xml"/><Relationship Id="rId1566" Type="http://schemas.openxmlformats.org/officeDocument/2006/relationships/customXml" Target="../customXml/item1566.xml"/><Relationship Id="rId65" Type="http://schemas.openxmlformats.org/officeDocument/2006/relationships/customXml" Target="../customXml/item65.xml"/><Relationship Id="rId1426" Type="http://schemas.openxmlformats.org/officeDocument/2006/relationships/customXml" Target="../customXml/item1426.xml"/><Relationship Id="rId1633" Type="http://schemas.openxmlformats.org/officeDocument/2006/relationships/notesMaster" Target="notesMasters/notesMaster1.xml"/><Relationship Id="rId281" Type="http://schemas.openxmlformats.org/officeDocument/2006/relationships/customXml" Target="../customXml/item281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1076" Type="http://schemas.openxmlformats.org/officeDocument/2006/relationships/customXml" Target="../customXml/item1076.xml"/><Relationship Id="rId1283" Type="http://schemas.openxmlformats.org/officeDocument/2006/relationships/customXml" Target="../customXml/item1283.xml"/><Relationship Id="rId1490" Type="http://schemas.openxmlformats.org/officeDocument/2006/relationships/customXml" Target="../customXml/item1490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customXml" Target="../customXml/item958.xml"/><Relationship Id="rId1143" Type="http://schemas.openxmlformats.org/officeDocument/2006/relationships/customXml" Target="../customXml/item1143.xml"/><Relationship Id="rId1588" Type="http://schemas.openxmlformats.org/officeDocument/2006/relationships/customXml" Target="../customXml/item1588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350" Type="http://schemas.openxmlformats.org/officeDocument/2006/relationships/customXml" Target="../customXml/item1350.xml"/><Relationship Id="rId1448" Type="http://schemas.openxmlformats.org/officeDocument/2006/relationships/customXml" Target="../customXml/item1448.xml"/><Relationship Id="rId1003" Type="http://schemas.openxmlformats.org/officeDocument/2006/relationships/customXml" Target="../customXml/item1003.xml"/><Relationship Id="rId1210" Type="http://schemas.openxmlformats.org/officeDocument/2006/relationships/customXml" Target="../customXml/item1210.xml"/><Relationship Id="rId1308" Type="http://schemas.openxmlformats.org/officeDocument/2006/relationships/customXml" Target="../customXml/item1308.xml"/><Relationship Id="rId1515" Type="http://schemas.openxmlformats.org/officeDocument/2006/relationships/customXml" Target="../customXml/item1515.xml"/><Relationship Id="rId14" Type="http://schemas.openxmlformats.org/officeDocument/2006/relationships/customXml" Target="../customXml/item14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1098" Type="http://schemas.openxmlformats.org/officeDocument/2006/relationships/customXml" Target="../customXml/item1098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165" Type="http://schemas.openxmlformats.org/officeDocument/2006/relationships/customXml" Target="../customXml/item1165.xml"/><Relationship Id="rId1372" Type="http://schemas.openxmlformats.org/officeDocument/2006/relationships/customXml" Target="../customXml/item1372.xml"/><Relationship Id="rId602" Type="http://schemas.openxmlformats.org/officeDocument/2006/relationships/customXml" Target="../customXml/item602.xml"/><Relationship Id="rId1025" Type="http://schemas.openxmlformats.org/officeDocument/2006/relationships/customXml" Target="../customXml/item1025.xml"/><Relationship Id="rId1232" Type="http://schemas.openxmlformats.org/officeDocument/2006/relationships/customXml" Target="../customXml/item1232.xml"/><Relationship Id="rId907" Type="http://schemas.openxmlformats.org/officeDocument/2006/relationships/customXml" Target="../customXml/item907.xml"/><Relationship Id="rId1537" Type="http://schemas.openxmlformats.org/officeDocument/2006/relationships/customXml" Target="../customXml/item1537.xml"/><Relationship Id="rId36" Type="http://schemas.openxmlformats.org/officeDocument/2006/relationships/customXml" Target="../customXml/item36.xml"/><Relationship Id="rId1604" Type="http://schemas.openxmlformats.org/officeDocument/2006/relationships/slide" Target="slides/slide4.xml"/><Relationship Id="rId185" Type="http://schemas.openxmlformats.org/officeDocument/2006/relationships/customXml" Target="../customXml/item185.xml"/><Relationship Id="rId392" Type="http://schemas.openxmlformats.org/officeDocument/2006/relationships/customXml" Target="../customXml/item392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1187" Type="http://schemas.openxmlformats.org/officeDocument/2006/relationships/customXml" Target="../customXml/item118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customXml" Target="../customXml/item971.xml"/><Relationship Id="rId1394" Type="http://schemas.openxmlformats.org/officeDocument/2006/relationships/customXml" Target="../customXml/item1394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1047" Type="http://schemas.openxmlformats.org/officeDocument/2006/relationships/customXml" Target="../customXml/item1047.xml"/><Relationship Id="rId1254" Type="http://schemas.openxmlformats.org/officeDocument/2006/relationships/customXml" Target="../customXml/item1254.xml"/><Relationship Id="rId1461" Type="http://schemas.openxmlformats.org/officeDocument/2006/relationships/customXml" Target="../customXml/item1461.xml"/><Relationship Id="rId929" Type="http://schemas.openxmlformats.org/officeDocument/2006/relationships/customXml" Target="../customXml/item929.xml"/><Relationship Id="rId1114" Type="http://schemas.openxmlformats.org/officeDocument/2006/relationships/customXml" Target="../customXml/item1114.xml"/><Relationship Id="rId1321" Type="http://schemas.openxmlformats.org/officeDocument/2006/relationships/customXml" Target="../customXml/item1321.xml"/><Relationship Id="rId1559" Type="http://schemas.openxmlformats.org/officeDocument/2006/relationships/customXml" Target="../customXml/item1559.xml"/><Relationship Id="rId58" Type="http://schemas.openxmlformats.org/officeDocument/2006/relationships/customXml" Target="../customXml/item58.xml"/><Relationship Id="rId1419" Type="http://schemas.openxmlformats.org/officeDocument/2006/relationships/customXml" Target="../customXml/item1419.xml"/><Relationship Id="rId1626" Type="http://schemas.openxmlformats.org/officeDocument/2006/relationships/slide" Target="slides/slide26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993" Type="http://schemas.openxmlformats.org/officeDocument/2006/relationships/customXml" Target="../customXml/item993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1069" Type="http://schemas.openxmlformats.org/officeDocument/2006/relationships/customXml" Target="../customXml/item1069.xml"/><Relationship Id="rId1276" Type="http://schemas.openxmlformats.org/officeDocument/2006/relationships/customXml" Target="../customXml/item1276.xml"/><Relationship Id="rId1483" Type="http://schemas.openxmlformats.org/officeDocument/2006/relationships/customXml" Target="../customXml/item1483.xml"/><Relationship Id="rId201" Type="http://schemas.openxmlformats.org/officeDocument/2006/relationships/customXml" Target="../customXml/item201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1136" Type="http://schemas.openxmlformats.org/officeDocument/2006/relationships/customXml" Target="../customXml/item1136.xml"/><Relationship Id="rId713" Type="http://schemas.openxmlformats.org/officeDocument/2006/relationships/customXml" Target="../customXml/item713.xml"/><Relationship Id="rId920" Type="http://schemas.openxmlformats.org/officeDocument/2006/relationships/customXml" Target="../customXml/item920.xml"/><Relationship Id="rId1343" Type="http://schemas.openxmlformats.org/officeDocument/2006/relationships/customXml" Target="../customXml/item1343.xml"/><Relationship Id="rId1550" Type="http://schemas.openxmlformats.org/officeDocument/2006/relationships/customXml" Target="../customXml/item1550.xml"/><Relationship Id="rId1203" Type="http://schemas.openxmlformats.org/officeDocument/2006/relationships/customXml" Target="../customXml/item1203.xml"/><Relationship Id="rId1410" Type="http://schemas.openxmlformats.org/officeDocument/2006/relationships/customXml" Target="../customXml/item1410.xml"/><Relationship Id="rId1508" Type="http://schemas.openxmlformats.org/officeDocument/2006/relationships/customXml" Target="../customXml/item1508.xml"/><Relationship Id="rId296" Type="http://schemas.openxmlformats.org/officeDocument/2006/relationships/customXml" Target="../customXml/item296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060" Type="http://schemas.openxmlformats.org/officeDocument/2006/relationships/customXml" Target="../customXml/item1060.xml"/><Relationship Id="rId1298" Type="http://schemas.openxmlformats.org/officeDocument/2006/relationships/customXml" Target="../customXml/item129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customXml" Target="../customXml/item942.xml"/><Relationship Id="rId1158" Type="http://schemas.openxmlformats.org/officeDocument/2006/relationships/customXml" Target="../customXml/item1158.xml"/><Relationship Id="rId1365" Type="http://schemas.openxmlformats.org/officeDocument/2006/relationships/customXml" Target="../customXml/item1365.xml"/><Relationship Id="rId1572" Type="http://schemas.openxmlformats.org/officeDocument/2006/relationships/customXml" Target="../customXml/item1572.xml"/><Relationship Id="rId1018" Type="http://schemas.openxmlformats.org/officeDocument/2006/relationships/customXml" Target="../customXml/item1018.xml"/><Relationship Id="rId1225" Type="http://schemas.openxmlformats.org/officeDocument/2006/relationships/customXml" Target="../customXml/item1225.xml"/><Relationship Id="rId1432" Type="http://schemas.openxmlformats.org/officeDocument/2006/relationships/customXml" Target="../customXml/item1432.xml"/><Relationship Id="rId71" Type="http://schemas.openxmlformats.org/officeDocument/2006/relationships/customXml" Target="../customXml/item71.xml"/><Relationship Id="rId802" Type="http://schemas.openxmlformats.org/officeDocument/2006/relationships/customXml" Target="../customXml/item802.xml"/><Relationship Id="rId29" Type="http://schemas.openxmlformats.org/officeDocument/2006/relationships/customXml" Target="../customXml/item29.xml"/><Relationship Id="rId178" Type="http://schemas.openxmlformats.org/officeDocument/2006/relationships/customXml" Target="../customXml/item178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82" Type="http://schemas.openxmlformats.org/officeDocument/2006/relationships/customXml" Target="../customXml/item108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64" Type="http://schemas.openxmlformats.org/officeDocument/2006/relationships/customXml" Target="../customXml/item964.xml"/><Relationship Id="rId1387" Type="http://schemas.openxmlformats.org/officeDocument/2006/relationships/customXml" Target="../customXml/item1387.xml"/><Relationship Id="rId1594" Type="http://schemas.openxmlformats.org/officeDocument/2006/relationships/customXml" Target="../customXml/item1594.xml"/><Relationship Id="rId93" Type="http://schemas.openxmlformats.org/officeDocument/2006/relationships/customXml" Target="../customXml/item93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1247" Type="http://schemas.openxmlformats.org/officeDocument/2006/relationships/customXml" Target="../customXml/item1247.xml"/><Relationship Id="rId1454" Type="http://schemas.openxmlformats.org/officeDocument/2006/relationships/customXml" Target="../customXml/item1454.xml"/><Relationship Id="rId1107" Type="http://schemas.openxmlformats.org/officeDocument/2006/relationships/customXml" Target="../customXml/item1107.xml"/><Relationship Id="rId1314" Type="http://schemas.openxmlformats.org/officeDocument/2006/relationships/customXml" Target="../customXml/item1314.xml"/><Relationship Id="rId1521" Type="http://schemas.openxmlformats.org/officeDocument/2006/relationships/customXml" Target="../customXml/item1521.xml"/><Relationship Id="rId1619" Type="http://schemas.openxmlformats.org/officeDocument/2006/relationships/slide" Target="slides/slide19.xml"/><Relationship Id="rId20" Type="http://schemas.openxmlformats.org/officeDocument/2006/relationships/customXml" Target="../customXml/item20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86" Type="http://schemas.openxmlformats.org/officeDocument/2006/relationships/customXml" Target="../customXml/item986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171" Type="http://schemas.openxmlformats.org/officeDocument/2006/relationships/customXml" Target="../customXml/item1171.xml"/><Relationship Id="rId1269" Type="http://schemas.openxmlformats.org/officeDocument/2006/relationships/customXml" Target="../customXml/item1269.xml"/><Relationship Id="rId1476" Type="http://schemas.openxmlformats.org/officeDocument/2006/relationships/customXml" Target="../customXml/item1476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1031" Type="http://schemas.openxmlformats.org/officeDocument/2006/relationships/customXml" Target="../customXml/item1031.xml"/><Relationship Id="rId1129" Type="http://schemas.openxmlformats.org/officeDocument/2006/relationships/customXml" Target="../customXml/item1129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1336" Type="http://schemas.openxmlformats.org/officeDocument/2006/relationships/customXml" Target="../customXml/item1336.xml"/><Relationship Id="rId1543" Type="http://schemas.openxmlformats.org/officeDocument/2006/relationships/customXml" Target="../customXml/item1543.xml"/><Relationship Id="rId42" Type="http://schemas.openxmlformats.org/officeDocument/2006/relationships/customXml" Target="../customXml/item42.xml"/><Relationship Id="rId1403" Type="http://schemas.openxmlformats.org/officeDocument/2006/relationships/customXml" Target="../customXml/item1403.xml"/><Relationship Id="rId1610" Type="http://schemas.openxmlformats.org/officeDocument/2006/relationships/slide" Target="slides/slide10.xml"/><Relationship Id="rId191" Type="http://schemas.openxmlformats.org/officeDocument/2006/relationships/customXml" Target="../customXml/item191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1193" Type="http://schemas.openxmlformats.org/officeDocument/2006/relationships/customXml" Target="../customXml/item1193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1053" Type="http://schemas.openxmlformats.org/officeDocument/2006/relationships/customXml" Target="../customXml/item1053.xml"/><Relationship Id="rId1260" Type="http://schemas.openxmlformats.org/officeDocument/2006/relationships/customXml" Target="../customXml/item1260.xml"/><Relationship Id="rId1498" Type="http://schemas.openxmlformats.org/officeDocument/2006/relationships/customXml" Target="../customXml/item1498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1358" Type="http://schemas.openxmlformats.org/officeDocument/2006/relationships/customXml" Target="../customXml/item1358.xml"/><Relationship Id="rId1565" Type="http://schemas.openxmlformats.org/officeDocument/2006/relationships/customXml" Target="../customXml/item1565.xml"/><Relationship Id="rId64" Type="http://schemas.openxmlformats.org/officeDocument/2006/relationships/customXml" Target="../customXml/item64.xml"/><Relationship Id="rId1120" Type="http://schemas.openxmlformats.org/officeDocument/2006/relationships/customXml" Target="../customXml/item1120.xml"/><Relationship Id="rId1218" Type="http://schemas.openxmlformats.org/officeDocument/2006/relationships/customXml" Target="../customXml/item1218.xml"/><Relationship Id="rId1425" Type="http://schemas.openxmlformats.org/officeDocument/2006/relationships/customXml" Target="../customXml/item1425.xml"/><Relationship Id="rId1632" Type="http://schemas.openxmlformats.org/officeDocument/2006/relationships/slide" Target="slides/slide32.xml"/><Relationship Id="rId280" Type="http://schemas.openxmlformats.org/officeDocument/2006/relationships/customXml" Target="../customXml/item280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1075" Type="http://schemas.openxmlformats.org/officeDocument/2006/relationships/customXml" Target="../customXml/item1075.xml"/><Relationship Id="rId1282" Type="http://schemas.openxmlformats.org/officeDocument/2006/relationships/customXml" Target="../customXml/item1282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customXml" Target="../customXml/item957.xml"/><Relationship Id="rId1142" Type="http://schemas.openxmlformats.org/officeDocument/2006/relationships/customXml" Target="../customXml/item1142.xml"/><Relationship Id="rId1587" Type="http://schemas.openxmlformats.org/officeDocument/2006/relationships/customXml" Target="../customXml/item1587.xml"/><Relationship Id="rId86" Type="http://schemas.openxmlformats.org/officeDocument/2006/relationships/customXml" Target="../customXml/item86.xml"/><Relationship Id="rId817" Type="http://schemas.openxmlformats.org/officeDocument/2006/relationships/customXml" Target="../customXml/item817.xml"/><Relationship Id="rId1002" Type="http://schemas.openxmlformats.org/officeDocument/2006/relationships/customXml" Target="../customXml/item1002.xml"/><Relationship Id="rId1447" Type="http://schemas.openxmlformats.org/officeDocument/2006/relationships/customXml" Target="../customXml/item1447.xml"/><Relationship Id="rId1307" Type="http://schemas.openxmlformats.org/officeDocument/2006/relationships/customXml" Target="../customXml/item1307.xml"/><Relationship Id="rId1514" Type="http://schemas.openxmlformats.org/officeDocument/2006/relationships/customXml" Target="../customXml/item1514.xml"/><Relationship Id="rId13" Type="http://schemas.openxmlformats.org/officeDocument/2006/relationships/customXml" Target="../customXml/item13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1097" Type="http://schemas.openxmlformats.org/officeDocument/2006/relationships/customXml" Target="../customXml/item1097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979" Type="http://schemas.openxmlformats.org/officeDocument/2006/relationships/customXml" Target="../customXml/item979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164" Type="http://schemas.openxmlformats.org/officeDocument/2006/relationships/customXml" Target="../customXml/item1164.xml"/><Relationship Id="rId1371" Type="http://schemas.openxmlformats.org/officeDocument/2006/relationships/customXml" Target="../customXml/item1371.xml"/><Relationship Id="rId1469" Type="http://schemas.openxmlformats.org/officeDocument/2006/relationships/customXml" Target="../customXml/item1469.xml"/><Relationship Id="rId601" Type="http://schemas.openxmlformats.org/officeDocument/2006/relationships/customXml" Target="../customXml/item601.xml"/><Relationship Id="rId1024" Type="http://schemas.openxmlformats.org/officeDocument/2006/relationships/customXml" Target="../customXml/item1024.xml"/><Relationship Id="rId1231" Type="http://schemas.openxmlformats.org/officeDocument/2006/relationships/customXml" Target="../customXml/item1231.xml"/><Relationship Id="rId906" Type="http://schemas.openxmlformats.org/officeDocument/2006/relationships/customXml" Target="../customXml/item906.xml"/><Relationship Id="rId1329" Type="http://schemas.openxmlformats.org/officeDocument/2006/relationships/customXml" Target="../customXml/item1329.xml"/><Relationship Id="rId1536" Type="http://schemas.openxmlformats.org/officeDocument/2006/relationships/customXml" Target="../customXml/item1536.xml"/><Relationship Id="rId35" Type="http://schemas.openxmlformats.org/officeDocument/2006/relationships/customXml" Target="../customXml/item35.xml"/><Relationship Id="rId1603" Type="http://schemas.openxmlformats.org/officeDocument/2006/relationships/slide" Target="slides/slide3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86" Type="http://schemas.openxmlformats.org/officeDocument/2006/relationships/customXml" Target="../customXml/item1186.xml"/><Relationship Id="rId1393" Type="http://schemas.openxmlformats.org/officeDocument/2006/relationships/customXml" Target="../customXml/item1393.xml"/><Relationship Id="rId111" Type="http://schemas.openxmlformats.org/officeDocument/2006/relationships/customXml" Target="../customXml/item111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970" Type="http://schemas.openxmlformats.org/officeDocument/2006/relationships/customXml" Target="../customXml/item970.xml"/><Relationship Id="rId1046" Type="http://schemas.openxmlformats.org/officeDocument/2006/relationships/customXml" Target="../customXml/item1046.xml"/><Relationship Id="rId1253" Type="http://schemas.openxmlformats.org/officeDocument/2006/relationships/customXml" Target="../customXml/item1253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928" Type="http://schemas.openxmlformats.org/officeDocument/2006/relationships/customXml" Target="../customXml/item928.xml"/><Relationship Id="rId1460" Type="http://schemas.openxmlformats.org/officeDocument/2006/relationships/customXml" Target="../customXml/item1460.xml"/><Relationship Id="rId1558" Type="http://schemas.openxmlformats.org/officeDocument/2006/relationships/customXml" Target="../customXml/item1558.xml"/><Relationship Id="rId57" Type="http://schemas.openxmlformats.org/officeDocument/2006/relationships/customXml" Target="../customXml/item57.xml"/><Relationship Id="rId1113" Type="http://schemas.openxmlformats.org/officeDocument/2006/relationships/customXml" Target="../customXml/item1113.xml"/><Relationship Id="rId1320" Type="http://schemas.openxmlformats.org/officeDocument/2006/relationships/customXml" Target="../customXml/item1320.xml"/><Relationship Id="rId1418" Type="http://schemas.openxmlformats.org/officeDocument/2006/relationships/customXml" Target="../customXml/item1418.xml"/><Relationship Id="rId1625" Type="http://schemas.openxmlformats.org/officeDocument/2006/relationships/slide" Target="slides/slide25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992" Type="http://schemas.openxmlformats.org/officeDocument/2006/relationships/customXml" Target="../customXml/item992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1068" Type="http://schemas.openxmlformats.org/officeDocument/2006/relationships/customXml" Target="../customXml/item1068.xml"/><Relationship Id="rId1275" Type="http://schemas.openxmlformats.org/officeDocument/2006/relationships/customXml" Target="../customXml/item1275.xml"/><Relationship Id="rId1482" Type="http://schemas.openxmlformats.org/officeDocument/2006/relationships/customXml" Target="../customXml/item1482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1135" Type="http://schemas.openxmlformats.org/officeDocument/2006/relationships/customXml" Target="../customXml/item1135.xml"/><Relationship Id="rId1342" Type="http://schemas.openxmlformats.org/officeDocument/2006/relationships/customXml" Target="../customXml/item1342.xml"/><Relationship Id="rId79" Type="http://schemas.openxmlformats.org/officeDocument/2006/relationships/customXml" Target="../customXml/item79.xml"/><Relationship Id="rId1202" Type="http://schemas.openxmlformats.org/officeDocument/2006/relationships/customXml" Target="../customXml/item1202.xml"/><Relationship Id="rId1507" Type="http://schemas.openxmlformats.org/officeDocument/2006/relationships/customXml" Target="../customXml/item1507.xml"/><Relationship Id="rId295" Type="http://schemas.openxmlformats.org/officeDocument/2006/relationships/customXml" Target="../customXml/item295.xml"/><Relationship Id="rId155" Type="http://schemas.openxmlformats.org/officeDocument/2006/relationships/customXml" Target="../customXml/item155.xml"/><Relationship Id="rId362" Type="http://schemas.openxmlformats.org/officeDocument/2006/relationships/customXml" Target="../customXml/item362.xml"/><Relationship Id="rId1297" Type="http://schemas.openxmlformats.org/officeDocument/2006/relationships/customXml" Target="../customXml/item1297.xml"/><Relationship Id="rId222" Type="http://schemas.openxmlformats.org/officeDocument/2006/relationships/customXml" Target="../customXml/item222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527" Type="http://schemas.openxmlformats.org/officeDocument/2006/relationships/customXml" Target="../customXml/item527.xml"/><Relationship Id="rId734" Type="http://schemas.openxmlformats.org/officeDocument/2006/relationships/customXml" Target="../customXml/item734.xml"/><Relationship Id="rId941" Type="http://schemas.openxmlformats.org/officeDocument/2006/relationships/customXml" Target="../customXml/item941.xml"/><Relationship Id="rId1157" Type="http://schemas.openxmlformats.org/officeDocument/2006/relationships/customXml" Target="../customXml/item1157.xml"/><Relationship Id="rId1364" Type="http://schemas.openxmlformats.org/officeDocument/2006/relationships/customXml" Target="../customXml/item1364.xml"/><Relationship Id="rId1571" Type="http://schemas.openxmlformats.org/officeDocument/2006/relationships/customXml" Target="../customXml/item1571.xml"/><Relationship Id="rId70" Type="http://schemas.openxmlformats.org/officeDocument/2006/relationships/customXml" Target="../customXml/item70.xml"/><Relationship Id="rId801" Type="http://schemas.openxmlformats.org/officeDocument/2006/relationships/customXml" Target="../customXml/item801.xml"/><Relationship Id="rId1017" Type="http://schemas.openxmlformats.org/officeDocument/2006/relationships/customXml" Target="../customXml/item1017.xml"/><Relationship Id="rId1224" Type="http://schemas.openxmlformats.org/officeDocument/2006/relationships/customXml" Target="../customXml/item1224.xml"/><Relationship Id="rId1431" Type="http://schemas.openxmlformats.org/officeDocument/2006/relationships/customXml" Target="../customXml/item1431.xml"/><Relationship Id="rId1529" Type="http://schemas.openxmlformats.org/officeDocument/2006/relationships/customXml" Target="../customXml/item1529.xml"/><Relationship Id="rId28" Type="http://schemas.openxmlformats.org/officeDocument/2006/relationships/customXml" Target="../customXml/item28.xml"/><Relationship Id="rId177" Type="http://schemas.openxmlformats.org/officeDocument/2006/relationships/customXml" Target="../customXml/item177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244" Type="http://schemas.openxmlformats.org/officeDocument/2006/relationships/customXml" Target="../customXml/item244.xml"/><Relationship Id="rId689" Type="http://schemas.openxmlformats.org/officeDocument/2006/relationships/customXml" Target="../customXml/item689.xml"/><Relationship Id="rId896" Type="http://schemas.openxmlformats.org/officeDocument/2006/relationships/customXml" Target="../customXml/item896.xml"/><Relationship Id="rId1081" Type="http://schemas.openxmlformats.org/officeDocument/2006/relationships/customXml" Target="../customXml/item1081.xml"/><Relationship Id="rId451" Type="http://schemas.openxmlformats.org/officeDocument/2006/relationships/customXml" Target="../customXml/item451.xml"/><Relationship Id="rId549" Type="http://schemas.openxmlformats.org/officeDocument/2006/relationships/customXml" Target="../customXml/item549.xml"/><Relationship Id="rId756" Type="http://schemas.openxmlformats.org/officeDocument/2006/relationships/customXml" Target="../customXml/item756.xml"/><Relationship Id="rId1179" Type="http://schemas.openxmlformats.org/officeDocument/2006/relationships/customXml" Target="../customXml/item1179.xml"/><Relationship Id="rId1386" Type="http://schemas.openxmlformats.org/officeDocument/2006/relationships/customXml" Target="../customXml/item1386.xml"/><Relationship Id="rId1593" Type="http://schemas.openxmlformats.org/officeDocument/2006/relationships/customXml" Target="../customXml/item1593.xml"/><Relationship Id="rId104" Type="http://schemas.openxmlformats.org/officeDocument/2006/relationships/customXml" Target="../customXml/item104.xml"/><Relationship Id="rId311" Type="http://schemas.openxmlformats.org/officeDocument/2006/relationships/customXml" Target="../customXml/item311.xml"/><Relationship Id="rId409" Type="http://schemas.openxmlformats.org/officeDocument/2006/relationships/customXml" Target="../customXml/item409.xml"/><Relationship Id="rId963" Type="http://schemas.openxmlformats.org/officeDocument/2006/relationships/customXml" Target="../customXml/item963.xml"/><Relationship Id="rId1039" Type="http://schemas.openxmlformats.org/officeDocument/2006/relationships/customXml" Target="../customXml/item1039.xml"/><Relationship Id="rId1246" Type="http://schemas.openxmlformats.org/officeDocument/2006/relationships/customXml" Target="../customXml/item1246.xml"/><Relationship Id="rId92" Type="http://schemas.openxmlformats.org/officeDocument/2006/relationships/customXml" Target="../customXml/item92.xml"/><Relationship Id="rId616" Type="http://schemas.openxmlformats.org/officeDocument/2006/relationships/customXml" Target="../customXml/item616.xml"/><Relationship Id="rId823" Type="http://schemas.openxmlformats.org/officeDocument/2006/relationships/customXml" Target="../customXml/item823.xml"/><Relationship Id="rId1453" Type="http://schemas.openxmlformats.org/officeDocument/2006/relationships/customXml" Target="../customXml/item1453.xml"/><Relationship Id="rId1106" Type="http://schemas.openxmlformats.org/officeDocument/2006/relationships/customXml" Target="../customXml/item1106.xml"/><Relationship Id="rId1313" Type="http://schemas.openxmlformats.org/officeDocument/2006/relationships/customXml" Target="../customXml/item1313.xml"/><Relationship Id="rId1520" Type="http://schemas.openxmlformats.org/officeDocument/2006/relationships/customXml" Target="../customXml/item1520.xml"/><Relationship Id="rId1618" Type="http://schemas.openxmlformats.org/officeDocument/2006/relationships/slide" Target="slides/slide18.xml"/><Relationship Id="rId199" Type="http://schemas.openxmlformats.org/officeDocument/2006/relationships/customXml" Target="../customXml/item199.xml"/><Relationship Id="rId266" Type="http://schemas.openxmlformats.org/officeDocument/2006/relationships/customXml" Target="../customXml/item266.xml"/><Relationship Id="rId473" Type="http://schemas.openxmlformats.org/officeDocument/2006/relationships/customXml" Target="../customXml/item473.xml"/><Relationship Id="rId680" Type="http://schemas.openxmlformats.org/officeDocument/2006/relationships/customXml" Target="../customXml/item680.xml"/><Relationship Id="rId126" Type="http://schemas.openxmlformats.org/officeDocument/2006/relationships/customXml" Target="../customXml/item126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85" Type="http://schemas.openxmlformats.org/officeDocument/2006/relationships/customXml" Target="../customXml/item985.xml"/><Relationship Id="rId1170" Type="http://schemas.openxmlformats.org/officeDocument/2006/relationships/customXml" Target="../customXml/item1170.xml"/><Relationship Id="rId638" Type="http://schemas.openxmlformats.org/officeDocument/2006/relationships/customXml" Target="../customXml/item638.xml"/><Relationship Id="rId845" Type="http://schemas.openxmlformats.org/officeDocument/2006/relationships/customXml" Target="../customXml/item845.xml"/><Relationship Id="rId1030" Type="http://schemas.openxmlformats.org/officeDocument/2006/relationships/customXml" Target="../customXml/item1030.xml"/><Relationship Id="rId1268" Type="http://schemas.openxmlformats.org/officeDocument/2006/relationships/customXml" Target="../customXml/item1268.xml"/><Relationship Id="rId1475" Type="http://schemas.openxmlformats.org/officeDocument/2006/relationships/customXml" Target="../customXml/item1475.xml"/><Relationship Id="rId400" Type="http://schemas.openxmlformats.org/officeDocument/2006/relationships/customXml" Target="../customXml/item400.xml"/><Relationship Id="rId705" Type="http://schemas.openxmlformats.org/officeDocument/2006/relationships/customXml" Target="../customXml/item705.xml"/><Relationship Id="rId1128" Type="http://schemas.openxmlformats.org/officeDocument/2006/relationships/customXml" Target="../customXml/item1128.xml"/><Relationship Id="rId1335" Type="http://schemas.openxmlformats.org/officeDocument/2006/relationships/customXml" Target="../customXml/item1335.xml"/><Relationship Id="rId1542" Type="http://schemas.openxmlformats.org/officeDocument/2006/relationships/customXml" Target="../customXml/item1542.xml"/><Relationship Id="rId912" Type="http://schemas.openxmlformats.org/officeDocument/2006/relationships/customXml" Target="../customXml/item912.xml"/><Relationship Id="rId41" Type="http://schemas.openxmlformats.org/officeDocument/2006/relationships/customXml" Target="../customXml/item41.xml"/><Relationship Id="rId1402" Type="http://schemas.openxmlformats.org/officeDocument/2006/relationships/customXml" Target="../customXml/item1402.xml"/><Relationship Id="rId190" Type="http://schemas.openxmlformats.org/officeDocument/2006/relationships/customXml" Target="../customXml/item190.xml"/><Relationship Id="rId288" Type="http://schemas.openxmlformats.org/officeDocument/2006/relationships/customXml" Target="../customXml/item288.xml"/><Relationship Id="rId495" Type="http://schemas.openxmlformats.org/officeDocument/2006/relationships/customXml" Target="../customXml/item495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562" Type="http://schemas.openxmlformats.org/officeDocument/2006/relationships/customXml" Target="../customXml/item562.xml"/><Relationship Id="rId1192" Type="http://schemas.openxmlformats.org/officeDocument/2006/relationships/customXml" Target="../customXml/item1192.xml"/><Relationship Id="rId215" Type="http://schemas.openxmlformats.org/officeDocument/2006/relationships/customXml" Target="../customXml/item215.xml"/><Relationship Id="rId422" Type="http://schemas.openxmlformats.org/officeDocument/2006/relationships/customXml" Target="../customXml/item422.xml"/><Relationship Id="rId867" Type="http://schemas.openxmlformats.org/officeDocument/2006/relationships/customXml" Target="../customXml/item867.xml"/><Relationship Id="rId1052" Type="http://schemas.openxmlformats.org/officeDocument/2006/relationships/customXml" Target="../customXml/item1052.xml"/><Relationship Id="rId1497" Type="http://schemas.openxmlformats.org/officeDocument/2006/relationships/customXml" Target="../customXml/item1497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1357" Type="http://schemas.openxmlformats.org/officeDocument/2006/relationships/customXml" Target="../customXml/item1357.xml"/><Relationship Id="rId1564" Type="http://schemas.openxmlformats.org/officeDocument/2006/relationships/customXml" Target="../customXml/item1564.xml"/><Relationship Id="rId63" Type="http://schemas.openxmlformats.org/officeDocument/2006/relationships/customXml" Target="../customXml/item63.xml"/><Relationship Id="rId1217" Type="http://schemas.openxmlformats.org/officeDocument/2006/relationships/customXml" Target="../customXml/item1217.xml"/><Relationship Id="rId1424" Type="http://schemas.openxmlformats.org/officeDocument/2006/relationships/customXml" Target="../customXml/item1424.xml"/><Relationship Id="rId1631" Type="http://schemas.openxmlformats.org/officeDocument/2006/relationships/slide" Target="slides/slide31.xml"/><Relationship Id="rId377" Type="http://schemas.openxmlformats.org/officeDocument/2006/relationships/customXml" Target="../customXml/item377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1074" Type="http://schemas.openxmlformats.org/officeDocument/2006/relationships/customXml" Target="../customXml/item1074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1281" Type="http://schemas.openxmlformats.org/officeDocument/2006/relationships/customXml" Target="../customXml/item1281.xml"/><Relationship Id="rId1379" Type="http://schemas.openxmlformats.org/officeDocument/2006/relationships/customXml" Target="../customXml/item1379.xml"/><Relationship Id="rId1586" Type="http://schemas.openxmlformats.org/officeDocument/2006/relationships/customXml" Target="../customXml/item1586.xml"/><Relationship Id="rId304" Type="http://schemas.openxmlformats.org/officeDocument/2006/relationships/customXml" Target="../customXml/item304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customXml" Target="../customXml/item956.xml"/><Relationship Id="rId1141" Type="http://schemas.openxmlformats.org/officeDocument/2006/relationships/customXml" Target="../customXml/item1141.xml"/><Relationship Id="rId1239" Type="http://schemas.openxmlformats.org/officeDocument/2006/relationships/customXml" Target="../customXml/item1239.xml"/><Relationship Id="rId85" Type="http://schemas.openxmlformats.org/officeDocument/2006/relationships/customXml" Target="../customXml/item85.xml"/><Relationship Id="rId816" Type="http://schemas.openxmlformats.org/officeDocument/2006/relationships/customXml" Target="../customXml/item816.xml"/><Relationship Id="rId1001" Type="http://schemas.openxmlformats.org/officeDocument/2006/relationships/customXml" Target="../customXml/item1001.xml"/><Relationship Id="rId1446" Type="http://schemas.openxmlformats.org/officeDocument/2006/relationships/customXml" Target="../customXml/item1446.xml"/><Relationship Id="rId1306" Type="http://schemas.openxmlformats.org/officeDocument/2006/relationships/customXml" Target="../customXml/item1306.xml"/><Relationship Id="rId1513" Type="http://schemas.openxmlformats.org/officeDocument/2006/relationships/customXml" Target="../customXml/item1513.xml"/><Relationship Id="rId12" Type="http://schemas.openxmlformats.org/officeDocument/2006/relationships/customXml" Target="../customXml/item12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1096" Type="http://schemas.openxmlformats.org/officeDocument/2006/relationships/customXml" Target="../customXml/item1096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978" Type="http://schemas.openxmlformats.org/officeDocument/2006/relationships/customXml" Target="../customXml/item978.xml"/><Relationship Id="rId1163" Type="http://schemas.openxmlformats.org/officeDocument/2006/relationships/customXml" Target="../customXml/item1163.xml"/><Relationship Id="rId1370" Type="http://schemas.openxmlformats.org/officeDocument/2006/relationships/customXml" Target="../customXml/item1370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023" Type="http://schemas.openxmlformats.org/officeDocument/2006/relationships/customXml" Target="../customXml/item1023.xml"/><Relationship Id="rId1468" Type="http://schemas.openxmlformats.org/officeDocument/2006/relationships/customXml" Target="../customXml/item1468.xml"/><Relationship Id="rId600" Type="http://schemas.openxmlformats.org/officeDocument/2006/relationships/customXml" Target="../customXml/item600.xml"/><Relationship Id="rId1230" Type="http://schemas.openxmlformats.org/officeDocument/2006/relationships/customXml" Target="../customXml/item1230.xml"/><Relationship Id="rId1328" Type="http://schemas.openxmlformats.org/officeDocument/2006/relationships/customXml" Target="../customXml/item1328.xml"/><Relationship Id="rId1535" Type="http://schemas.openxmlformats.org/officeDocument/2006/relationships/customXml" Target="../customXml/item1535.xml"/><Relationship Id="rId905" Type="http://schemas.openxmlformats.org/officeDocument/2006/relationships/customXml" Target="../customXml/item905.xml"/><Relationship Id="rId34" Type="http://schemas.openxmlformats.org/officeDocument/2006/relationships/customXml" Target="../customXml/item34.xml"/><Relationship Id="rId1602" Type="http://schemas.openxmlformats.org/officeDocument/2006/relationships/slide" Target="slides/slide2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185" Type="http://schemas.openxmlformats.org/officeDocument/2006/relationships/customXml" Target="../customXml/item1185.xml"/><Relationship Id="rId1392" Type="http://schemas.openxmlformats.org/officeDocument/2006/relationships/customXml" Target="../customXml/item1392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1045" Type="http://schemas.openxmlformats.org/officeDocument/2006/relationships/customXml" Target="../customXml/item1045.xml"/><Relationship Id="rId1252" Type="http://schemas.openxmlformats.org/officeDocument/2006/relationships/customXml" Target="../customXml/item1252.xml"/><Relationship Id="rId927" Type="http://schemas.openxmlformats.org/officeDocument/2006/relationships/customXml" Target="../customXml/item927.xml"/><Relationship Id="rId1112" Type="http://schemas.openxmlformats.org/officeDocument/2006/relationships/customXml" Target="../customXml/item1112.xml"/><Relationship Id="rId1557" Type="http://schemas.openxmlformats.org/officeDocument/2006/relationships/customXml" Target="../customXml/item1557.xml"/><Relationship Id="rId56" Type="http://schemas.openxmlformats.org/officeDocument/2006/relationships/customXml" Target="../customXml/item56.xml"/><Relationship Id="rId1417" Type="http://schemas.openxmlformats.org/officeDocument/2006/relationships/customXml" Target="../customXml/item1417.xml"/><Relationship Id="rId1624" Type="http://schemas.openxmlformats.org/officeDocument/2006/relationships/slide" Target="slides/slide24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123" Type="http://schemas.openxmlformats.org/officeDocument/2006/relationships/customXml" Target="../customXml/item1123.xml"/><Relationship Id="rId1330" Type="http://schemas.openxmlformats.org/officeDocument/2006/relationships/customXml" Target="../customXml/item1330.xml"/><Relationship Id="rId1428" Type="http://schemas.openxmlformats.org/officeDocument/2006/relationships/customXml" Target="../customXml/item1428.xml"/><Relationship Id="rId1635" Type="http://schemas.openxmlformats.org/officeDocument/2006/relationships/viewProps" Target="viewProps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991" Type="http://schemas.openxmlformats.org/officeDocument/2006/relationships/customXml" Target="../customXml/item991.xml"/><Relationship Id="rId1067" Type="http://schemas.openxmlformats.org/officeDocument/2006/relationships/customXml" Target="../customXml/item1067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1274" Type="http://schemas.openxmlformats.org/officeDocument/2006/relationships/customXml" Target="../customXml/item1274.xml"/><Relationship Id="rId1481" Type="http://schemas.openxmlformats.org/officeDocument/2006/relationships/customXml" Target="../customXml/item1481.xml"/><Relationship Id="rId1579" Type="http://schemas.openxmlformats.org/officeDocument/2006/relationships/customXml" Target="../customXml/item1579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customXml" Target="../customXml/item949.xml"/><Relationship Id="rId1134" Type="http://schemas.openxmlformats.org/officeDocument/2006/relationships/customXml" Target="../customXml/item1134.xml"/><Relationship Id="rId1341" Type="http://schemas.openxmlformats.org/officeDocument/2006/relationships/customXml" Target="../customXml/item134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1201" Type="http://schemas.openxmlformats.org/officeDocument/2006/relationships/customXml" Target="../customXml/item1201.xml"/><Relationship Id="rId1439" Type="http://schemas.openxmlformats.org/officeDocument/2006/relationships/customXml" Target="../customXml/item143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1078" Type="http://schemas.openxmlformats.org/officeDocument/2006/relationships/customXml" Target="../customXml/item1078.xml"/><Relationship Id="rId1285" Type="http://schemas.openxmlformats.org/officeDocument/2006/relationships/customXml" Target="../customXml/item1285.xml"/><Relationship Id="rId1492" Type="http://schemas.openxmlformats.org/officeDocument/2006/relationships/customXml" Target="../customXml/item1492.xml"/><Relationship Id="rId1506" Type="http://schemas.openxmlformats.org/officeDocument/2006/relationships/customXml" Target="../customXml/item1506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1145" Type="http://schemas.openxmlformats.org/officeDocument/2006/relationships/customXml" Target="../customXml/item1145.xml"/><Relationship Id="rId1352" Type="http://schemas.openxmlformats.org/officeDocument/2006/relationships/customXml" Target="../customXml/item135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1005" Type="http://schemas.openxmlformats.org/officeDocument/2006/relationships/customXml" Target="../customXml/item1005.xml"/><Relationship Id="rId1212" Type="http://schemas.openxmlformats.org/officeDocument/2006/relationships/customXml" Target="../customXml/item1212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089" Type="http://schemas.openxmlformats.org/officeDocument/2006/relationships/customXml" Target="../customXml/item1089.xml"/><Relationship Id="rId1296" Type="http://schemas.openxmlformats.org/officeDocument/2006/relationships/customXml" Target="../customXml/item1296.xml"/><Relationship Id="rId1517" Type="http://schemas.openxmlformats.org/officeDocument/2006/relationships/customXml" Target="../customXml/item1517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156" Type="http://schemas.openxmlformats.org/officeDocument/2006/relationships/customXml" Target="../customXml/item1156.xml"/><Relationship Id="rId1363" Type="http://schemas.openxmlformats.org/officeDocument/2006/relationships/customXml" Target="../customXml/item1363.xml"/><Relationship Id="rId733" Type="http://schemas.openxmlformats.org/officeDocument/2006/relationships/customXml" Target="../customXml/item733.xml"/><Relationship Id="rId940" Type="http://schemas.openxmlformats.org/officeDocument/2006/relationships/customXml" Target="../customXml/item940.xml"/><Relationship Id="rId1016" Type="http://schemas.openxmlformats.org/officeDocument/2006/relationships/customXml" Target="../customXml/item1016.xml"/><Relationship Id="rId1570" Type="http://schemas.openxmlformats.org/officeDocument/2006/relationships/customXml" Target="../customXml/item157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1223" Type="http://schemas.openxmlformats.org/officeDocument/2006/relationships/customXml" Target="../customXml/item1223.xml"/><Relationship Id="rId1430" Type="http://schemas.openxmlformats.org/officeDocument/2006/relationships/customXml" Target="../customXml/item1430.xml"/><Relationship Id="rId1528" Type="http://schemas.openxmlformats.org/officeDocument/2006/relationships/customXml" Target="../customXml/item1528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customXml" Target="../customXml/item951.xml"/><Relationship Id="rId1167" Type="http://schemas.openxmlformats.org/officeDocument/2006/relationships/customXml" Target="../customXml/item1167.xml"/><Relationship Id="rId1374" Type="http://schemas.openxmlformats.org/officeDocument/2006/relationships/customXml" Target="../customXml/item1374.xml"/><Relationship Id="rId1581" Type="http://schemas.openxmlformats.org/officeDocument/2006/relationships/customXml" Target="../customXml/item158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1027" Type="http://schemas.openxmlformats.org/officeDocument/2006/relationships/customXml" Target="../customXml/item1027.xml"/><Relationship Id="rId1234" Type="http://schemas.openxmlformats.org/officeDocument/2006/relationships/customXml" Target="../customXml/item1234.xml"/><Relationship Id="rId1441" Type="http://schemas.openxmlformats.org/officeDocument/2006/relationships/customXml" Target="../customXml/item144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1080" Type="http://schemas.openxmlformats.org/officeDocument/2006/relationships/customXml" Target="../customXml/item1080.xml"/><Relationship Id="rId1301" Type="http://schemas.openxmlformats.org/officeDocument/2006/relationships/customXml" Target="../customXml/item1301.xml"/><Relationship Id="rId1539" Type="http://schemas.openxmlformats.org/officeDocument/2006/relationships/customXml" Target="../customXml/item1539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customXml" Target="../customXml/item962.xml"/><Relationship Id="rId1178" Type="http://schemas.openxmlformats.org/officeDocument/2006/relationships/customXml" Target="../customXml/item1178.xml"/><Relationship Id="rId1385" Type="http://schemas.openxmlformats.org/officeDocument/2006/relationships/customXml" Target="../customXml/item1385.xml"/><Relationship Id="rId1592" Type="http://schemas.openxmlformats.org/officeDocument/2006/relationships/customXml" Target="../customXml/item1592.xml"/><Relationship Id="rId1606" Type="http://schemas.openxmlformats.org/officeDocument/2006/relationships/slide" Target="slides/slide6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1038" Type="http://schemas.openxmlformats.org/officeDocument/2006/relationships/customXml" Target="../customXml/item1038.xml"/><Relationship Id="rId1245" Type="http://schemas.openxmlformats.org/officeDocument/2006/relationships/customXml" Target="../customXml/item1245.xml"/><Relationship Id="rId1452" Type="http://schemas.openxmlformats.org/officeDocument/2006/relationships/customXml" Target="../customXml/item1452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1091" Type="http://schemas.openxmlformats.org/officeDocument/2006/relationships/customXml" Target="../customXml/item1091.xml"/><Relationship Id="rId1105" Type="http://schemas.openxmlformats.org/officeDocument/2006/relationships/customXml" Target="../customXml/item1105.xml"/><Relationship Id="rId1312" Type="http://schemas.openxmlformats.org/officeDocument/2006/relationships/customXml" Target="../customXml/item1312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189" Type="http://schemas.openxmlformats.org/officeDocument/2006/relationships/customXml" Target="../customXml/item1189.xml"/><Relationship Id="rId1396" Type="http://schemas.openxmlformats.org/officeDocument/2006/relationships/customXml" Target="../customXml/item1396.xml"/><Relationship Id="rId1617" Type="http://schemas.openxmlformats.org/officeDocument/2006/relationships/slide" Target="slides/slide1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customXml" Target="../customXml/item973.xml"/><Relationship Id="rId1049" Type="http://schemas.openxmlformats.org/officeDocument/2006/relationships/customXml" Target="../customXml/item1049.xml"/><Relationship Id="rId1256" Type="http://schemas.openxmlformats.org/officeDocument/2006/relationships/customXml" Target="../customXml/item1256.xml"/><Relationship Id="rId833" Type="http://schemas.openxmlformats.org/officeDocument/2006/relationships/customXml" Target="../customXml/item833.xml"/><Relationship Id="rId1116" Type="http://schemas.openxmlformats.org/officeDocument/2006/relationships/customXml" Target="../customXml/item1116.xml"/><Relationship Id="rId1463" Type="http://schemas.openxmlformats.org/officeDocument/2006/relationships/customXml" Target="../customXml/item1463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323" Type="http://schemas.openxmlformats.org/officeDocument/2006/relationships/customXml" Target="../customXml/item1323.xml"/><Relationship Id="rId1530" Type="http://schemas.openxmlformats.org/officeDocument/2006/relationships/customXml" Target="../customXml/item1530.xml"/><Relationship Id="rId1628" Type="http://schemas.openxmlformats.org/officeDocument/2006/relationships/slide" Target="slides/slide28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984" Type="http://schemas.openxmlformats.org/officeDocument/2006/relationships/customXml" Target="../customXml/item984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1267" Type="http://schemas.openxmlformats.org/officeDocument/2006/relationships/customXml" Target="../customXml/item1267.xml"/><Relationship Id="rId1474" Type="http://schemas.openxmlformats.org/officeDocument/2006/relationships/customXml" Target="../customXml/item147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1127" Type="http://schemas.openxmlformats.org/officeDocument/2006/relationships/customXml" Target="../customXml/item1127.xml"/><Relationship Id="rId1334" Type="http://schemas.openxmlformats.org/officeDocument/2006/relationships/customXml" Target="../customXml/item1334.xml"/><Relationship Id="rId1541" Type="http://schemas.openxmlformats.org/officeDocument/2006/relationships/customXml" Target="../customXml/item154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995" Type="http://schemas.openxmlformats.org/officeDocument/2006/relationships/customXml" Target="../customXml/item995.xml"/><Relationship Id="rId1180" Type="http://schemas.openxmlformats.org/officeDocument/2006/relationships/customXml" Target="../customXml/item1180.xml"/><Relationship Id="rId1401" Type="http://schemas.openxmlformats.org/officeDocument/2006/relationships/customXml" Target="../customXml/item1401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1040" Type="http://schemas.openxmlformats.org/officeDocument/2006/relationships/customXml" Target="../customXml/item1040.xml"/><Relationship Id="rId1278" Type="http://schemas.openxmlformats.org/officeDocument/2006/relationships/customXml" Target="../customXml/item1278.xml"/><Relationship Id="rId1485" Type="http://schemas.openxmlformats.org/officeDocument/2006/relationships/customXml" Target="../customXml/item148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138" Type="http://schemas.openxmlformats.org/officeDocument/2006/relationships/customXml" Target="../customXml/item1138.xml"/><Relationship Id="rId1345" Type="http://schemas.openxmlformats.org/officeDocument/2006/relationships/customXml" Target="../customXml/item1345.xml"/><Relationship Id="rId1552" Type="http://schemas.openxmlformats.org/officeDocument/2006/relationships/customXml" Target="../customXml/item1552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1191" Type="http://schemas.openxmlformats.org/officeDocument/2006/relationships/customXml" Target="../customXml/item1191.xml"/><Relationship Id="rId1205" Type="http://schemas.openxmlformats.org/officeDocument/2006/relationships/customXml" Target="../customXml/item1205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1289" Type="http://schemas.openxmlformats.org/officeDocument/2006/relationships/customXml" Target="../customXml/item1289.xml"/><Relationship Id="rId1412" Type="http://schemas.openxmlformats.org/officeDocument/2006/relationships/customXml" Target="../customXml/item1412.xml"/><Relationship Id="rId1496" Type="http://schemas.openxmlformats.org/officeDocument/2006/relationships/customXml" Target="../customXml/item149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051" Type="http://schemas.openxmlformats.org/officeDocument/2006/relationships/customXml" Target="../customXml/item1051.xml"/><Relationship Id="rId1149" Type="http://schemas.openxmlformats.org/officeDocument/2006/relationships/customXml" Target="../customXml/item1149.xml"/><Relationship Id="rId1356" Type="http://schemas.openxmlformats.org/officeDocument/2006/relationships/customXml" Target="../customXml/item1356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933" Type="http://schemas.openxmlformats.org/officeDocument/2006/relationships/customXml" Target="../customXml/item933.xml"/><Relationship Id="rId1009" Type="http://schemas.openxmlformats.org/officeDocument/2006/relationships/customXml" Target="../customXml/item1009.xml"/><Relationship Id="rId1563" Type="http://schemas.openxmlformats.org/officeDocument/2006/relationships/customXml" Target="../customXml/item1563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1216" Type="http://schemas.openxmlformats.org/officeDocument/2006/relationships/customXml" Target="../customXml/item1216.xml"/><Relationship Id="rId1423" Type="http://schemas.openxmlformats.org/officeDocument/2006/relationships/customXml" Target="../customXml/item1423.xml"/><Relationship Id="rId1630" Type="http://schemas.openxmlformats.org/officeDocument/2006/relationships/slide" Target="slides/slide30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1062" Type="http://schemas.openxmlformats.org/officeDocument/2006/relationships/customXml" Target="../customXml/item1062.xml"/><Relationship Id="rId737" Type="http://schemas.openxmlformats.org/officeDocument/2006/relationships/customXml" Target="../customXml/item737.xml"/><Relationship Id="rId944" Type="http://schemas.openxmlformats.org/officeDocument/2006/relationships/customXml" Target="../customXml/item944.xml"/><Relationship Id="rId1367" Type="http://schemas.openxmlformats.org/officeDocument/2006/relationships/customXml" Target="../customXml/item1367.xml"/><Relationship Id="rId1574" Type="http://schemas.openxmlformats.org/officeDocument/2006/relationships/customXml" Target="../customXml/item1574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1227" Type="http://schemas.openxmlformats.org/officeDocument/2006/relationships/customXml" Target="../customXml/item1227.xml"/><Relationship Id="rId1434" Type="http://schemas.openxmlformats.org/officeDocument/2006/relationships/customXml" Target="../customXml/item143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1073" Type="http://schemas.openxmlformats.org/officeDocument/2006/relationships/customXml" Target="../customXml/item1073.xml"/><Relationship Id="rId1280" Type="http://schemas.openxmlformats.org/officeDocument/2006/relationships/customXml" Target="../customXml/item1280.xml"/><Relationship Id="rId1501" Type="http://schemas.openxmlformats.org/officeDocument/2006/relationships/customXml" Target="../customXml/item1501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customXml" Target="../customXml/item955.xml"/><Relationship Id="rId1140" Type="http://schemas.openxmlformats.org/officeDocument/2006/relationships/customXml" Target="../customXml/item1140.xml"/><Relationship Id="rId1378" Type="http://schemas.openxmlformats.org/officeDocument/2006/relationships/customXml" Target="../customXml/item1378.xml"/><Relationship Id="rId1585" Type="http://schemas.openxmlformats.org/officeDocument/2006/relationships/customXml" Target="../customXml/item1585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1238" Type="http://schemas.openxmlformats.org/officeDocument/2006/relationships/customXml" Target="../customXml/item1238.xml"/><Relationship Id="rId1445" Type="http://schemas.openxmlformats.org/officeDocument/2006/relationships/customXml" Target="../customXml/item1445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00" Type="http://schemas.openxmlformats.org/officeDocument/2006/relationships/customXml" Target="../customXml/item1000.xml"/><Relationship Id="rId1084" Type="http://schemas.openxmlformats.org/officeDocument/2006/relationships/customXml" Target="../customXml/item1084.xml"/><Relationship Id="rId1305" Type="http://schemas.openxmlformats.org/officeDocument/2006/relationships/customXml" Target="../customXml/item1305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966" Type="http://schemas.openxmlformats.org/officeDocument/2006/relationships/customXml" Target="../customXml/item966.xml"/><Relationship Id="rId1291" Type="http://schemas.openxmlformats.org/officeDocument/2006/relationships/customXml" Target="../customXml/item1291.xml"/><Relationship Id="rId1389" Type="http://schemas.openxmlformats.org/officeDocument/2006/relationships/customXml" Target="../customXml/item1389.xml"/><Relationship Id="rId1512" Type="http://schemas.openxmlformats.org/officeDocument/2006/relationships/customXml" Target="../customXml/item1512.xml"/><Relationship Id="rId1596" Type="http://schemas.openxmlformats.org/officeDocument/2006/relationships/customXml" Target="../customXml/item1596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1151" Type="http://schemas.openxmlformats.org/officeDocument/2006/relationships/customXml" Target="../customXml/item1151.xml"/><Relationship Id="rId1249" Type="http://schemas.openxmlformats.org/officeDocument/2006/relationships/customXml" Target="../customXml/item12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1011" Type="http://schemas.openxmlformats.org/officeDocument/2006/relationships/customXml" Target="../customXml/item1011.xml"/><Relationship Id="rId1109" Type="http://schemas.openxmlformats.org/officeDocument/2006/relationships/customXml" Target="../customXml/item1109.xml"/><Relationship Id="rId1456" Type="http://schemas.openxmlformats.org/officeDocument/2006/relationships/customXml" Target="../customXml/item1456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1095" Type="http://schemas.openxmlformats.org/officeDocument/2006/relationships/customXml" Target="../customXml/item1095.xml"/><Relationship Id="rId1316" Type="http://schemas.openxmlformats.org/officeDocument/2006/relationships/customXml" Target="../customXml/item1316.xml"/><Relationship Id="rId1523" Type="http://schemas.openxmlformats.org/officeDocument/2006/relationships/customXml" Target="../customXml/item1523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977" Type="http://schemas.openxmlformats.org/officeDocument/2006/relationships/customXml" Target="../customXml/item977.xml"/><Relationship Id="rId1162" Type="http://schemas.openxmlformats.org/officeDocument/2006/relationships/customXml" Target="../customXml/item1162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1022" Type="http://schemas.openxmlformats.org/officeDocument/2006/relationships/customXml" Target="../customXml/item1022.xml"/><Relationship Id="rId1467" Type="http://schemas.openxmlformats.org/officeDocument/2006/relationships/customXml" Target="../customXml/item1467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1327" Type="http://schemas.openxmlformats.org/officeDocument/2006/relationships/customXml" Target="../customXml/item1327.xml"/><Relationship Id="rId1534" Type="http://schemas.openxmlformats.org/officeDocument/2006/relationships/customXml" Target="../customXml/item15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988" Type="http://schemas.openxmlformats.org/officeDocument/2006/relationships/customXml" Target="../customXml/item988.xml"/><Relationship Id="rId1173" Type="http://schemas.openxmlformats.org/officeDocument/2006/relationships/customXml" Target="../customXml/item1173.xml"/><Relationship Id="rId1380" Type="http://schemas.openxmlformats.org/officeDocument/2006/relationships/customXml" Target="../customXml/item1380.xml"/><Relationship Id="rId1601" Type="http://schemas.openxmlformats.org/officeDocument/2006/relationships/slide" Target="slides/slide1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1033" Type="http://schemas.openxmlformats.org/officeDocument/2006/relationships/customXml" Target="../customXml/item1033.xml"/><Relationship Id="rId1478" Type="http://schemas.openxmlformats.org/officeDocument/2006/relationships/customXml" Target="../customXml/item1478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1240" Type="http://schemas.openxmlformats.org/officeDocument/2006/relationships/customXml" Target="../customXml/item1240.xml"/><Relationship Id="rId1338" Type="http://schemas.openxmlformats.org/officeDocument/2006/relationships/customXml" Target="../customXml/item1338.xml"/><Relationship Id="rId1545" Type="http://schemas.openxmlformats.org/officeDocument/2006/relationships/customXml" Target="../customXml/item1545.xml"/><Relationship Id="rId347" Type="http://schemas.openxmlformats.org/officeDocument/2006/relationships/customXml" Target="../customXml/item347.xml"/><Relationship Id="rId999" Type="http://schemas.openxmlformats.org/officeDocument/2006/relationships/customXml" Target="../customXml/item999.xml"/><Relationship Id="rId1100" Type="http://schemas.openxmlformats.org/officeDocument/2006/relationships/customXml" Target="../customXml/item1100.xml"/><Relationship Id="rId1184" Type="http://schemas.openxmlformats.org/officeDocument/2006/relationships/customXml" Target="../customXml/item1184.xml"/><Relationship Id="rId1405" Type="http://schemas.openxmlformats.org/officeDocument/2006/relationships/customXml" Target="../customXml/item1405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391" Type="http://schemas.openxmlformats.org/officeDocument/2006/relationships/customXml" Target="../customXml/item1391.xml"/><Relationship Id="rId1489" Type="http://schemas.openxmlformats.org/officeDocument/2006/relationships/customXml" Target="../customXml/item1489.xml"/><Relationship Id="rId1612" Type="http://schemas.openxmlformats.org/officeDocument/2006/relationships/slide" Target="slides/slide1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1044" Type="http://schemas.openxmlformats.org/officeDocument/2006/relationships/customXml" Target="../customXml/item1044.xml"/><Relationship Id="rId1251" Type="http://schemas.openxmlformats.org/officeDocument/2006/relationships/customXml" Target="../customXml/item1251.xml"/><Relationship Id="rId1349" Type="http://schemas.openxmlformats.org/officeDocument/2006/relationships/customXml" Target="../customXml/item1349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1111" Type="http://schemas.openxmlformats.org/officeDocument/2006/relationships/customXml" Target="../customXml/item1111.xml"/><Relationship Id="rId1556" Type="http://schemas.openxmlformats.org/officeDocument/2006/relationships/customXml" Target="../customXml/item1556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1195" Type="http://schemas.openxmlformats.org/officeDocument/2006/relationships/customXml" Target="../customXml/item1195.xml"/><Relationship Id="rId1209" Type="http://schemas.openxmlformats.org/officeDocument/2006/relationships/customXml" Target="../customXml/item1209.xml"/><Relationship Id="rId1416" Type="http://schemas.openxmlformats.org/officeDocument/2006/relationships/customXml" Target="../customXml/item1416.xml"/><Relationship Id="rId1623" Type="http://schemas.openxmlformats.org/officeDocument/2006/relationships/slide" Target="slides/slide23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1055" Type="http://schemas.openxmlformats.org/officeDocument/2006/relationships/customXml" Target="../customXml/item1055.xml"/><Relationship Id="rId1262" Type="http://schemas.openxmlformats.org/officeDocument/2006/relationships/customXml" Target="../customXml/item1262.xml"/><Relationship Id="rId271" Type="http://schemas.openxmlformats.org/officeDocument/2006/relationships/customXml" Target="../customXml/item271.xml"/><Relationship Id="rId937" Type="http://schemas.openxmlformats.org/officeDocument/2006/relationships/customXml" Target="../customXml/item937.xml"/><Relationship Id="rId1122" Type="http://schemas.openxmlformats.org/officeDocument/2006/relationships/customXml" Target="../customXml/item1122.xml"/><Relationship Id="rId1567" Type="http://schemas.openxmlformats.org/officeDocument/2006/relationships/customXml" Target="../customXml/item1567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990" Type="http://schemas.openxmlformats.org/officeDocument/2006/relationships/customXml" Target="../customXml/item990.xml"/><Relationship Id="rId1427" Type="http://schemas.openxmlformats.org/officeDocument/2006/relationships/customXml" Target="../customXml/item1427.xml"/><Relationship Id="rId1634" Type="http://schemas.openxmlformats.org/officeDocument/2006/relationships/presProps" Target="presProps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1066" Type="http://schemas.openxmlformats.org/officeDocument/2006/relationships/customXml" Target="../customXml/item1066.xml"/><Relationship Id="rId1273" Type="http://schemas.openxmlformats.org/officeDocument/2006/relationships/customXml" Target="../customXml/item1273.xml"/><Relationship Id="rId1480" Type="http://schemas.openxmlformats.org/officeDocument/2006/relationships/customXml" Target="../customXml/item1480.xml"/><Relationship Id="rId850" Type="http://schemas.openxmlformats.org/officeDocument/2006/relationships/customXml" Target="../customXml/item850.xml"/><Relationship Id="rId948" Type="http://schemas.openxmlformats.org/officeDocument/2006/relationships/customXml" Target="../customXml/item948.xml"/><Relationship Id="rId1133" Type="http://schemas.openxmlformats.org/officeDocument/2006/relationships/customXml" Target="../customXml/item1133.xml"/><Relationship Id="rId1578" Type="http://schemas.openxmlformats.org/officeDocument/2006/relationships/customXml" Target="../customXml/item1578.xml"/><Relationship Id="rId77" Type="http://schemas.openxmlformats.org/officeDocument/2006/relationships/customXml" Target="../customXml/item77.xml"/><Relationship Id="rId282" Type="http://schemas.openxmlformats.org/officeDocument/2006/relationships/customXml" Target="../customXml/item282.xml"/><Relationship Id="rId503" Type="http://schemas.openxmlformats.org/officeDocument/2006/relationships/customXml" Target="../customXml/item503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1340" Type="http://schemas.openxmlformats.org/officeDocument/2006/relationships/customXml" Target="../customXml/item1340.xml"/><Relationship Id="rId1438" Type="http://schemas.openxmlformats.org/officeDocument/2006/relationships/customXml" Target="../customXml/item14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1077" Type="http://schemas.openxmlformats.org/officeDocument/2006/relationships/customXml" Target="../customXml/item1077.xml"/><Relationship Id="rId1200" Type="http://schemas.openxmlformats.org/officeDocument/2006/relationships/customXml" Target="../customXml/item1200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959" Type="http://schemas.openxmlformats.org/officeDocument/2006/relationships/customXml" Target="../customXml/item959.xml"/><Relationship Id="rId1284" Type="http://schemas.openxmlformats.org/officeDocument/2006/relationships/customXml" Target="../customXml/item1284.xml"/><Relationship Id="rId1491" Type="http://schemas.openxmlformats.org/officeDocument/2006/relationships/customXml" Target="../customXml/item1491.xml"/><Relationship Id="rId1505" Type="http://schemas.openxmlformats.org/officeDocument/2006/relationships/customXml" Target="../customXml/item1505.xml"/><Relationship Id="rId1589" Type="http://schemas.openxmlformats.org/officeDocument/2006/relationships/customXml" Target="../customXml/item1589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1144" Type="http://schemas.openxmlformats.org/officeDocument/2006/relationships/customXml" Target="../customXml/item1144.xml"/><Relationship Id="rId1351" Type="http://schemas.openxmlformats.org/officeDocument/2006/relationships/customXml" Target="../customXml/item1351.xml"/><Relationship Id="rId1449" Type="http://schemas.openxmlformats.org/officeDocument/2006/relationships/customXml" Target="../customXml/item1449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1004" Type="http://schemas.openxmlformats.org/officeDocument/2006/relationships/customXml" Target="../customXml/item1004.xml"/><Relationship Id="rId1211" Type="http://schemas.openxmlformats.org/officeDocument/2006/relationships/customXml" Target="../customXml/item1211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088" Type="http://schemas.openxmlformats.org/officeDocument/2006/relationships/customXml" Target="../customXml/item1088.xml"/><Relationship Id="rId1295" Type="http://schemas.openxmlformats.org/officeDocument/2006/relationships/customXml" Target="../customXml/item1295.xml"/><Relationship Id="rId1309" Type="http://schemas.openxmlformats.org/officeDocument/2006/relationships/customXml" Target="../customXml/item1309.xml"/><Relationship Id="rId1516" Type="http://schemas.openxmlformats.org/officeDocument/2006/relationships/customXml" Target="../customXml/item1516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1155" Type="http://schemas.openxmlformats.org/officeDocument/2006/relationships/customXml" Target="../customXml/item1155.xml"/><Relationship Id="rId1362" Type="http://schemas.openxmlformats.org/officeDocument/2006/relationships/customXml" Target="../customXml/item1362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1015" Type="http://schemas.openxmlformats.org/officeDocument/2006/relationships/customXml" Target="../customXml/item1015.xml"/><Relationship Id="rId1222" Type="http://schemas.openxmlformats.org/officeDocument/2006/relationships/customXml" Target="../customXml/item1222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customXml" Target="../customXml/item883.xml"/><Relationship Id="rId1099" Type="http://schemas.openxmlformats.org/officeDocument/2006/relationships/customXml" Target="../customXml/item1099.xml"/><Relationship Id="rId1527" Type="http://schemas.openxmlformats.org/officeDocument/2006/relationships/customXml" Target="../customXml/item1527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166" Type="http://schemas.openxmlformats.org/officeDocument/2006/relationships/customXml" Target="../customXml/item1166.xml"/><Relationship Id="rId1373" Type="http://schemas.openxmlformats.org/officeDocument/2006/relationships/customXml" Target="../customXml/item1373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950" Type="http://schemas.openxmlformats.org/officeDocument/2006/relationships/customXml" Target="../customXml/item950.xml"/><Relationship Id="rId1026" Type="http://schemas.openxmlformats.org/officeDocument/2006/relationships/customXml" Target="../customXml/item1026.xml"/><Relationship Id="rId1580" Type="http://schemas.openxmlformats.org/officeDocument/2006/relationships/customXml" Target="../customXml/item1580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customXml" Target="../customXml/item908.xml"/><Relationship Id="rId1233" Type="http://schemas.openxmlformats.org/officeDocument/2006/relationships/customXml" Target="../customXml/item1233.xml"/><Relationship Id="rId1440" Type="http://schemas.openxmlformats.org/officeDocument/2006/relationships/customXml" Target="../customXml/item1440.xml"/><Relationship Id="rId1538" Type="http://schemas.openxmlformats.org/officeDocument/2006/relationships/customXml" Target="../customXml/item1538.xml"/><Relationship Id="rId242" Type="http://schemas.openxmlformats.org/officeDocument/2006/relationships/customXml" Target="../customXml/item242.xml"/><Relationship Id="rId894" Type="http://schemas.openxmlformats.org/officeDocument/2006/relationships/customXml" Target="../customXml/item894.xml"/><Relationship Id="rId1177" Type="http://schemas.openxmlformats.org/officeDocument/2006/relationships/customXml" Target="../customXml/item1177.xml"/><Relationship Id="rId1300" Type="http://schemas.openxmlformats.org/officeDocument/2006/relationships/customXml" Target="../customXml/item1300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Relationship Id="rId961" Type="http://schemas.openxmlformats.org/officeDocument/2006/relationships/customXml" Target="../customXml/item961.xml"/><Relationship Id="rId1384" Type="http://schemas.openxmlformats.org/officeDocument/2006/relationships/customXml" Target="../customXml/item1384.xml"/><Relationship Id="rId1591" Type="http://schemas.openxmlformats.org/officeDocument/2006/relationships/customXml" Target="../customXml/item1591.xml"/><Relationship Id="rId1605" Type="http://schemas.openxmlformats.org/officeDocument/2006/relationships/slide" Target="slides/slide5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614" Type="http://schemas.openxmlformats.org/officeDocument/2006/relationships/customXml" Target="../customXml/item614.xml"/><Relationship Id="rId821" Type="http://schemas.openxmlformats.org/officeDocument/2006/relationships/customXml" Target="../customXml/item821.xml"/><Relationship Id="rId1037" Type="http://schemas.openxmlformats.org/officeDocument/2006/relationships/customXml" Target="../customXml/item1037.xml"/><Relationship Id="rId1244" Type="http://schemas.openxmlformats.org/officeDocument/2006/relationships/customXml" Target="../customXml/item1244.xml"/><Relationship Id="rId1451" Type="http://schemas.openxmlformats.org/officeDocument/2006/relationships/customXml" Target="../customXml/item1451.xml"/><Relationship Id="rId253" Type="http://schemas.openxmlformats.org/officeDocument/2006/relationships/customXml" Target="../customXml/item253.xml"/><Relationship Id="rId460" Type="http://schemas.openxmlformats.org/officeDocument/2006/relationships/customXml" Target="../customXml/item460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1090" Type="http://schemas.openxmlformats.org/officeDocument/2006/relationships/customXml" Target="../customXml/item1090.xml"/><Relationship Id="rId1104" Type="http://schemas.openxmlformats.org/officeDocument/2006/relationships/customXml" Target="../customXml/item1104.xml"/><Relationship Id="rId1311" Type="http://schemas.openxmlformats.org/officeDocument/2006/relationships/customXml" Target="../customXml/item1311.xml"/><Relationship Id="rId1549" Type="http://schemas.openxmlformats.org/officeDocument/2006/relationships/customXml" Target="../customXml/item154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65" Type="http://schemas.openxmlformats.org/officeDocument/2006/relationships/customXml" Target="../customXml/item765.xml"/><Relationship Id="rId972" Type="http://schemas.openxmlformats.org/officeDocument/2006/relationships/customXml" Target="../customXml/item972.xml"/><Relationship Id="rId1188" Type="http://schemas.openxmlformats.org/officeDocument/2006/relationships/customXml" Target="../customXml/item1188.xml"/><Relationship Id="rId1395" Type="http://schemas.openxmlformats.org/officeDocument/2006/relationships/customXml" Target="../customXml/item1395.xml"/><Relationship Id="rId1409" Type="http://schemas.openxmlformats.org/officeDocument/2006/relationships/customXml" Target="../customXml/item1409.xml"/><Relationship Id="rId1616" Type="http://schemas.openxmlformats.org/officeDocument/2006/relationships/slide" Target="slides/slide16.xml"/><Relationship Id="rId197" Type="http://schemas.openxmlformats.org/officeDocument/2006/relationships/customXml" Target="../customXml/item197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1048" Type="http://schemas.openxmlformats.org/officeDocument/2006/relationships/customXml" Target="../customXml/item1048.xml"/><Relationship Id="rId1255" Type="http://schemas.openxmlformats.org/officeDocument/2006/relationships/customXml" Target="../customXml/item1255.xml"/><Relationship Id="rId1462" Type="http://schemas.openxmlformats.org/officeDocument/2006/relationships/customXml" Target="../customXml/item146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115" Type="http://schemas.openxmlformats.org/officeDocument/2006/relationships/customXml" Target="../customXml/item1115.xml"/><Relationship Id="rId1322" Type="http://schemas.openxmlformats.org/officeDocument/2006/relationships/customXml" Target="../customXml/item1322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69" Type="http://schemas.openxmlformats.org/officeDocument/2006/relationships/customXml" Target="../customXml/item569.xml"/><Relationship Id="rId776" Type="http://schemas.openxmlformats.org/officeDocument/2006/relationships/customXml" Target="../customXml/item776.xml"/><Relationship Id="rId983" Type="http://schemas.openxmlformats.org/officeDocument/2006/relationships/customXml" Target="../customXml/item983.xml"/><Relationship Id="rId1199" Type="http://schemas.openxmlformats.org/officeDocument/2006/relationships/customXml" Target="../customXml/item1199.xml"/><Relationship Id="rId1627" Type="http://schemas.openxmlformats.org/officeDocument/2006/relationships/slide" Target="slides/slide27.xml"/><Relationship Id="rId331" Type="http://schemas.openxmlformats.org/officeDocument/2006/relationships/customXml" Target="../customXml/item331.xml"/><Relationship Id="rId429" Type="http://schemas.openxmlformats.org/officeDocument/2006/relationships/customXml" Target="../customXml/item429.xml"/><Relationship Id="rId636" Type="http://schemas.openxmlformats.org/officeDocument/2006/relationships/customXml" Target="../customXml/item636.xml"/><Relationship Id="rId1059" Type="http://schemas.openxmlformats.org/officeDocument/2006/relationships/customXml" Target="../customXml/item1059.xml"/><Relationship Id="rId1266" Type="http://schemas.openxmlformats.org/officeDocument/2006/relationships/customXml" Target="../customXml/item1266.xml"/><Relationship Id="rId1473" Type="http://schemas.openxmlformats.org/officeDocument/2006/relationships/customXml" Target="../customXml/item1473.xml"/><Relationship Id="rId843" Type="http://schemas.openxmlformats.org/officeDocument/2006/relationships/customXml" Target="../customXml/item843.xml"/><Relationship Id="rId1126" Type="http://schemas.openxmlformats.org/officeDocument/2006/relationships/customXml" Target="../customXml/item1126.xml"/><Relationship Id="rId275" Type="http://schemas.openxmlformats.org/officeDocument/2006/relationships/customXml" Target="../customXml/item275.xml"/><Relationship Id="rId482" Type="http://schemas.openxmlformats.org/officeDocument/2006/relationships/customXml" Target="../customXml/item482.xml"/><Relationship Id="rId703" Type="http://schemas.openxmlformats.org/officeDocument/2006/relationships/customXml" Target="../customXml/item703.xml"/><Relationship Id="rId910" Type="http://schemas.openxmlformats.org/officeDocument/2006/relationships/customXml" Target="../customXml/item910.xml"/><Relationship Id="rId1333" Type="http://schemas.openxmlformats.org/officeDocument/2006/relationships/customXml" Target="../customXml/item1333.xml"/><Relationship Id="rId1540" Type="http://schemas.openxmlformats.org/officeDocument/2006/relationships/customXml" Target="../customXml/item1540.xml"/><Relationship Id="rId135" Type="http://schemas.openxmlformats.org/officeDocument/2006/relationships/customXml" Target="../customXml/item135.xml"/><Relationship Id="rId342" Type="http://schemas.openxmlformats.org/officeDocument/2006/relationships/customXml" Target="../customXml/item342.xml"/><Relationship Id="rId787" Type="http://schemas.openxmlformats.org/officeDocument/2006/relationships/customXml" Target="../customXml/item787.xml"/><Relationship Id="rId994" Type="http://schemas.openxmlformats.org/officeDocument/2006/relationships/customXml" Target="../customXml/item994.xml"/><Relationship Id="rId1400" Type="http://schemas.openxmlformats.org/officeDocument/2006/relationships/customXml" Target="../customXml/item1400.xml"/><Relationship Id="rId202" Type="http://schemas.openxmlformats.org/officeDocument/2006/relationships/customXml" Target="../customXml/item202.xml"/><Relationship Id="rId647" Type="http://schemas.openxmlformats.org/officeDocument/2006/relationships/customXml" Target="../customXml/item647.xml"/><Relationship Id="rId854" Type="http://schemas.openxmlformats.org/officeDocument/2006/relationships/customXml" Target="../customXml/item854.xml"/><Relationship Id="rId1277" Type="http://schemas.openxmlformats.org/officeDocument/2006/relationships/customXml" Target="../customXml/item1277.xml"/><Relationship Id="rId1484" Type="http://schemas.openxmlformats.org/officeDocument/2006/relationships/customXml" Target="../customXml/item1484.xml"/><Relationship Id="rId286" Type="http://schemas.openxmlformats.org/officeDocument/2006/relationships/customXml" Target="../customXml/item286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714" Type="http://schemas.openxmlformats.org/officeDocument/2006/relationships/customXml" Target="../customXml/item714.xml"/><Relationship Id="rId921" Type="http://schemas.openxmlformats.org/officeDocument/2006/relationships/customXml" Target="../customXml/item921.xml"/><Relationship Id="rId1137" Type="http://schemas.openxmlformats.org/officeDocument/2006/relationships/customXml" Target="../customXml/item1137.xml"/><Relationship Id="rId1344" Type="http://schemas.openxmlformats.org/officeDocument/2006/relationships/customXml" Target="../customXml/item1344.xml"/><Relationship Id="rId1551" Type="http://schemas.openxmlformats.org/officeDocument/2006/relationships/customXml" Target="../customXml/item1551.xml"/><Relationship Id="rId50" Type="http://schemas.openxmlformats.org/officeDocument/2006/relationships/customXml" Target="../customXml/item50.xml"/><Relationship Id="rId146" Type="http://schemas.openxmlformats.org/officeDocument/2006/relationships/customXml" Target="../customXml/item146.xml"/><Relationship Id="rId353" Type="http://schemas.openxmlformats.org/officeDocument/2006/relationships/customXml" Target="../customXml/item353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1190" Type="http://schemas.openxmlformats.org/officeDocument/2006/relationships/customXml" Target="../customXml/item1190.xml"/><Relationship Id="rId1204" Type="http://schemas.openxmlformats.org/officeDocument/2006/relationships/customXml" Target="../customXml/item1204.xml"/><Relationship Id="rId1411" Type="http://schemas.openxmlformats.org/officeDocument/2006/relationships/customXml" Target="../customXml/item1411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58" Type="http://schemas.openxmlformats.org/officeDocument/2006/relationships/customXml" Target="../customXml/item658.xml"/><Relationship Id="rId865" Type="http://schemas.openxmlformats.org/officeDocument/2006/relationships/customXml" Target="../customXml/item865.xml"/><Relationship Id="rId1050" Type="http://schemas.openxmlformats.org/officeDocument/2006/relationships/customXml" Target="../customXml/item1050.xml"/><Relationship Id="rId1288" Type="http://schemas.openxmlformats.org/officeDocument/2006/relationships/customXml" Target="../customXml/item1288.xml"/><Relationship Id="rId1495" Type="http://schemas.openxmlformats.org/officeDocument/2006/relationships/customXml" Target="../customXml/item1495.xml"/><Relationship Id="rId1509" Type="http://schemas.openxmlformats.org/officeDocument/2006/relationships/customXml" Target="../customXml/item1509.xml"/><Relationship Id="rId297" Type="http://schemas.openxmlformats.org/officeDocument/2006/relationships/customXml" Target="../customXml/item297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148" Type="http://schemas.openxmlformats.org/officeDocument/2006/relationships/customXml" Target="../customXml/item1148.xml"/><Relationship Id="rId1355" Type="http://schemas.openxmlformats.org/officeDocument/2006/relationships/customXml" Target="../customXml/item1355.xml"/><Relationship Id="rId1562" Type="http://schemas.openxmlformats.org/officeDocument/2006/relationships/customXml" Target="../customXml/item1562.xml"/><Relationship Id="rId157" Type="http://schemas.openxmlformats.org/officeDocument/2006/relationships/customXml" Target="../customXml/item157.xml"/><Relationship Id="rId364" Type="http://schemas.openxmlformats.org/officeDocument/2006/relationships/customXml" Target="../customXml/item364.xml"/><Relationship Id="rId1008" Type="http://schemas.openxmlformats.org/officeDocument/2006/relationships/customXml" Target="../customXml/item1008.xml"/><Relationship Id="rId1215" Type="http://schemas.openxmlformats.org/officeDocument/2006/relationships/customXml" Target="../customXml/item1215.xml"/><Relationship Id="rId1422" Type="http://schemas.openxmlformats.org/officeDocument/2006/relationships/customXml" Target="../customXml/item1422.xml"/><Relationship Id="rId61" Type="http://schemas.openxmlformats.org/officeDocument/2006/relationships/customXml" Target="../customXml/item61.xml"/><Relationship Id="rId571" Type="http://schemas.openxmlformats.org/officeDocument/2006/relationships/customXml" Target="../customXml/item571.xml"/><Relationship Id="rId669" Type="http://schemas.openxmlformats.org/officeDocument/2006/relationships/customXml" Target="../customXml/item669.xml"/><Relationship Id="rId876" Type="http://schemas.openxmlformats.org/officeDocument/2006/relationships/customXml" Target="../customXml/item876.xml"/><Relationship Id="rId1299" Type="http://schemas.openxmlformats.org/officeDocument/2006/relationships/customXml" Target="../customXml/item12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431" Type="http://schemas.openxmlformats.org/officeDocument/2006/relationships/customXml" Target="../customXml/item431.xml"/><Relationship Id="rId529" Type="http://schemas.openxmlformats.org/officeDocument/2006/relationships/customXml" Target="../customXml/item529.xml"/><Relationship Id="rId736" Type="http://schemas.openxmlformats.org/officeDocument/2006/relationships/customXml" Target="../customXml/item736.xml"/><Relationship Id="rId1061" Type="http://schemas.openxmlformats.org/officeDocument/2006/relationships/customXml" Target="../customXml/item1061.xml"/><Relationship Id="rId1159" Type="http://schemas.openxmlformats.org/officeDocument/2006/relationships/customXml" Target="../customXml/item1159.xml"/><Relationship Id="rId1366" Type="http://schemas.openxmlformats.org/officeDocument/2006/relationships/customXml" Target="../customXml/item1366.xml"/><Relationship Id="rId168" Type="http://schemas.openxmlformats.org/officeDocument/2006/relationships/customXml" Target="../customXml/item168.xml"/><Relationship Id="rId943" Type="http://schemas.openxmlformats.org/officeDocument/2006/relationships/customXml" Target="../customXml/item943.xml"/><Relationship Id="rId1019" Type="http://schemas.openxmlformats.org/officeDocument/2006/relationships/customXml" Target="../customXml/item1019.xml"/><Relationship Id="rId1573" Type="http://schemas.openxmlformats.org/officeDocument/2006/relationships/customXml" Target="../customXml/item157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803" Type="http://schemas.openxmlformats.org/officeDocument/2006/relationships/customXml" Target="../customXml/item803.xml"/><Relationship Id="rId1226" Type="http://schemas.openxmlformats.org/officeDocument/2006/relationships/customXml" Target="../customXml/item1226.xml"/><Relationship Id="rId1433" Type="http://schemas.openxmlformats.org/officeDocument/2006/relationships/customXml" Target="../customXml/item143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442" Type="http://schemas.openxmlformats.org/officeDocument/2006/relationships/customXml" Target="../customXml/item442.xml"/><Relationship Id="rId887" Type="http://schemas.openxmlformats.org/officeDocument/2006/relationships/customXml" Target="../customXml/item887.xml"/><Relationship Id="rId1072" Type="http://schemas.openxmlformats.org/officeDocument/2006/relationships/customXml" Target="../customXml/item1072.xml"/><Relationship Id="rId1500" Type="http://schemas.openxmlformats.org/officeDocument/2006/relationships/customXml" Target="../customXml/item1500.xml"/><Relationship Id="rId302" Type="http://schemas.openxmlformats.org/officeDocument/2006/relationships/customXml" Target="../customXml/item302.xml"/><Relationship Id="rId747" Type="http://schemas.openxmlformats.org/officeDocument/2006/relationships/customXml" Target="../customXml/item747.xml"/><Relationship Id="rId954" Type="http://schemas.openxmlformats.org/officeDocument/2006/relationships/customXml" Target="../customXml/item954.xml"/><Relationship Id="rId1377" Type="http://schemas.openxmlformats.org/officeDocument/2006/relationships/customXml" Target="../customXml/item1377.xml"/><Relationship Id="rId1584" Type="http://schemas.openxmlformats.org/officeDocument/2006/relationships/customXml" Target="../customXml/item1584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814" Type="http://schemas.openxmlformats.org/officeDocument/2006/relationships/customXml" Target="../customXml/item814.xml"/><Relationship Id="rId1237" Type="http://schemas.openxmlformats.org/officeDocument/2006/relationships/customXml" Target="../customXml/item1237.xml"/><Relationship Id="rId1444" Type="http://schemas.openxmlformats.org/officeDocument/2006/relationships/customXml" Target="../customXml/item1444.xml"/><Relationship Id="rId246" Type="http://schemas.openxmlformats.org/officeDocument/2006/relationships/customXml" Target="../customXml/item246.xml"/><Relationship Id="rId453" Type="http://schemas.openxmlformats.org/officeDocument/2006/relationships/customXml" Target="../customXml/item453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83" Type="http://schemas.openxmlformats.org/officeDocument/2006/relationships/customXml" Target="../customXml/item1083.xml"/><Relationship Id="rId1290" Type="http://schemas.openxmlformats.org/officeDocument/2006/relationships/customXml" Target="../customXml/item1290.xml"/><Relationship Id="rId1304" Type="http://schemas.openxmlformats.org/officeDocument/2006/relationships/customXml" Target="../customXml/item1304.xml"/><Relationship Id="rId1511" Type="http://schemas.openxmlformats.org/officeDocument/2006/relationships/customXml" Target="../customXml/item1511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758" Type="http://schemas.openxmlformats.org/officeDocument/2006/relationships/customXml" Target="../customXml/item758.xml"/><Relationship Id="rId965" Type="http://schemas.openxmlformats.org/officeDocument/2006/relationships/customXml" Target="../customXml/item965.xml"/><Relationship Id="rId1150" Type="http://schemas.openxmlformats.org/officeDocument/2006/relationships/customXml" Target="../customXml/item1150.xml"/><Relationship Id="rId1388" Type="http://schemas.openxmlformats.org/officeDocument/2006/relationships/customXml" Target="../customXml/item1388.xml"/><Relationship Id="rId1595" Type="http://schemas.openxmlformats.org/officeDocument/2006/relationships/customXml" Target="../customXml/item1595.xml"/><Relationship Id="rId1609" Type="http://schemas.openxmlformats.org/officeDocument/2006/relationships/slide" Target="slides/slide9.xml"/><Relationship Id="rId10" Type="http://schemas.openxmlformats.org/officeDocument/2006/relationships/customXml" Target="../customXml/item10.xml"/><Relationship Id="rId94" Type="http://schemas.openxmlformats.org/officeDocument/2006/relationships/customXml" Target="../customXml/item94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1248" Type="http://schemas.openxmlformats.org/officeDocument/2006/relationships/customXml" Target="../customXml/item1248.xml"/><Relationship Id="rId1455" Type="http://schemas.openxmlformats.org/officeDocument/2006/relationships/customXml" Target="../customXml/item1455.xml"/><Relationship Id="rId257" Type="http://schemas.openxmlformats.org/officeDocument/2006/relationships/customXml" Target="../customXml/item257.xml"/><Relationship Id="rId464" Type="http://schemas.openxmlformats.org/officeDocument/2006/relationships/customXml" Target="../customXml/item464.xml"/><Relationship Id="rId1010" Type="http://schemas.openxmlformats.org/officeDocument/2006/relationships/customXml" Target="../customXml/item1010.xml"/><Relationship Id="rId1094" Type="http://schemas.openxmlformats.org/officeDocument/2006/relationships/customXml" Target="../customXml/item1094.xml"/><Relationship Id="rId1108" Type="http://schemas.openxmlformats.org/officeDocument/2006/relationships/customXml" Target="../customXml/item1108.xml"/><Relationship Id="rId1315" Type="http://schemas.openxmlformats.org/officeDocument/2006/relationships/customXml" Target="../customXml/item1315.xml"/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customXml" Target="../customXml/item976.xml"/><Relationship Id="rId1399" Type="http://schemas.openxmlformats.org/officeDocument/2006/relationships/customXml" Target="../customXml/item1399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161" Type="http://schemas.openxmlformats.org/officeDocument/2006/relationships/customXml" Target="../customXml/item1161.xml"/><Relationship Id="rId1259" Type="http://schemas.openxmlformats.org/officeDocument/2006/relationships/customXml" Target="../customXml/item1259.xml"/><Relationship Id="rId1466" Type="http://schemas.openxmlformats.org/officeDocument/2006/relationships/customXml" Target="../customXml/item1466.xml"/><Relationship Id="rId836" Type="http://schemas.openxmlformats.org/officeDocument/2006/relationships/customXml" Target="../customXml/item836.xml"/><Relationship Id="rId1021" Type="http://schemas.openxmlformats.org/officeDocument/2006/relationships/customXml" Target="../customXml/item1021.xml"/><Relationship Id="rId1119" Type="http://schemas.openxmlformats.org/officeDocument/2006/relationships/customXml" Target="../customXml/item1119.xml"/><Relationship Id="rId903" Type="http://schemas.openxmlformats.org/officeDocument/2006/relationships/customXml" Target="../customXml/item903.xml"/><Relationship Id="rId1326" Type="http://schemas.openxmlformats.org/officeDocument/2006/relationships/customXml" Target="../customXml/item1326.xml"/><Relationship Id="rId1533" Type="http://schemas.openxmlformats.org/officeDocument/2006/relationships/customXml" Target="../customXml/item1533.xml"/><Relationship Id="rId32" Type="http://schemas.openxmlformats.org/officeDocument/2006/relationships/customXml" Target="../customXml/item32.xml"/><Relationship Id="rId1600" Type="http://schemas.openxmlformats.org/officeDocument/2006/relationships/slideMaster" Target="slideMasters/slideMaster1.xml"/><Relationship Id="rId181" Type="http://schemas.openxmlformats.org/officeDocument/2006/relationships/customXml" Target="../customXml/item181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998" Type="http://schemas.openxmlformats.org/officeDocument/2006/relationships/customXml" Target="../customXml/item998.xml"/><Relationship Id="rId1183" Type="http://schemas.openxmlformats.org/officeDocument/2006/relationships/customXml" Target="../customXml/item1183.xml"/><Relationship Id="rId1390" Type="http://schemas.openxmlformats.org/officeDocument/2006/relationships/customXml" Target="../customXml/item1390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1043" Type="http://schemas.openxmlformats.org/officeDocument/2006/relationships/customXml" Target="../customXml/item1043.xml"/><Relationship Id="rId1488" Type="http://schemas.openxmlformats.org/officeDocument/2006/relationships/customXml" Target="../customXml/item1488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1250" Type="http://schemas.openxmlformats.org/officeDocument/2006/relationships/customXml" Target="../customXml/item1250.xml"/><Relationship Id="rId1348" Type="http://schemas.openxmlformats.org/officeDocument/2006/relationships/customXml" Target="../customXml/item1348.xml"/><Relationship Id="rId1555" Type="http://schemas.openxmlformats.org/officeDocument/2006/relationships/customXml" Target="../customXml/item1555.xml"/><Relationship Id="rId1110" Type="http://schemas.openxmlformats.org/officeDocument/2006/relationships/customXml" Target="../customXml/item1110.xml"/><Relationship Id="rId1208" Type="http://schemas.openxmlformats.org/officeDocument/2006/relationships/customXml" Target="../customXml/item1208.xml"/><Relationship Id="rId1415" Type="http://schemas.openxmlformats.org/officeDocument/2006/relationships/customXml" Target="../customXml/item1415.xml"/><Relationship Id="rId54" Type="http://schemas.openxmlformats.org/officeDocument/2006/relationships/customXml" Target="../customXml/item54.xml"/><Relationship Id="rId1622" Type="http://schemas.openxmlformats.org/officeDocument/2006/relationships/slide" Target="slides/slide22.xml"/><Relationship Id="rId270" Type="http://schemas.openxmlformats.org/officeDocument/2006/relationships/customXml" Target="../customXml/item270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1065" Type="http://schemas.openxmlformats.org/officeDocument/2006/relationships/customXml" Target="../customXml/item1065.xml"/><Relationship Id="rId1272" Type="http://schemas.openxmlformats.org/officeDocument/2006/relationships/customXml" Target="../customXml/item1272.xml"/><Relationship Id="rId502" Type="http://schemas.openxmlformats.org/officeDocument/2006/relationships/customXml" Target="../customXml/item502.xml"/><Relationship Id="rId947" Type="http://schemas.openxmlformats.org/officeDocument/2006/relationships/customXml" Target="../customXml/item947.xml"/><Relationship Id="rId1132" Type="http://schemas.openxmlformats.org/officeDocument/2006/relationships/customXml" Target="../customXml/item1132.xml"/><Relationship Id="rId1577" Type="http://schemas.openxmlformats.org/officeDocument/2006/relationships/customXml" Target="../customXml/item1577.xml"/><Relationship Id="rId76" Type="http://schemas.openxmlformats.org/officeDocument/2006/relationships/customXml" Target="../customXml/item76.xml"/><Relationship Id="rId807" Type="http://schemas.openxmlformats.org/officeDocument/2006/relationships/customXml" Target="../customXml/item807.xml"/><Relationship Id="rId1437" Type="http://schemas.openxmlformats.org/officeDocument/2006/relationships/customXml" Target="../customXml/item1437.xml"/><Relationship Id="rId1504" Type="http://schemas.openxmlformats.org/officeDocument/2006/relationships/customXml" Target="../customXml/item1504.xml"/><Relationship Id="rId292" Type="http://schemas.openxmlformats.org/officeDocument/2006/relationships/customXml" Target="../customXml/item292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087" Type="http://schemas.openxmlformats.org/officeDocument/2006/relationships/customXml" Target="../customXml/item1087.xml"/><Relationship Id="rId1294" Type="http://schemas.openxmlformats.org/officeDocument/2006/relationships/customXml" Target="../customXml/item1294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customXml" Target="../customXml/item969.xml"/><Relationship Id="rId1599" Type="http://schemas.openxmlformats.org/officeDocument/2006/relationships/customXml" Target="../customXml/item1599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1154" Type="http://schemas.openxmlformats.org/officeDocument/2006/relationships/customXml" Target="../customXml/item1154.xml"/><Relationship Id="rId1361" Type="http://schemas.openxmlformats.org/officeDocument/2006/relationships/customXml" Target="../customXml/item1361.xml"/><Relationship Id="rId1459" Type="http://schemas.openxmlformats.org/officeDocument/2006/relationships/customXml" Target="../customXml/item1459.xml"/><Relationship Id="rId98" Type="http://schemas.openxmlformats.org/officeDocument/2006/relationships/customXml" Target="../customXml/item98.xml"/><Relationship Id="rId829" Type="http://schemas.openxmlformats.org/officeDocument/2006/relationships/customXml" Target="../customXml/item829.xml"/><Relationship Id="rId1014" Type="http://schemas.openxmlformats.org/officeDocument/2006/relationships/customXml" Target="../customXml/item1014.xml"/><Relationship Id="rId1221" Type="http://schemas.openxmlformats.org/officeDocument/2006/relationships/customXml" Target="../customXml/item1221.xml"/><Relationship Id="rId1319" Type="http://schemas.openxmlformats.org/officeDocument/2006/relationships/customXml" Target="../customXml/item1319.xml"/><Relationship Id="rId1526" Type="http://schemas.openxmlformats.org/officeDocument/2006/relationships/customXml" Target="../customXml/item1526.xml"/><Relationship Id="rId25" Type="http://schemas.openxmlformats.org/officeDocument/2006/relationships/customXml" Target="../customXml/item2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176" Type="http://schemas.openxmlformats.org/officeDocument/2006/relationships/customXml" Target="../customXml/item1176.xml"/><Relationship Id="rId1383" Type="http://schemas.openxmlformats.org/officeDocument/2006/relationships/customXml" Target="../customXml/item1383.xml"/><Relationship Id="rId101" Type="http://schemas.openxmlformats.org/officeDocument/2006/relationships/customXml" Target="../customXml/item101.xml"/><Relationship Id="rId406" Type="http://schemas.openxmlformats.org/officeDocument/2006/relationships/customXml" Target="../customXml/item406.xml"/><Relationship Id="rId960" Type="http://schemas.openxmlformats.org/officeDocument/2006/relationships/customXml" Target="../customXml/item960.xml"/><Relationship Id="rId1036" Type="http://schemas.openxmlformats.org/officeDocument/2006/relationships/customXml" Target="../customXml/item1036.xml"/><Relationship Id="rId1243" Type="http://schemas.openxmlformats.org/officeDocument/2006/relationships/customXml" Target="../customXml/item1243.xml"/><Relationship Id="rId1590" Type="http://schemas.openxmlformats.org/officeDocument/2006/relationships/customXml" Target="../customXml/item1590.xml"/><Relationship Id="rId613" Type="http://schemas.openxmlformats.org/officeDocument/2006/relationships/customXml" Target="../customXml/item613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1450" Type="http://schemas.openxmlformats.org/officeDocument/2006/relationships/customXml" Target="../customXml/item1450.xml"/><Relationship Id="rId1548" Type="http://schemas.openxmlformats.org/officeDocument/2006/relationships/customXml" Target="../customXml/item1548.xml"/><Relationship Id="rId1103" Type="http://schemas.openxmlformats.org/officeDocument/2006/relationships/customXml" Target="../customXml/item1103.xml"/><Relationship Id="rId1310" Type="http://schemas.openxmlformats.org/officeDocument/2006/relationships/customXml" Target="../customXml/item1310.xml"/><Relationship Id="rId1408" Type="http://schemas.openxmlformats.org/officeDocument/2006/relationships/customXml" Target="../customXml/item1408.xml"/><Relationship Id="rId47" Type="http://schemas.openxmlformats.org/officeDocument/2006/relationships/customXml" Target="../customXml/item47.xml"/><Relationship Id="rId1615" Type="http://schemas.openxmlformats.org/officeDocument/2006/relationships/slide" Target="slides/slide15.xml"/><Relationship Id="rId196" Type="http://schemas.openxmlformats.org/officeDocument/2006/relationships/customXml" Target="../customXml/item196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982" Type="http://schemas.openxmlformats.org/officeDocument/2006/relationships/customXml" Target="../customXml/item982.xml"/><Relationship Id="rId1198" Type="http://schemas.openxmlformats.org/officeDocument/2006/relationships/customXml" Target="../customXml/item119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1058" Type="http://schemas.openxmlformats.org/officeDocument/2006/relationships/customXml" Target="../customXml/item1058.xml"/><Relationship Id="rId1265" Type="http://schemas.openxmlformats.org/officeDocument/2006/relationships/customXml" Target="../customXml/item1265.xml"/><Relationship Id="rId1472" Type="http://schemas.openxmlformats.org/officeDocument/2006/relationships/customXml" Target="../customXml/item1472.xml"/><Relationship Id="rId702" Type="http://schemas.openxmlformats.org/officeDocument/2006/relationships/customXml" Target="../customXml/item702.xml"/><Relationship Id="rId1125" Type="http://schemas.openxmlformats.org/officeDocument/2006/relationships/customXml" Target="../customXml/item1125.xml"/><Relationship Id="rId1332" Type="http://schemas.openxmlformats.org/officeDocument/2006/relationships/customXml" Target="../customXml/item1332.xml"/><Relationship Id="rId69" Type="http://schemas.openxmlformats.org/officeDocument/2006/relationships/customXml" Target="../customXml/item69.xml"/><Relationship Id="rId1637" Type="http://schemas.openxmlformats.org/officeDocument/2006/relationships/tableStyles" Target="tableStyles.xml"/><Relationship Id="rId285" Type="http://schemas.openxmlformats.org/officeDocument/2006/relationships/customXml" Target="../customXml/item285.xml"/><Relationship Id="rId492" Type="http://schemas.openxmlformats.org/officeDocument/2006/relationships/customXml" Target="../customXml/item492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1287" Type="http://schemas.openxmlformats.org/officeDocument/2006/relationships/customXml" Target="../customXml/item1287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1494" Type="http://schemas.openxmlformats.org/officeDocument/2006/relationships/customXml" Target="../customXml/item1494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1147" Type="http://schemas.openxmlformats.org/officeDocument/2006/relationships/customXml" Target="../customXml/item1147.xml"/><Relationship Id="rId1354" Type="http://schemas.openxmlformats.org/officeDocument/2006/relationships/customXml" Target="../customXml/item1354.xml"/><Relationship Id="rId1561" Type="http://schemas.openxmlformats.org/officeDocument/2006/relationships/customXml" Target="../customXml/item1561.xml"/><Relationship Id="rId60" Type="http://schemas.openxmlformats.org/officeDocument/2006/relationships/customXml" Target="../customXml/item60.xml"/><Relationship Id="rId1007" Type="http://schemas.openxmlformats.org/officeDocument/2006/relationships/customXml" Target="../customXml/item1007.xml"/><Relationship Id="rId1214" Type="http://schemas.openxmlformats.org/officeDocument/2006/relationships/customXml" Target="../customXml/item1214.xml"/><Relationship Id="rId1421" Type="http://schemas.openxmlformats.org/officeDocument/2006/relationships/customXml" Target="../customXml/item1421.xml"/><Relationship Id="rId1519" Type="http://schemas.openxmlformats.org/officeDocument/2006/relationships/customXml" Target="../customXml/item1519.xml"/><Relationship Id="rId18" Type="http://schemas.openxmlformats.org/officeDocument/2006/relationships/customXml" Target="../customXml/item18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071" Type="http://schemas.openxmlformats.org/officeDocument/2006/relationships/customXml" Target="../customXml/item1071.xml"/><Relationship Id="rId1169" Type="http://schemas.openxmlformats.org/officeDocument/2006/relationships/customXml" Target="../customXml/item1169.xml"/><Relationship Id="rId1376" Type="http://schemas.openxmlformats.org/officeDocument/2006/relationships/customXml" Target="../customXml/item1376.xml"/><Relationship Id="rId1583" Type="http://schemas.openxmlformats.org/officeDocument/2006/relationships/customXml" Target="../customXml/item1583.xml"/><Relationship Id="rId301" Type="http://schemas.openxmlformats.org/officeDocument/2006/relationships/customXml" Target="../customXml/item301.xml"/><Relationship Id="rId953" Type="http://schemas.openxmlformats.org/officeDocument/2006/relationships/customXml" Target="../customXml/item953.xml"/><Relationship Id="rId1029" Type="http://schemas.openxmlformats.org/officeDocument/2006/relationships/customXml" Target="../customXml/item1029.xml"/><Relationship Id="rId1236" Type="http://schemas.openxmlformats.org/officeDocument/2006/relationships/customXml" Target="../customXml/item1236.xml"/><Relationship Id="rId82" Type="http://schemas.openxmlformats.org/officeDocument/2006/relationships/customXml" Target="../customXml/item8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1443" Type="http://schemas.openxmlformats.org/officeDocument/2006/relationships/customXml" Target="../customXml/item1443.xml"/><Relationship Id="rId1303" Type="http://schemas.openxmlformats.org/officeDocument/2006/relationships/customXml" Target="../customXml/item1303.xml"/><Relationship Id="rId1510" Type="http://schemas.openxmlformats.org/officeDocument/2006/relationships/customXml" Target="../customXml/item1510.xml"/><Relationship Id="rId1608" Type="http://schemas.openxmlformats.org/officeDocument/2006/relationships/slide" Target="slides/slide8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093" Type="http://schemas.openxmlformats.org/officeDocument/2006/relationships/customXml" Target="../customXml/item1093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975" Type="http://schemas.openxmlformats.org/officeDocument/2006/relationships/customXml" Target="../customXml/item975.xml"/><Relationship Id="rId1160" Type="http://schemas.openxmlformats.org/officeDocument/2006/relationships/customXml" Target="../customXml/item1160.xml"/><Relationship Id="rId1398" Type="http://schemas.openxmlformats.org/officeDocument/2006/relationships/customXml" Target="../customXml/item1398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1258" Type="http://schemas.openxmlformats.org/officeDocument/2006/relationships/customXml" Target="../customXml/item1258.xml"/><Relationship Id="rId1465" Type="http://schemas.openxmlformats.org/officeDocument/2006/relationships/customXml" Target="../customXml/item1465.xml"/><Relationship Id="rId1020" Type="http://schemas.openxmlformats.org/officeDocument/2006/relationships/customXml" Target="../customXml/item1020.xml"/><Relationship Id="rId1118" Type="http://schemas.openxmlformats.org/officeDocument/2006/relationships/customXml" Target="../customXml/item1118.xml"/><Relationship Id="rId1325" Type="http://schemas.openxmlformats.org/officeDocument/2006/relationships/customXml" Target="../customXml/item1325.xml"/><Relationship Id="rId1532" Type="http://schemas.openxmlformats.org/officeDocument/2006/relationships/customXml" Target="../customXml/item1532.xml"/><Relationship Id="rId902" Type="http://schemas.openxmlformats.org/officeDocument/2006/relationships/customXml" Target="../customXml/item902.xml"/><Relationship Id="rId31" Type="http://schemas.openxmlformats.org/officeDocument/2006/relationships/customXml" Target="../customXml/item31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997" Type="http://schemas.openxmlformats.org/officeDocument/2006/relationships/customXml" Target="../customXml/item997.xml"/><Relationship Id="rId1182" Type="http://schemas.openxmlformats.org/officeDocument/2006/relationships/customXml" Target="../customXml/item1182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1042" Type="http://schemas.openxmlformats.org/officeDocument/2006/relationships/customXml" Target="../customXml/item1042.xml"/><Relationship Id="rId1487" Type="http://schemas.openxmlformats.org/officeDocument/2006/relationships/customXml" Target="../customXml/item1487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1347" Type="http://schemas.openxmlformats.org/officeDocument/2006/relationships/customXml" Target="../customXml/item1347.xml"/><Relationship Id="rId1554" Type="http://schemas.openxmlformats.org/officeDocument/2006/relationships/customXml" Target="../customXml/item1554.xml"/><Relationship Id="rId53" Type="http://schemas.openxmlformats.org/officeDocument/2006/relationships/customXml" Target="../customXml/item53.xml"/><Relationship Id="rId1207" Type="http://schemas.openxmlformats.org/officeDocument/2006/relationships/customXml" Target="../customXml/item1207.xml"/><Relationship Id="rId1414" Type="http://schemas.openxmlformats.org/officeDocument/2006/relationships/customXml" Target="../customXml/item1414.xml"/><Relationship Id="rId1621" Type="http://schemas.openxmlformats.org/officeDocument/2006/relationships/slide" Target="slides/slide21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1064" Type="http://schemas.openxmlformats.org/officeDocument/2006/relationships/customXml" Target="../customXml/item1064.xml"/><Relationship Id="rId1271" Type="http://schemas.openxmlformats.org/officeDocument/2006/relationships/customXml" Target="../customXml/item1271.xml"/><Relationship Id="rId1369" Type="http://schemas.openxmlformats.org/officeDocument/2006/relationships/customXml" Target="../customXml/item1369.xml"/><Relationship Id="rId1576" Type="http://schemas.openxmlformats.org/officeDocument/2006/relationships/customXml" Target="../customXml/item1576.xml"/><Relationship Id="rId501" Type="http://schemas.openxmlformats.org/officeDocument/2006/relationships/customXml" Target="../customXml/item501.xml"/><Relationship Id="rId946" Type="http://schemas.openxmlformats.org/officeDocument/2006/relationships/customXml" Target="../customXml/item946.xml"/><Relationship Id="rId1131" Type="http://schemas.openxmlformats.org/officeDocument/2006/relationships/customXml" Target="../customXml/item1131.xml"/><Relationship Id="rId1229" Type="http://schemas.openxmlformats.org/officeDocument/2006/relationships/customXml" Target="../customXml/item1229.xml"/><Relationship Id="rId75" Type="http://schemas.openxmlformats.org/officeDocument/2006/relationships/customXml" Target="../customXml/item75.xml"/><Relationship Id="rId806" Type="http://schemas.openxmlformats.org/officeDocument/2006/relationships/customXml" Target="../customXml/item806.xml"/><Relationship Id="rId1436" Type="http://schemas.openxmlformats.org/officeDocument/2006/relationships/customXml" Target="../customXml/item1436.xml"/><Relationship Id="rId1503" Type="http://schemas.openxmlformats.org/officeDocument/2006/relationships/customXml" Target="../customXml/item1503.xml"/><Relationship Id="rId291" Type="http://schemas.openxmlformats.org/officeDocument/2006/relationships/customXml" Target="../customXml/item291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086" Type="http://schemas.openxmlformats.org/officeDocument/2006/relationships/customXml" Target="../customXml/item1086.xml"/><Relationship Id="rId1293" Type="http://schemas.openxmlformats.org/officeDocument/2006/relationships/customXml" Target="../customXml/item129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68" Type="http://schemas.openxmlformats.org/officeDocument/2006/relationships/customXml" Target="../customXml/item968.xml"/><Relationship Id="rId1153" Type="http://schemas.openxmlformats.org/officeDocument/2006/relationships/customXml" Target="../customXml/item1153.xml"/><Relationship Id="rId1598" Type="http://schemas.openxmlformats.org/officeDocument/2006/relationships/customXml" Target="../customXml/item1598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013" Type="http://schemas.openxmlformats.org/officeDocument/2006/relationships/customXml" Target="../customXml/item1013.xml"/><Relationship Id="rId1360" Type="http://schemas.openxmlformats.org/officeDocument/2006/relationships/customXml" Target="../customXml/item1360.xml"/><Relationship Id="rId1458" Type="http://schemas.openxmlformats.org/officeDocument/2006/relationships/customXml" Target="../customXml/item1458.xml"/><Relationship Id="rId1220" Type="http://schemas.openxmlformats.org/officeDocument/2006/relationships/customXml" Target="../customXml/item1220.xml"/><Relationship Id="rId1318" Type="http://schemas.openxmlformats.org/officeDocument/2006/relationships/customXml" Target="../customXml/item1318.xml"/><Relationship Id="rId1525" Type="http://schemas.openxmlformats.org/officeDocument/2006/relationships/customXml" Target="../customXml/item1525.xml"/><Relationship Id="rId24" Type="http://schemas.openxmlformats.org/officeDocument/2006/relationships/customXml" Target="../customXml/item24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customXml" Target="../customXml/item892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175" Type="http://schemas.openxmlformats.org/officeDocument/2006/relationships/customXml" Target="../customXml/item1175.xml"/><Relationship Id="rId1382" Type="http://schemas.openxmlformats.org/officeDocument/2006/relationships/customXml" Target="../customXml/item1382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1035" Type="http://schemas.openxmlformats.org/officeDocument/2006/relationships/customXml" Target="../customXml/item1035.xml"/><Relationship Id="rId1242" Type="http://schemas.openxmlformats.org/officeDocument/2006/relationships/customXml" Target="../customXml/item1242.xml"/><Relationship Id="rId917" Type="http://schemas.openxmlformats.org/officeDocument/2006/relationships/customXml" Target="../customXml/item917.xml"/><Relationship Id="rId1102" Type="http://schemas.openxmlformats.org/officeDocument/2006/relationships/customXml" Target="../customXml/item1102.xml"/><Relationship Id="rId1547" Type="http://schemas.openxmlformats.org/officeDocument/2006/relationships/customXml" Target="../customXml/item1547.xml"/><Relationship Id="rId46" Type="http://schemas.openxmlformats.org/officeDocument/2006/relationships/customXml" Target="../customXml/item46.xml"/><Relationship Id="rId1407" Type="http://schemas.openxmlformats.org/officeDocument/2006/relationships/customXml" Target="../customXml/item1407.xml"/><Relationship Id="rId1614" Type="http://schemas.openxmlformats.org/officeDocument/2006/relationships/slide" Target="slides/slide14.xml"/><Relationship Id="rId195" Type="http://schemas.openxmlformats.org/officeDocument/2006/relationships/customXml" Target="../customXml/item195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197" Type="http://schemas.openxmlformats.org/officeDocument/2006/relationships/customXml" Target="../customXml/item1197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981" Type="http://schemas.openxmlformats.org/officeDocument/2006/relationships/customXml" Target="../customXml/item981.xml"/><Relationship Id="rId1057" Type="http://schemas.openxmlformats.org/officeDocument/2006/relationships/customXml" Target="../customXml/item1057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1264" Type="http://schemas.openxmlformats.org/officeDocument/2006/relationships/customXml" Target="../customXml/item1264.xml"/><Relationship Id="rId1471" Type="http://schemas.openxmlformats.org/officeDocument/2006/relationships/customXml" Target="../customXml/item1471.xml"/><Relationship Id="rId1569" Type="http://schemas.openxmlformats.org/officeDocument/2006/relationships/customXml" Target="../customXml/item1569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1124" Type="http://schemas.openxmlformats.org/officeDocument/2006/relationships/customXml" Target="../customXml/item1124.xml"/><Relationship Id="rId1331" Type="http://schemas.openxmlformats.org/officeDocument/2006/relationships/customXml" Target="../customXml/item1331.xml"/><Relationship Id="rId68" Type="http://schemas.openxmlformats.org/officeDocument/2006/relationships/customXml" Target="../customXml/item68.xml"/><Relationship Id="rId1429" Type="http://schemas.openxmlformats.org/officeDocument/2006/relationships/customXml" Target="../customXml/item1429.xml"/><Relationship Id="rId1636" Type="http://schemas.openxmlformats.org/officeDocument/2006/relationships/theme" Target="theme/theme1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351" Type="http://schemas.openxmlformats.org/officeDocument/2006/relationships/customXml" Target="../customXml/item351.xml"/><Relationship Id="rId449" Type="http://schemas.openxmlformats.org/officeDocument/2006/relationships/customXml" Target="../customXml/item449.xml"/><Relationship Id="rId656" Type="http://schemas.openxmlformats.org/officeDocument/2006/relationships/customXml" Target="../customXml/item656.xml"/><Relationship Id="rId863" Type="http://schemas.openxmlformats.org/officeDocument/2006/relationships/customXml" Target="../customXml/item863.xml"/><Relationship Id="rId1079" Type="http://schemas.openxmlformats.org/officeDocument/2006/relationships/customXml" Target="../customXml/item1079.xml"/><Relationship Id="rId1286" Type="http://schemas.openxmlformats.org/officeDocument/2006/relationships/customXml" Target="../customXml/item1286.xml"/><Relationship Id="rId1493" Type="http://schemas.openxmlformats.org/officeDocument/2006/relationships/customXml" Target="../customXml/item1493.xml"/><Relationship Id="rId211" Type="http://schemas.openxmlformats.org/officeDocument/2006/relationships/customXml" Target="../customXml/item211.xml"/><Relationship Id="rId309" Type="http://schemas.openxmlformats.org/officeDocument/2006/relationships/customXml" Target="../customXml/item309.xml"/><Relationship Id="rId516" Type="http://schemas.openxmlformats.org/officeDocument/2006/relationships/customXml" Target="../customXml/item516.xml"/><Relationship Id="rId1146" Type="http://schemas.openxmlformats.org/officeDocument/2006/relationships/customXml" Target="../customXml/item1146.xml"/><Relationship Id="rId723" Type="http://schemas.openxmlformats.org/officeDocument/2006/relationships/customXml" Target="../customXml/item723.xml"/><Relationship Id="rId930" Type="http://schemas.openxmlformats.org/officeDocument/2006/relationships/customXml" Target="../customXml/item930.xml"/><Relationship Id="rId1006" Type="http://schemas.openxmlformats.org/officeDocument/2006/relationships/customXml" Target="../customXml/item1006.xml"/><Relationship Id="rId1353" Type="http://schemas.openxmlformats.org/officeDocument/2006/relationships/customXml" Target="../customXml/item1353.xml"/><Relationship Id="rId1560" Type="http://schemas.openxmlformats.org/officeDocument/2006/relationships/customXml" Target="../customXml/item1560.xml"/><Relationship Id="rId1213" Type="http://schemas.openxmlformats.org/officeDocument/2006/relationships/customXml" Target="../customXml/item1213.xml"/><Relationship Id="rId1420" Type="http://schemas.openxmlformats.org/officeDocument/2006/relationships/customXml" Target="../customXml/item1420.xml"/><Relationship Id="rId1518" Type="http://schemas.openxmlformats.org/officeDocument/2006/relationships/customXml" Target="../customXml/item1518.xml"/><Relationship Id="rId17" Type="http://schemas.openxmlformats.org/officeDocument/2006/relationships/customXml" Target="../customXml/item17.xml"/><Relationship Id="rId166" Type="http://schemas.openxmlformats.org/officeDocument/2006/relationships/customXml" Target="../customXml/item166.xml"/><Relationship Id="rId373" Type="http://schemas.openxmlformats.org/officeDocument/2006/relationships/customXml" Target="../customXml/item373.xml"/><Relationship Id="rId580" Type="http://schemas.openxmlformats.org/officeDocument/2006/relationships/customXml" Target="../customXml/item580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85" Type="http://schemas.openxmlformats.org/officeDocument/2006/relationships/customXml" Target="../customXml/item885.xml"/><Relationship Id="rId1070" Type="http://schemas.openxmlformats.org/officeDocument/2006/relationships/customXml" Target="../customXml/item1070.xml"/><Relationship Id="rId300" Type="http://schemas.openxmlformats.org/officeDocument/2006/relationships/customXml" Target="../customXml/item300.xml"/><Relationship Id="rId538" Type="http://schemas.openxmlformats.org/officeDocument/2006/relationships/customXml" Target="../customXml/item538.xml"/><Relationship Id="rId745" Type="http://schemas.openxmlformats.org/officeDocument/2006/relationships/customXml" Target="../customXml/item745.xml"/><Relationship Id="rId952" Type="http://schemas.openxmlformats.org/officeDocument/2006/relationships/customXml" Target="../customXml/item952.xml"/><Relationship Id="rId1168" Type="http://schemas.openxmlformats.org/officeDocument/2006/relationships/customXml" Target="../customXml/item1168.xml"/><Relationship Id="rId1375" Type="http://schemas.openxmlformats.org/officeDocument/2006/relationships/customXml" Target="../customXml/item1375.xml"/><Relationship Id="rId1582" Type="http://schemas.openxmlformats.org/officeDocument/2006/relationships/customXml" Target="../customXml/item1582.xml"/><Relationship Id="rId81" Type="http://schemas.openxmlformats.org/officeDocument/2006/relationships/customXml" Target="../customXml/item81.xml"/><Relationship Id="rId605" Type="http://schemas.openxmlformats.org/officeDocument/2006/relationships/customXml" Target="../customXml/item605.xml"/><Relationship Id="rId812" Type="http://schemas.openxmlformats.org/officeDocument/2006/relationships/customXml" Target="../customXml/item812.xml"/><Relationship Id="rId1028" Type="http://schemas.openxmlformats.org/officeDocument/2006/relationships/customXml" Target="../customXml/item1028.xml"/><Relationship Id="rId1235" Type="http://schemas.openxmlformats.org/officeDocument/2006/relationships/customXml" Target="../customXml/item1235.xml"/><Relationship Id="rId1442" Type="http://schemas.openxmlformats.org/officeDocument/2006/relationships/customXml" Target="../customXml/item1442.xml"/><Relationship Id="rId1302" Type="http://schemas.openxmlformats.org/officeDocument/2006/relationships/customXml" Target="../customXml/item1302.xml"/><Relationship Id="rId39" Type="http://schemas.openxmlformats.org/officeDocument/2006/relationships/customXml" Target="../customXml/item39.xml"/><Relationship Id="rId1607" Type="http://schemas.openxmlformats.org/officeDocument/2006/relationships/slide" Target="slides/slide7.xml"/><Relationship Id="rId188" Type="http://schemas.openxmlformats.org/officeDocument/2006/relationships/customXml" Target="../customXml/item188.xml"/><Relationship Id="rId395" Type="http://schemas.openxmlformats.org/officeDocument/2006/relationships/customXml" Target="../customXml/item395.xml"/><Relationship Id="rId255" Type="http://schemas.openxmlformats.org/officeDocument/2006/relationships/customXml" Target="../customXml/item255.xml"/><Relationship Id="rId462" Type="http://schemas.openxmlformats.org/officeDocument/2006/relationships/customXml" Target="../customXml/item462.xml"/><Relationship Id="rId1092" Type="http://schemas.openxmlformats.org/officeDocument/2006/relationships/customXml" Target="../customXml/item1092.xml"/><Relationship Id="rId1397" Type="http://schemas.openxmlformats.org/officeDocument/2006/relationships/customXml" Target="../customXml/item1397.xml"/><Relationship Id="rId115" Type="http://schemas.openxmlformats.org/officeDocument/2006/relationships/customXml" Target="../customXml/item115.xml"/><Relationship Id="rId322" Type="http://schemas.openxmlformats.org/officeDocument/2006/relationships/customXml" Target="../customXml/item322.xml"/><Relationship Id="rId767" Type="http://schemas.openxmlformats.org/officeDocument/2006/relationships/customXml" Target="../customXml/item767.xml"/><Relationship Id="rId974" Type="http://schemas.openxmlformats.org/officeDocument/2006/relationships/customXml" Target="../customXml/item974.xml"/><Relationship Id="rId627" Type="http://schemas.openxmlformats.org/officeDocument/2006/relationships/customXml" Target="../customXml/item627.xml"/><Relationship Id="rId834" Type="http://schemas.openxmlformats.org/officeDocument/2006/relationships/customXml" Target="../customXml/item834.xml"/><Relationship Id="rId1257" Type="http://schemas.openxmlformats.org/officeDocument/2006/relationships/customXml" Target="../customXml/item1257.xml"/><Relationship Id="rId1464" Type="http://schemas.openxmlformats.org/officeDocument/2006/relationships/customXml" Target="../customXml/item1464.xml"/><Relationship Id="rId901" Type="http://schemas.openxmlformats.org/officeDocument/2006/relationships/customXml" Target="../customXml/item901.xml"/><Relationship Id="rId1117" Type="http://schemas.openxmlformats.org/officeDocument/2006/relationships/customXml" Target="../customXml/item1117.xml"/><Relationship Id="rId1324" Type="http://schemas.openxmlformats.org/officeDocument/2006/relationships/customXml" Target="../customXml/item1324.xml"/><Relationship Id="rId1531" Type="http://schemas.openxmlformats.org/officeDocument/2006/relationships/customXml" Target="../customXml/item1531.xml"/><Relationship Id="rId30" Type="http://schemas.openxmlformats.org/officeDocument/2006/relationships/customXml" Target="../customXml/item30.xml"/><Relationship Id="rId1629" Type="http://schemas.openxmlformats.org/officeDocument/2006/relationships/slide" Target="slides/slide29.xml"/><Relationship Id="rId277" Type="http://schemas.openxmlformats.org/officeDocument/2006/relationships/customXml" Target="../customXml/item277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89" Type="http://schemas.openxmlformats.org/officeDocument/2006/relationships/customXml" Target="../customXml/item789.xml"/><Relationship Id="rId996" Type="http://schemas.openxmlformats.org/officeDocument/2006/relationships/customXml" Target="../customXml/item996.xml"/><Relationship Id="rId551" Type="http://schemas.openxmlformats.org/officeDocument/2006/relationships/customXml" Target="../customXml/item551.xml"/><Relationship Id="rId649" Type="http://schemas.openxmlformats.org/officeDocument/2006/relationships/customXml" Target="../customXml/item649.xml"/><Relationship Id="rId856" Type="http://schemas.openxmlformats.org/officeDocument/2006/relationships/customXml" Target="../customXml/item856.xml"/><Relationship Id="rId1181" Type="http://schemas.openxmlformats.org/officeDocument/2006/relationships/customXml" Target="../customXml/item1181.xml"/><Relationship Id="rId1279" Type="http://schemas.openxmlformats.org/officeDocument/2006/relationships/customXml" Target="../customXml/item1279.xml"/><Relationship Id="rId1486" Type="http://schemas.openxmlformats.org/officeDocument/2006/relationships/customXml" Target="../customXml/item1486.xml"/><Relationship Id="rId204" Type="http://schemas.openxmlformats.org/officeDocument/2006/relationships/customXml" Target="../customXml/item204.xml"/><Relationship Id="rId411" Type="http://schemas.openxmlformats.org/officeDocument/2006/relationships/customXml" Target="../customXml/item411.xml"/><Relationship Id="rId509" Type="http://schemas.openxmlformats.org/officeDocument/2006/relationships/customXml" Target="../customXml/item509.xml"/><Relationship Id="rId1041" Type="http://schemas.openxmlformats.org/officeDocument/2006/relationships/customXml" Target="../customXml/item1041.xml"/><Relationship Id="rId1139" Type="http://schemas.openxmlformats.org/officeDocument/2006/relationships/customXml" Target="../customXml/item1139.xml"/><Relationship Id="rId1346" Type="http://schemas.openxmlformats.org/officeDocument/2006/relationships/customXml" Target="../customXml/item1346.xml"/><Relationship Id="rId716" Type="http://schemas.openxmlformats.org/officeDocument/2006/relationships/customXml" Target="../customXml/item716.xml"/><Relationship Id="rId923" Type="http://schemas.openxmlformats.org/officeDocument/2006/relationships/customXml" Target="../customXml/item923.xml"/><Relationship Id="rId1553" Type="http://schemas.openxmlformats.org/officeDocument/2006/relationships/customXml" Target="../customXml/item1553.xml"/><Relationship Id="rId52" Type="http://schemas.openxmlformats.org/officeDocument/2006/relationships/customXml" Target="../customXml/item52.xml"/><Relationship Id="rId1206" Type="http://schemas.openxmlformats.org/officeDocument/2006/relationships/customXml" Target="../customXml/item1206.xml"/><Relationship Id="rId1413" Type="http://schemas.openxmlformats.org/officeDocument/2006/relationships/customXml" Target="../customXml/item1413.xml"/><Relationship Id="rId1620" Type="http://schemas.openxmlformats.org/officeDocument/2006/relationships/slide" Target="slides/slide20.xml"/><Relationship Id="rId299" Type="http://schemas.openxmlformats.org/officeDocument/2006/relationships/customXml" Target="../customXml/item299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1063" Type="http://schemas.openxmlformats.org/officeDocument/2006/relationships/customXml" Target="../customXml/item1063.xml"/><Relationship Id="rId1270" Type="http://schemas.openxmlformats.org/officeDocument/2006/relationships/customXml" Target="../customXml/item1270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customXml" Target="../customXml/item945.xml"/><Relationship Id="rId1368" Type="http://schemas.openxmlformats.org/officeDocument/2006/relationships/customXml" Target="../customXml/item1368.xml"/><Relationship Id="rId1575" Type="http://schemas.openxmlformats.org/officeDocument/2006/relationships/customXml" Target="../customXml/item1575.xml"/><Relationship Id="rId74" Type="http://schemas.openxmlformats.org/officeDocument/2006/relationships/customXml" Target="../customXml/item74.xml"/><Relationship Id="rId500" Type="http://schemas.openxmlformats.org/officeDocument/2006/relationships/customXml" Target="../customXml/item500.xml"/><Relationship Id="rId805" Type="http://schemas.openxmlformats.org/officeDocument/2006/relationships/customXml" Target="../customXml/item805.xml"/><Relationship Id="rId1130" Type="http://schemas.openxmlformats.org/officeDocument/2006/relationships/customXml" Target="../customXml/item1130.xml"/><Relationship Id="rId1228" Type="http://schemas.openxmlformats.org/officeDocument/2006/relationships/customXml" Target="../customXml/item1228.xml"/><Relationship Id="rId1435" Type="http://schemas.openxmlformats.org/officeDocument/2006/relationships/customXml" Target="../customXml/item1435.xml"/><Relationship Id="rId1502" Type="http://schemas.openxmlformats.org/officeDocument/2006/relationships/customXml" Target="../customXml/item1502.xml"/><Relationship Id="rId290" Type="http://schemas.openxmlformats.org/officeDocument/2006/relationships/customXml" Target="../customXml/item290.xml"/><Relationship Id="rId388" Type="http://schemas.openxmlformats.org/officeDocument/2006/relationships/customXml" Target="../customXml/item388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085" Type="http://schemas.openxmlformats.org/officeDocument/2006/relationships/customXml" Target="../customXml/item1085.xml"/><Relationship Id="rId1292" Type="http://schemas.openxmlformats.org/officeDocument/2006/relationships/customXml" Target="../customXml/item129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customXml" Target="../customXml/item967.xml"/><Relationship Id="rId1152" Type="http://schemas.openxmlformats.org/officeDocument/2006/relationships/customXml" Target="../customXml/item1152.xml"/><Relationship Id="rId1597" Type="http://schemas.openxmlformats.org/officeDocument/2006/relationships/customXml" Target="../customXml/item1597.xml"/><Relationship Id="rId96" Type="http://schemas.openxmlformats.org/officeDocument/2006/relationships/customXml" Target="../customXml/item96.xml"/><Relationship Id="rId827" Type="http://schemas.openxmlformats.org/officeDocument/2006/relationships/customXml" Target="../customXml/item827.xml"/><Relationship Id="rId1012" Type="http://schemas.openxmlformats.org/officeDocument/2006/relationships/customXml" Target="../customXml/item1012.xml"/><Relationship Id="rId1457" Type="http://schemas.openxmlformats.org/officeDocument/2006/relationships/customXml" Target="../customXml/item1457.xml"/><Relationship Id="rId1317" Type="http://schemas.openxmlformats.org/officeDocument/2006/relationships/customXml" Target="../customXml/item1317.xml"/><Relationship Id="rId1524" Type="http://schemas.openxmlformats.org/officeDocument/2006/relationships/customXml" Target="../customXml/item1524.xml"/><Relationship Id="rId23" Type="http://schemas.openxmlformats.org/officeDocument/2006/relationships/customXml" Target="../customXml/item2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89" Type="http://schemas.openxmlformats.org/officeDocument/2006/relationships/customXml" Target="../customXml/item989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174" Type="http://schemas.openxmlformats.org/officeDocument/2006/relationships/customXml" Target="../customXml/item1174.xml"/><Relationship Id="rId1381" Type="http://schemas.openxmlformats.org/officeDocument/2006/relationships/customXml" Target="../customXml/item1381.xml"/><Relationship Id="rId1479" Type="http://schemas.openxmlformats.org/officeDocument/2006/relationships/customXml" Target="../customXml/item1479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1034" Type="http://schemas.openxmlformats.org/officeDocument/2006/relationships/customXml" Target="../customXml/item1034.xml"/><Relationship Id="rId1241" Type="http://schemas.openxmlformats.org/officeDocument/2006/relationships/customXml" Target="../customXml/item1241.xml"/><Relationship Id="rId1339" Type="http://schemas.openxmlformats.org/officeDocument/2006/relationships/customXml" Target="../customXml/item1339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1101" Type="http://schemas.openxmlformats.org/officeDocument/2006/relationships/customXml" Target="../customXml/item1101.xml"/><Relationship Id="rId1546" Type="http://schemas.openxmlformats.org/officeDocument/2006/relationships/customXml" Target="../customXml/item1546.xml"/><Relationship Id="rId45" Type="http://schemas.openxmlformats.org/officeDocument/2006/relationships/customXml" Target="../customXml/item45.xml"/><Relationship Id="rId1406" Type="http://schemas.openxmlformats.org/officeDocument/2006/relationships/customXml" Target="../customXml/item1406.xml"/><Relationship Id="rId1613" Type="http://schemas.openxmlformats.org/officeDocument/2006/relationships/slide" Target="slides/slide13.xml"/><Relationship Id="rId194" Type="http://schemas.openxmlformats.org/officeDocument/2006/relationships/customXml" Target="../customXml/item194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196" Type="http://schemas.openxmlformats.org/officeDocument/2006/relationships/customXml" Target="../customXml/item119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980" Type="http://schemas.openxmlformats.org/officeDocument/2006/relationships/customXml" Target="../customXml/item980.xml"/><Relationship Id="rId1056" Type="http://schemas.openxmlformats.org/officeDocument/2006/relationships/customXml" Target="../customXml/item1056.xml"/><Relationship Id="rId1263" Type="http://schemas.openxmlformats.org/officeDocument/2006/relationships/customXml" Target="../customXml/item1263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1470" Type="http://schemas.openxmlformats.org/officeDocument/2006/relationships/customXml" Target="../customXml/item1470.xml"/><Relationship Id="rId1568" Type="http://schemas.openxmlformats.org/officeDocument/2006/relationships/customXml" Target="../customXml/item15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ED4B8-FD75-440B-B1E7-87557C0AE5BE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484B-413D-40E7-9D8F-6B3996575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56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 del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17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nuevo proyecto -&gt; paso 1: espacio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4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nuevo proyecto  -&gt; paso 2: módulos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50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nuevo proyecto  -&gt; paso 3: herrajes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49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Sección de presupuestos -&gt; nuevo proyecto  -&gt; paso 4: accesorios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55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nuevo proyecto  -&gt; paso 5: revisión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2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nuevo proyecto  -&gt; paso 6: desglose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28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existentes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639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043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usuarios -&gt; edición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97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Administración de categorías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81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118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Edición de material en revisión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883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 -&gt; existentes -&gt; historial de acciones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717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480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 -&gt; por categoría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6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 -&gt; por categoría -&gt; edición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302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 del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247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 del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62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 del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851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091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 del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74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 -&gt; por categoría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271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77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materiales -&gt; por categoría -&gt; edición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34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módulos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28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módulos -&gt; por categoría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05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Sección de módulos -&gt; por categoría -&gt; edición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59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Sección de módulos -&gt; por categoría -&gt; edición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24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Sección de presupuestos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484B-413D-40E7-9D8F-6B3996575DB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88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AA45-BAB5-40FD-A227-EB265EC3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6820B-F6DD-4A44-968D-60B54BAC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20450-1614-4410-A5B8-8DFDCBF5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68908-B4A5-4FD5-9BF0-D9A3C3A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4ADA1-73B3-4382-B221-52551F8E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4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CD9AA-9202-4DC1-9BB0-3894D3CB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DA177-1E3B-49D0-9AF6-86F80696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84E32-D30A-4EB3-B28E-2CEC1C13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D7CCD-5865-45FA-8E2B-BAFF16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1D1C0-9F98-48B8-AB51-7DB7CE87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85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F22959-84C4-477C-BFF4-D3DD26DEF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BCCDAF-43B4-4CFD-B455-2851DD10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8FB22-AD69-4C1F-81D1-03BAC823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17C91-3066-4522-967B-3B53D01C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14BDF-0823-4980-8EA3-E95FE086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8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C2CD4-4ED9-4835-A580-C3D95070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44888-4627-4531-83D4-DD29C3A2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F3DAF-4096-410C-B7D9-D43B8446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FB927-DF9B-44CE-A120-BBE45705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E08C0-6C75-4A94-8D5A-CCA0655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4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A3B6-930D-427A-B76A-3C0AF698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4036B-9F33-4C4C-ABAA-648FCE5C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1B7E2-8272-4B90-8F8D-3C03F383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AA7BD-BDF3-450F-8300-4017F74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04FBC-8C74-4723-BEA9-4E616A7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82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8DDF6-33CC-49EF-87D5-5DE0072E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C44E3-F2A9-4A07-9CC5-B8FD81F46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C7F0FA-F39E-42B3-B6A5-30FEE911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6FA88-8E30-4B17-ACD9-3CC1808B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5A45E-1547-4579-AD7D-60DDE1EB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D0BD2-8A0B-41CC-BAD9-7EA21338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7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21316-8754-46F8-BBD5-5AACA4A7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E46D9-56FC-4C8A-A50C-B011373D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33692-0485-412F-87E0-468D4660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EFE093-7C6B-446D-9E00-87D3ADE9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4B5346-656E-425A-B0E5-3D455473B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4F928D-D86B-41F3-96D4-D85887E4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B38D41-9B39-46C1-B7E1-09322F2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C2AFC7-8CC5-4F73-9D5C-9C298B1D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2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A30E-CB2E-433A-8A60-1878033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A32A27-EFB5-4F0C-940A-8DB005B8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F7AC99-8051-41C4-B65A-8BBB489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77BDD-DBD0-4EA4-A386-CCB481ED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0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B42A76-86D3-416D-A844-0BCE79D8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2A7C0A-27E2-46E2-B7CD-6A43A84F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0658C8-900A-44F1-8700-A14ACFA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4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0003-C98D-47AE-BD97-4EA62BC5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ABFCB-7CB9-40EA-AF2E-51911C45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8335D-6D08-4AB2-9B17-38C31075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6FB461-B8F5-4621-B04B-EB25DCCE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C90BF-FCA4-4DAC-AA50-1AA9CF2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2D573-DD3D-49A8-84A3-39D41CA5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23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9890-84AC-48D0-BCB2-514DA4A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9E6D2B-CCBB-4BA5-A7CB-FDAA02470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42336-1785-446D-B151-4671309A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DBD33-AE48-40E1-925C-5D7DA8D5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6E892-09A2-421C-BDCE-12139183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1F3276-F581-428C-AEB1-B17D7B55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2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9DE357-CCF4-4458-94AC-A7BD7F1F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CAEA5A-6262-4E03-8322-1DDD9E79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10BC2-D4F1-43D8-9E27-01409BB6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D630-4A7D-4340-97A0-C50CA39A31A8}" type="datetimeFigureOut">
              <a:rPr lang="es-MX" smtClean="0"/>
              <a:t>27/09/2018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1B3BD4-BA0E-411D-AD82-8F941C4F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AB807-2678-48CA-A97E-115BD3322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089E-302C-4CE0-B944-6348FB7CDD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0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4.xml"/><Relationship Id="rId3" Type="http://schemas.openxmlformats.org/officeDocument/2006/relationships/customXml" Target="../../customXml/item1454.xml"/><Relationship Id="rId7" Type="http://schemas.openxmlformats.org/officeDocument/2006/relationships/customXml" Target="../../customXml/item652.xml"/><Relationship Id="rId2" Type="http://schemas.openxmlformats.org/officeDocument/2006/relationships/customXml" Target="../../customXml/item1294.xml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160.xml"/><Relationship Id="rId11" Type="http://schemas.openxmlformats.org/officeDocument/2006/relationships/slide" Target="slide2.xml"/><Relationship Id="rId5" Type="http://schemas.openxmlformats.org/officeDocument/2006/relationships/customXml" Target="../../customXml/item25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19.xml"/><Relationship Id="rId9" Type="http://schemas.openxmlformats.org/officeDocument/2006/relationships/customXml" Target="../../customXml/item87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39.xml"/><Relationship Id="rId18" Type="http://schemas.openxmlformats.org/officeDocument/2006/relationships/customXml" Target="../../customXml/item1542.xml"/><Relationship Id="rId26" Type="http://schemas.openxmlformats.org/officeDocument/2006/relationships/customXml" Target="../../customXml/item902.xml"/><Relationship Id="rId39" Type="http://schemas.openxmlformats.org/officeDocument/2006/relationships/slide" Target="slide6.xml"/><Relationship Id="rId21" Type="http://schemas.openxmlformats.org/officeDocument/2006/relationships/customXml" Target="../../customXml/item920.xml"/><Relationship Id="rId34" Type="http://schemas.openxmlformats.org/officeDocument/2006/relationships/image" Target="../media/image3.emf"/><Relationship Id="rId42" Type="http://schemas.openxmlformats.org/officeDocument/2006/relationships/slide" Target="slide18.xml"/><Relationship Id="rId7" Type="http://schemas.openxmlformats.org/officeDocument/2006/relationships/customXml" Target="../../customXml/item818.xml"/><Relationship Id="rId2" Type="http://schemas.openxmlformats.org/officeDocument/2006/relationships/customXml" Target="../../customXml/item762.xml"/><Relationship Id="rId16" Type="http://schemas.openxmlformats.org/officeDocument/2006/relationships/customXml" Target="../../customXml/item1266.xml"/><Relationship Id="rId29" Type="http://schemas.openxmlformats.org/officeDocument/2006/relationships/customXml" Target="../../customXml/item1272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1031.xml"/><Relationship Id="rId11" Type="http://schemas.openxmlformats.org/officeDocument/2006/relationships/customXml" Target="../../customXml/item1129.xml"/><Relationship Id="rId24" Type="http://schemas.openxmlformats.org/officeDocument/2006/relationships/customXml" Target="../../customXml/item142.xml"/><Relationship Id="rId32" Type="http://schemas.openxmlformats.org/officeDocument/2006/relationships/image" Target="../media/image1.emf"/><Relationship Id="rId37" Type="http://schemas.openxmlformats.org/officeDocument/2006/relationships/slide" Target="slide27.xml"/><Relationship Id="rId40" Type="http://schemas.openxmlformats.org/officeDocument/2006/relationships/slide" Target="slide17.xml"/><Relationship Id="rId45" Type="http://schemas.openxmlformats.org/officeDocument/2006/relationships/image" Target="../media/image6.png"/><Relationship Id="rId5" Type="http://schemas.openxmlformats.org/officeDocument/2006/relationships/customXml" Target="../../customXml/item758.xml"/><Relationship Id="rId15" Type="http://schemas.openxmlformats.org/officeDocument/2006/relationships/customXml" Target="../../customXml/item1301.xml"/><Relationship Id="rId23" Type="http://schemas.openxmlformats.org/officeDocument/2006/relationships/customXml" Target="../../customXml/item512.xml"/><Relationship Id="rId28" Type="http://schemas.openxmlformats.org/officeDocument/2006/relationships/customXml" Target="../../customXml/item479.xml"/><Relationship Id="rId36" Type="http://schemas.openxmlformats.org/officeDocument/2006/relationships/slide" Target="slide3.xml"/><Relationship Id="rId10" Type="http://schemas.openxmlformats.org/officeDocument/2006/relationships/customXml" Target="../../customXml/item1475.xml"/><Relationship Id="rId19" Type="http://schemas.openxmlformats.org/officeDocument/2006/relationships/customXml" Target="../../customXml/item1017.xml"/><Relationship Id="rId31" Type="http://schemas.openxmlformats.org/officeDocument/2006/relationships/notesSlide" Target="../notesSlides/notesSlide9.xml"/><Relationship Id="rId44" Type="http://schemas.openxmlformats.org/officeDocument/2006/relationships/slide" Target="slide31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1599.xml"/><Relationship Id="rId14" Type="http://schemas.openxmlformats.org/officeDocument/2006/relationships/customXml" Target="../../customXml/item383.xml"/><Relationship Id="rId22" Type="http://schemas.openxmlformats.org/officeDocument/2006/relationships/customXml" Target="../../customXml/item580.xml"/><Relationship Id="rId27" Type="http://schemas.openxmlformats.org/officeDocument/2006/relationships/customXml" Target="../../customXml/item682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4.emf"/><Relationship Id="rId43" Type="http://schemas.openxmlformats.org/officeDocument/2006/relationships/image" Target="../media/image5.emf"/><Relationship Id="rId8" Type="http://schemas.openxmlformats.org/officeDocument/2006/relationships/customXml" Target="../../customXml/item844.xml"/><Relationship Id="rId3" Type="http://schemas.openxmlformats.org/officeDocument/2006/relationships/customXml" Target="../../customXml/item1234.xml"/><Relationship Id="rId12" Type="http://schemas.openxmlformats.org/officeDocument/2006/relationships/customXml" Target="../../customXml/item109.xml"/><Relationship Id="rId17" Type="http://schemas.openxmlformats.org/officeDocument/2006/relationships/customXml" Target="../../customXml/item107.xml"/><Relationship Id="rId25" Type="http://schemas.openxmlformats.org/officeDocument/2006/relationships/customXml" Target="../../customXml/item1172.xml"/><Relationship Id="rId33" Type="http://schemas.openxmlformats.org/officeDocument/2006/relationships/image" Target="../media/image2.emf"/><Relationship Id="rId38" Type="http://schemas.openxmlformats.org/officeDocument/2006/relationships/slide" Target="slide23.xml"/><Relationship Id="rId20" Type="http://schemas.openxmlformats.org/officeDocument/2006/relationships/customXml" Target="../../customXml/item1189.xml"/><Relationship Id="rId4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1325.xml"/><Relationship Id="rId26" Type="http://schemas.openxmlformats.org/officeDocument/2006/relationships/customXml" Target="../../customXml/item348.xml"/><Relationship Id="rId39" Type="http://schemas.openxmlformats.org/officeDocument/2006/relationships/image" Target="../media/image1.emf"/><Relationship Id="rId21" Type="http://schemas.openxmlformats.org/officeDocument/2006/relationships/customXml" Target="../../customXml/item146.xml"/><Relationship Id="rId34" Type="http://schemas.openxmlformats.org/officeDocument/2006/relationships/customXml" Target="../../customXml/item926.xml"/><Relationship Id="rId42" Type="http://schemas.openxmlformats.org/officeDocument/2006/relationships/image" Target="../media/image4.emf"/><Relationship Id="rId47" Type="http://schemas.openxmlformats.org/officeDocument/2006/relationships/slide" Target="slide12.xml"/><Relationship Id="rId50" Type="http://schemas.openxmlformats.org/officeDocument/2006/relationships/slide" Target="slide20.xml"/><Relationship Id="rId7" Type="http://schemas.openxmlformats.org/officeDocument/2006/relationships/customXml" Target="../../customXml/item1236.xml"/><Relationship Id="rId2" Type="http://schemas.openxmlformats.org/officeDocument/2006/relationships/customXml" Target="../../customXml/item273.xml"/><Relationship Id="rId16" Type="http://schemas.openxmlformats.org/officeDocument/2006/relationships/customXml" Target="../../customXml/item1295.xml"/><Relationship Id="rId29" Type="http://schemas.openxmlformats.org/officeDocument/2006/relationships/customXml" Target="../../customXml/item718.xml"/><Relationship Id="rId11" Type="http://schemas.openxmlformats.org/officeDocument/2006/relationships/customXml" Target="../../customXml/item201.xml"/><Relationship Id="rId24" Type="http://schemas.openxmlformats.org/officeDocument/2006/relationships/customXml" Target="../../customXml/item959.xml"/><Relationship Id="rId32" Type="http://schemas.openxmlformats.org/officeDocument/2006/relationships/customXml" Target="../../customXml/item672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2.emf"/><Relationship Id="rId45" Type="http://schemas.openxmlformats.org/officeDocument/2006/relationships/slide" Target="slide23.xml"/><Relationship Id="rId53" Type="http://schemas.openxmlformats.org/officeDocument/2006/relationships/slide" Target="slide31.xml"/><Relationship Id="rId5" Type="http://schemas.openxmlformats.org/officeDocument/2006/relationships/customXml" Target="../../customXml/item895.xml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1531.xml"/><Relationship Id="rId31" Type="http://schemas.openxmlformats.org/officeDocument/2006/relationships/customXml" Target="../../customXml/item691.xml"/><Relationship Id="rId44" Type="http://schemas.openxmlformats.org/officeDocument/2006/relationships/slide" Target="slide27.xml"/><Relationship Id="rId52" Type="http://schemas.openxmlformats.org/officeDocument/2006/relationships/image" Target="../media/image5.emf"/><Relationship Id="rId4" Type="http://schemas.openxmlformats.org/officeDocument/2006/relationships/customXml" Target="../../customXml/item1032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1447.xml"/><Relationship Id="rId22" Type="http://schemas.openxmlformats.org/officeDocument/2006/relationships/customXml" Target="../../customXml/item1339.xml"/><Relationship Id="rId27" Type="http://schemas.openxmlformats.org/officeDocument/2006/relationships/customXml" Target="../../customXml/item596.xml"/><Relationship Id="rId30" Type="http://schemas.openxmlformats.org/officeDocument/2006/relationships/customXml" Target="../../customXml/item465.xml"/><Relationship Id="rId35" Type="http://schemas.openxmlformats.org/officeDocument/2006/relationships/customXml" Target="../../customXml/item900.xml"/><Relationship Id="rId43" Type="http://schemas.openxmlformats.org/officeDocument/2006/relationships/slide" Target="slide3.xml"/><Relationship Id="rId48" Type="http://schemas.openxmlformats.org/officeDocument/2006/relationships/slide" Target="slide10.xml"/><Relationship Id="rId8" Type="http://schemas.openxmlformats.org/officeDocument/2006/relationships/customXml" Target="../../customXml/item1437.xml"/><Relationship Id="rId51" Type="http://schemas.openxmlformats.org/officeDocument/2006/relationships/slide" Target="slide18.xml"/><Relationship Id="rId3" Type="http://schemas.openxmlformats.org/officeDocument/2006/relationships/customXml" Target="../../customXml/item1359.xml"/><Relationship Id="rId12" Type="http://schemas.openxmlformats.org/officeDocument/2006/relationships/customXml" Target="../../customXml/item1169.xml"/><Relationship Id="rId17" Type="http://schemas.openxmlformats.org/officeDocument/2006/relationships/customXml" Target="../../customXml/item1289.xml"/><Relationship Id="rId25" Type="http://schemas.openxmlformats.org/officeDocument/2006/relationships/customXml" Target="../../customXml/item1288.xml"/><Relationship Id="rId33" Type="http://schemas.openxmlformats.org/officeDocument/2006/relationships/customXml" Target="../../customXml/item519.xml"/><Relationship Id="rId38" Type="http://schemas.openxmlformats.org/officeDocument/2006/relationships/notesSlide" Target="../notesSlides/notesSlide10.xml"/><Relationship Id="rId46" Type="http://schemas.openxmlformats.org/officeDocument/2006/relationships/slide" Target="slide6.xml"/><Relationship Id="rId20" Type="http://schemas.openxmlformats.org/officeDocument/2006/relationships/customXml" Target="../../customXml/item862.xml"/><Relationship Id="rId41" Type="http://schemas.openxmlformats.org/officeDocument/2006/relationships/image" Target="../media/image3.emf"/><Relationship Id="rId54" Type="http://schemas.openxmlformats.org/officeDocument/2006/relationships/image" Target="../media/image6.png"/><Relationship Id="rId1" Type="http://schemas.openxmlformats.org/officeDocument/2006/relationships/customXml" Target="../../customXml/item749.xml"/><Relationship Id="rId6" Type="http://schemas.openxmlformats.org/officeDocument/2006/relationships/customXml" Target="../../customXml/item1024.xml"/><Relationship Id="rId15" Type="http://schemas.openxmlformats.org/officeDocument/2006/relationships/customXml" Target="../../customXml/item382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839.xml"/><Relationship Id="rId36" Type="http://schemas.openxmlformats.org/officeDocument/2006/relationships/customXml" Target="../../customXml/item773.xml"/><Relationship Id="rId4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9.xml"/><Relationship Id="rId18" Type="http://schemas.openxmlformats.org/officeDocument/2006/relationships/customXml" Target="../../customXml/item1279.xml"/><Relationship Id="rId26" Type="http://schemas.openxmlformats.org/officeDocument/2006/relationships/customXml" Target="../../customXml/item1558.xml"/><Relationship Id="rId39" Type="http://schemas.openxmlformats.org/officeDocument/2006/relationships/customXml" Target="../../customXml/item133.xml"/><Relationship Id="rId21" Type="http://schemas.openxmlformats.org/officeDocument/2006/relationships/customXml" Target="../../customXml/item1572.xml"/><Relationship Id="rId34" Type="http://schemas.openxmlformats.org/officeDocument/2006/relationships/customXml" Target="../../customXml/item801.xml"/><Relationship Id="rId42" Type="http://schemas.openxmlformats.org/officeDocument/2006/relationships/customXml" Target="../../customXml/item1526.xml"/><Relationship Id="rId47" Type="http://schemas.openxmlformats.org/officeDocument/2006/relationships/image" Target="../media/image3.emf"/><Relationship Id="rId50" Type="http://schemas.openxmlformats.org/officeDocument/2006/relationships/slide" Target="slide3.xml"/><Relationship Id="rId55" Type="http://schemas.openxmlformats.org/officeDocument/2006/relationships/image" Target="../media/image7.emf"/><Relationship Id="rId7" Type="http://schemas.openxmlformats.org/officeDocument/2006/relationships/customXml" Target="../../customXml/item996.xml"/><Relationship Id="rId2" Type="http://schemas.openxmlformats.org/officeDocument/2006/relationships/customXml" Target="../../customXml/item187.xml"/><Relationship Id="rId16" Type="http://schemas.openxmlformats.org/officeDocument/2006/relationships/customXml" Target="../../customXml/item51.xml"/><Relationship Id="rId29" Type="http://schemas.openxmlformats.org/officeDocument/2006/relationships/customXml" Target="../../customXml/item1156.xml"/><Relationship Id="rId11" Type="http://schemas.openxmlformats.org/officeDocument/2006/relationships/customXml" Target="../../customXml/item1191.xml"/><Relationship Id="rId24" Type="http://schemas.openxmlformats.org/officeDocument/2006/relationships/customXml" Target="../../customXml/item24.xml"/><Relationship Id="rId32" Type="http://schemas.openxmlformats.org/officeDocument/2006/relationships/customXml" Target="../../customXml/item1214.xml"/><Relationship Id="rId37" Type="http://schemas.openxmlformats.org/officeDocument/2006/relationships/customXml" Target="../../customXml/item221.xml"/><Relationship Id="rId40" Type="http://schemas.openxmlformats.org/officeDocument/2006/relationships/customXml" Target="../../customXml/item1521.xml"/><Relationship Id="rId45" Type="http://schemas.openxmlformats.org/officeDocument/2006/relationships/image" Target="../media/image1.emf"/><Relationship Id="rId53" Type="http://schemas.openxmlformats.org/officeDocument/2006/relationships/slide" Target="slide6.xml"/><Relationship Id="rId58" Type="http://schemas.openxmlformats.org/officeDocument/2006/relationships/image" Target="../media/image5.emf"/><Relationship Id="rId5" Type="http://schemas.openxmlformats.org/officeDocument/2006/relationships/customXml" Target="../../customXml/item161.xml"/><Relationship Id="rId19" Type="http://schemas.openxmlformats.org/officeDocument/2006/relationships/customXml" Target="../../customXml/item1245.xml"/><Relationship Id="rId4" Type="http://schemas.openxmlformats.org/officeDocument/2006/relationships/customXml" Target="../../customXml/item532.xml"/><Relationship Id="rId9" Type="http://schemas.openxmlformats.org/officeDocument/2006/relationships/customXml" Target="../../customXml/item998.xml"/><Relationship Id="rId14" Type="http://schemas.openxmlformats.org/officeDocument/2006/relationships/customXml" Target="../../customXml/item1281.xml"/><Relationship Id="rId22" Type="http://schemas.openxmlformats.org/officeDocument/2006/relationships/customXml" Target="../../customXml/item287.xml"/><Relationship Id="rId27" Type="http://schemas.openxmlformats.org/officeDocument/2006/relationships/customXml" Target="../../customXml/item17.xml"/><Relationship Id="rId30" Type="http://schemas.openxmlformats.org/officeDocument/2006/relationships/customXml" Target="../../customXml/item1063.xml"/><Relationship Id="rId35" Type="http://schemas.openxmlformats.org/officeDocument/2006/relationships/customXml" Target="../../customXml/item1398.xml"/><Relationship Id="rId43" Type="http://schemas.openxmlformats.org/officeDocument/2006/relationships/slideLayout" Target="../slideLayouts/slideLayout1.xml"/><Relationship Id="rId48" Type="http://schemas.openxmlformats.org/officeDocument/2006/relationships/image" Target="../media/image4.emf"/><Relationship Id="rId56" Type="http://schemas.openxmlformats.org/officeDocument/2006/relationships/slide" Target="slide13.xml"/><Relationship Id="rId8" Type="http://schemas.openxmlformats.org/officeDocument/2006/relationships/customXml" Target="../../customXml/item645.xml"/><Relationship Id="rId51" Type="http://schemas.openxmlformats.org/officeDocument/2006/relationships/slide" Target="slide27.xml"/><Relationship Id="rId3" Type="http://schemas.openxmlformats.org/officeDocument/2006/relationships/customXml" Target="../../customXml/item874.xml"/><Relationship Id="rId12" Type="http://schemas.openxmlformats.org/officeDocument/2006/relationships/customXml" Target="../../customXml/item1259.xml"/><Relationship Id="rId17" Type="http://schemas.openxmlformats.org/officeDocument/2006/relationships/customXml" Target="../../customXml/item1222.xml"/><Relationship Id="rId25" Type="http://schemas.openxmlformats.org/officeDocument/2006/relationships/customXml" Target="../../customXml/item208.xml"/><Relationship Id="rId33" Type="http://schemas.openxmlformats.org/officeDocument/2006/relationships/customXml" Target="../../customXml/item966.xml"/><Relationship Id="rId38" Type="http://schemas.openxmlformats.org/officeDocument/2006/relationships/customXml" Target="../../customXml/item95.xml"/><Relationship Id="rId46" Type="http://schemas.openxmlformats.org/officeDocument/2006/relationships/image" Target="../media/image2.emf"/><Relationship Id="rId59" Type="http://schemas.openxmlformats.org/officeDocument/2006/relationships/slide" Target="slide31.xml"/><Relationship Id="rId20" Type="http://schemas.openxmlformats.org/officeDocument/2006/relationships/customXml" Target="../../customXml/item29.xml"/><Relationship Id="rId41" Type="http://schemas.openxmlformats.org/officeDocument/2006/relationships/customXml" Target="../../customXml/item1159.xml"/><Relationship Id="rId54" Type="http://schemas.openxmlformats.org/officeDocument/2006/relationships/slide" Target="slide11.xml"/><Relationship Id="rId1" Type="http://schemas.openxmlformats.org/officeDocument/2006/relationships/customXml" Target="../../customXml/item832.xml"/><Relationship Id="rId6" Type="http://schemas.openxmlformats.org/officeDocument/2006/relationships/customXml" Target="../../customXml/item1357.xml"/><Relationship Id="rId15" Type="http://schemas.openxmlformats.org/officeDocument/2006/relationships/customXml" Target="../../customXml/item1585.xml"/><Relationship Id="rId23" Type="http://schemas.openxmlformats.org/officeDocument/2006/relationships/customXml" Target="../../customXml/item1165.xml"/><Relationship Id="rId28" Type="http://schemas.openxmlformats.org/officeDocument/2006/relationships/customXml" Target="../../customXml/item467.xml"/><Relationship Id="rId36" Type="http://schemas.openxmlformats.org/officeDocument/2006/relationships/customXml" Target="../../customXml/item1333.xml"/><Relationship Id="rId49" Type="http://schemas.openxmlformats.org/officeDocument/2006/relationships/slide" Target="slide10.xml"/><Relationship Id="rId57" Type="http://schemas.openxmlformats.org/officeDocument/2006/relationships/slide" Target="slide18.xml"/><Relationship Id="rId10" Type="http://schemas.openxmlformats.org/officeDocument/2006/relationships/customXml" Target="../../customXml/item83.xml"/><Relationship Id="rId31" Type="http://schemas.openxmlformats.org/officeDocument/2006/relationships/customXml" Target="../../customXml/item49.xml"/><Relationship Id="rId44" Type="http://schemas.openxmlformats.org/officeDocument/2006/relationships/notesSlide" Target="../notesSlides/notesSlide11.xml"/><Relationship Id="rId52" Type="http://schemas.openxmlformats.org/officeDocument/2006/relationships/slide" Target="slide23.xml"/><Relationship Id="rId60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13.xml"/><Relationship Id="rId18" Type="http://schemas.openxmlformats.org/officeDocument/2006/relationships/customXml" Target="../../customXml/item526.xml"/><Relationship Id="rId26" Type="http://schemas.openxmlformats.org/officeDocument/2006/relationships/customXml" Target="../../customXml/item1364.xml"/><Relationship Id="rId39" Type="http://schemas.openxmlformats.org/officeDocument/2006/relationships/customXml" Target="../../customXml/item138.xml"/><Relationship Id="rId21" Type="http://schemas.openxmlformats.org/officeDocument/2006/relationships/customXml" Target="../../customXml/item1436.xml"/><Relationship Id="rId34" Type="http://schemas.openxmlformats.org/officeDocument/2006/relationships/customXml" Target="../../customXml/item700.xml"/><Relationship Id="rId42" Type="http://schemas.openxmlformats.org/officeDocument/2006/relationships/customXml" Target="../../customXml/item743.xml"/><Relationship Id="rId47" Type="http://schemas.openxmlformats.org/officeDocument/2006/relationships/image" Target="../media/image2.emf"/><Relationship Id="rId50" Type="http://schemas.openxmlformats.org/officeDocument/2006/relationships/slide" Target="slide10.xml"/><Relationship Id="rId55" Type="http://schemas.openxmlformats.org/officeDocument/2006/relationships/slide" Target="slide12.xml"/><Relationship Id="rId7" Type="http://schemas.openxmlformats.org/officeDocument/2006/relationships/customXml" Target="../../customXml/item332.xml"/><Relationship Id="rId2" Type="http://schemas.openxmlformats.org/officeDocument/2006/relationships/customXml" Target="../../customXml/item271.xml"/><Relationship Id="rId16" Type="http://schemas.openxmlformats.org/officeDocument/2006/relationships/customXml" Target="../../customXml/item1278.xml"/><Relationship Id="rId29" Type="http://schemas.openxmlformats.org/officeDocument/2006/relationships/customXml" Target="../../customXml/item1139.xml"/><Relationship Id="rId11" Type="http://schemas.openxmlformats.org/officeDocument/2006/relationships/customXml" Target="../../customXml/item1141.xml"/><Relationship Id="rId24" Type="http://schemas.openxmlformats.org/officeDocument/2006/relationships/customXml" Target="../../customXml/item376.xml"/><Relationship Id="rId32" Type="http://schemas.openxmlformats.org/officeDocument/2006/relationships/customXml" Target="../../customXml/item565.xml"/><Relationship Id="rId37" Type="http://schemas.openxmlformats.org/officeDocument/2006/relationships/customXml" Target="../../customXml/item206.xml"/><Relationship Id="rId40" Type="http://schemas.openxmlformats.org/officeDocument/2006/relationships/customXml" Target="../../customXml/item1561.xml"/><Relationship Id="rId45" Type="http://schemas.openxmlformats.org/officeDocument/2006/relationships/notesSlide" Target="../notesSlides/notesSlide12.xml"/><Relationship Id="rId53" Type="http://schemas.openxmlformats.org/officeDocument/2006/relationships/slide" Target="slide23.xml"/><Relationship Id="rId58" Type="http://schemas.openxmlformats.org/officeDocument/2006/relationships/slide" Target="slide18.xml"/><Relationship Id="rId5" Type="http://schemas.openxmlformats.org/officeDocument/2006/relationships/customXml" Target="../../customXml/item821.xml"/><Relationship Id="rId61" Type="http://schemas.openxmlformats.org/officeDocument/2006/relationships/image" Target="../media/image6.png"/><Relationship Id="rId19" Type="http://schemas.openxmlformats.org/officeDocument/2006/relationships/customXml" Target="../../customXml/item531.xml"/><Relationship Id="rId14" Type="http://schemas.openxmlformats.org/officeDocument/2006/relationships/customXml" Target="../../customXml/item1515.xml"/><Relationship Id="rId22" Type="http://schemas.openxmlformats.org/officeDocument/2006/relationships/customXml" Target="../../customXml/item86.xml"/><Relationship Id="rId27" Type="http://schemas.openxmlformats.org/officeDocument/2006/relationships/customXml" Target="../../customXml/item112.xml"/><Relationship Id="rId30" Type="http://schemas.openxmlformats.org/officeDocument/2006/relationships/customXml" Target="../../customXml/item858.xml"/><Relationship Id="rId35" Type="http://schemas.openxmlformats.org/officeDocument/2006/relationships/customXml" Target="../../customXml/item1354.xml"/><Relationship Id="rId43" Type="http://schemas.openxmlformats.org/officeDocument/2006/relationships/customXml" Target="../../customXml/item1220.xml"/><Relationship Id="rId48" Type="http://schemas.openxmlformats.org/officeDocument/2006/relationships/image" Target="../media/image3.emf"/><Relationship Id="rId56" Type="http://schemas.openxmlformats.org/officeDocument/2006/relationships/image" Target="../media/image7.emf"/><Relationship Id="rId8" Type="http://schemas.openxmlformats.org/officeDocument/2006/relationships/customXml" Target="../../customXml/item243.xml"/><Relationship Id="rId51" Type="http://schemas.openxmlformats.org/officeDocument/2006/relationships/slide" Target="slide3.xml"/><Relationship Id="rId3" Type="http://schemas.openxmlformats.org/officeDocument/2006/relationships/customXml" Target="../../customXml/item814.xml"/><Relationship Id="rId12" Type="http://schemas.openxmlformats.org/officeDocument/2006/relationships/customXml" Target="../../customXml/item581.xml"/><Relationship Id="rId17" Type="http://schemas.openxmlformats.org/officeDocument/2006/relationships/customXml" Target="../../customXml/item658.xml"/><Relationship Id="rId25" Type="http://schemas.openxmlformats.org/officeDocument/2006/relationships/customXml" Target="../../customXml/item616.xml"/><Relationship Id="rId33" Type="http://schemas.openxmlformats.org/officeDocument/2006/relationships/customXml" Target="../../customXml/item1054.xml"/><Relationship Id="rId38" Type="http://schemas.openxmlformats.org/officeDocument/2006/relationships/customXml" Target="../../customXml/item1519.xml"/><Relationship Id="rId46" Type="http://schemas.openxmlformats.org/officeDocument/2006/relationships/image" Target="../media/image1.emf"/><Relationship Id="rId59" Type="http://schemas.openxmlformats.org/officeDocument/2006/relationships/image" Target="../media/image5.emf"/><Relationship Id="rId20" Type="http://schemas.openxmlformats.org/officeDocument/2006/relationships/customXml" Target="../../customXml/item1400.xml"/><Relationship Id="rId41" Type="http://schemas.openxmlformats.org/officeDocument/2006/relationships/customXml" Target="../../customXml/item1298.xml"/><Relationship Id="rId54" Type="http://schemas.openxmlformats.org/officeDocument/2006/relationships/slide" Target="slide6.xml"/><Relationship Id="rId1" Type="http://schemas.openxmlformats.org/officeDocument/2006/relationships/customXml" Target="../../customXml/item1146.xml"/><Relationship Id="rId6" Type="http://schemas.openxmlformats.org/officeDocument/2006/relationships/customXml" Target="../../customXml/item1246.xml"/><Relationship Id="rId15" Type="http://schemas.openxmlformats.org/officeDocument/2006/relationships/customXml" Target="../../customXml/item570.xml"/><Relationship Id="rId23" Type="http://schemas.openxmlformats.org/officeDocument/2006/relationships/customXml" Target="../../customXml/item61.xml"/><Relationship Id="rId28" Type="http://schemas.openxmlformats.org/officeDocument/2006/relationships/customXml" Target="../../customXml/item1552.xml"/><Relationship Id="rId36" Type="http://schemas.openxmlformats.org/officeDocument/2006/relationships/customXml" Target="../../customXml/item53.xml"/><Relationship Id="rId49" Type="http://schemas.openxmlformats.org/officeDocument/2006/relationships/image" Target="../media/image4.emf"/><Relationship Id="rId57" Type="http://schemas.openxmlformats.org/officeDocument/2006/relationships/slide" Target="slide14.xml"/><Relationship Id="rId10" Type="http://schemas.openxmlformats.org/officeDocument/2006/relationships/customXml" Target="../../customXml/item1206.xml"/><Relationship Id="rId31" Type="http://schemas.openxmlformats.org/officeDocument/2006/relationships/customXml" Target="../../customXml/item637.xml"/><Relationship Id="rId44" Type="http://schemas.openxmlformats.org/officeDocument/2006/relationships/slideLayout" Target="../slideLayouts/slideLayout1.xml"/><Relationship Id="rId52" Type="http://schemas.openxmlformats.org/officeDocument/2006/relationships/slide" Target="slide27.xml"/><Relationship Id="rId60" Type="http://schemas.openxmlformats.org/officeDocument/2006/relationships/slide" Target="slide31.xml"/><Relationship Id="rId4" Type="http://schemas.openxmlformats.org/officeDocument/2006/relationships/customXml" Target="../../customXml/item857.xml"/><Relationship Id="rId9" Type="http://schemas.openxmlformats.org/officeDocument/2006/relationships/customXml" Target="../../customXml/item143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41.xml"/><Relationship Id="rId18" Type="http://schemas.openxmlformats.org/officeDocument/2006/relationships/customXml" Target="../../customXml/item254.xml"/><Relationship Id="rId26" Type="http://schemas.openxmlformats.org/officeDocument/2006/relationships/customXml" Target="../../customXml/item353.xml"/><Relationship Id="rId39" Type="http://schemas.openxmlformats.org/officeDocument/2006/relationships/customXml" Target="../../customXml/item120.xml"/><Relationship Id="rId21" Type="http://schemas.openxmlformats.org/officeDocument/2006/relationships/customXml" Target="../../customXml/item245.xml"/><Relationship Id="rId34" Type="http://schemas.openxmlformats.org/officeDocument/2006/relationships/customXml" Target="../../customXml/item1321.xml"/><Relationship Id="rId42" Type="http://schemas.openxmlformats.org/officeDocument/2006/relationships/customXml" Target="../../customXml/item50.xml"/><Relationship Id="rId47" Type="http://schemas.openxmlformats.org/officeDocument/2006/relationships/image" Target="../media/image2.emf"/><Relationship Id="rId50" Type="http://schemas.openxmlformats.org/officeDocument/2006/relationships/slide" Target="slide10.xml"/><Relationship Id="rId55" Type="http://schemas.openxmlformats.org/officeDocument/2006/relationships/slide" Target="slide13.xml"/><Relationship Id="rId7" Type="http://schemas.openxmlformats.org/officeDocument/2006/relationships/customXml" Target="../../customXml/item399.xml"/><Relationship Id="rId2" Type="http://schemas.openxmlformats.org/officeDocument/2006/relationships/customXml" Target="../../customXml/item372.xml"/><Relationship Id="rId16" Type="http://schemas.openxmlformats.org/officeDocument/2006/relationships/customXml" Target="../../customXml/item1057.xml"/><Relationship Id="rId29" Type="http://schemas.openxmlformats.org/officeDocument/2006/relationships/customXml" Target="../../customXml/item292.xml"/><Relationship Id="rId11" Type="http://schemas.openxmlformats.org/officeDocument/2006/relationships/customXml" Target="../../customXml/item1166.xml"/><Relationship Id="rId24" Type="http://schemas.openxmlformats.org/officeDocument/2006/relationships/customXml" Target="../../customXml/item787.xml"/><Relationship Id="rId32" Type="http://schemas.openxmlformats.org/officeDocument/2006/relationships/customXml" Target="../../customXml/item1358.xml"/><Relationship Id="rId37" Type="http://schemas.openxmlformats.org/officeDocument/2006/relationships/customXml" Target="../../customXml/item506.xml"/><Relationship Id="rId40" Type="http://schemas.openxmlformats.org/officeDocument/2006/relationships/customXml" Target="../../customXml/item1179.xml"/><Relationship Id="rId45" Type="http://schemas.openxmlformats.org/officeDocument/2006/relationships/notesSlide" Target="../notesSlides/notesSlide13.xml"/><Relationship Id="rId53" Type="http://schemas.openxmlformats.org/officeDocument/2006/relationships/slide" Target="slide23.xml"/><Relationship Id="rId58" Type="http://schemas.openxmlformats.org/officeDocument/2006/relationships/slide" Target="slide18.xml"/><Relationship Id="rId5" Type="http://schemas.openxmlformats.org/officeDocument/2006/relationships/customXml" Target="../../customXml/item927.xml"/><Relationship Id="rId61" Type="http://schemas.openxmlformats.org/officeDocument/2006/relationships/image" Target="../media/image6.png"/><Relationship Id="rId19" Type="http://schemas.openxmlformats.org/officeDocument/2006/relationships/customXml" Target="../../customXml/item974.xml"/><Relationship Id="rId14" Type="http://schemas.openxmlformats.org/officeDocument/2006/relationships/customXml" Target="../../customXml/item911.xml"/><Relationship Id="rId22" Type="http://schemas.openxmlformats.org/officeDocument/2006/relationships/customXml" Target="../../customXml/item556.xml"/><Relationship Id="rId27" Type="http://schemas.openxmlformats.org/officeDocument/2006/relationships/customXml" Target="../../customXml/item886.xml"/><Relationship Id="rId30" Type="http://schemas.openxmlformats.org/officeDocument/2006/relationships/customXml" Target="../../customXml/item956.xml"/><Relationship Id="rId35" Type="http://schemas.openxmlformats.org/officeDocument/2006/relationships/customXml" Target="../../customXml/item692.xml"/><Relationship Id="rId43" Type="http://schemas.openxmlformats.org/officeDocument/2006/relationships/customXml" Target="../../customXml/item1579.xml"/><Relationship Id="rId48" Type="http://schemas.openxmlformats.org/officeDocument/2006/relationships/image" Target="../media/image3.emf"/><Relationship Id="rId56" Type="http://schemas.openxmlformats.org/officeDocument/2006/relationships/image" Target="../media/image7.emf"/><Relationship Id="rId8" Type="http://schemas.openxmlformats.org/officeDocument/2006/relationships/customXml" Target="../../customXml/item280.xml"/><Relationship Id="rId51" Type="http://schemas.openxmlformats.org/officeDocument/2006/relationships/slide" Target="slide3.xml"/><Relationship Id="rId3" Type="http://schemas.openxmlformats.org/officeDocument/2006/relationships/customXml" Target="../../customXml/item85.xml"/><Relationship Id="rId12" Type="http://schemas.openxmlformats.org/officeDocument/2006/relationships/customXml" Target="../../customXml/item1049.xml"/><Relationship Id="rId17" Type="http://schemas.openxmlformats.org/officeDocument/2006/relationships/customXml" Target="../../customXml/item797.xml"/><Relationship Id="rId25" Type="http://schemas.openxmlformats.org/officeDocument/2006/relationships/customXml" Target="../../customXml/item950.xml"/><Relationship Id="rId33" Type="http://schemas.openxmlformats.org/officeDocument/2006/relationships/customXml" Target="../../customXml/item1238.xml"/><Relationship Id="rId38" Type="http://schemas.openxmlformats.org/officeDocument/2006/relationships/customXml" Target="../../customXml/item1058.xml"/><Relationship Id="rId46" Type="http://schemas.openxmlformats.org/officeDocument/2006/relationships/image" Target="../media/image1.emf"/><Relationship Id="rId59" Type="http://schemas.openxmlformats.org/officeDocument/2006/relationships/image" Target="../media/image5.emf"/><Relationship Id="rId20" Type="http://schemas.openxmlformats.org/officeDocument/2006/relationships/customXml" Target="../../customXml/item203.xml"/><Relationship Id="rId41" Type="http://schemas.openxmlformats.org/officeDocument/2006/relationships/customXml" Target="../../customXml/item1155.xml"/><Relationship Id="rId54" Type="http://schemas.openxmlformats.org/officeDocument/2006/relationships/slide" Target="slide6.xml"/><Relationship Id="rId1" Type="http://schemas.openxmlformats.org/officeDocument/2006/relationships/customXml" Target="../../customXml/item543.xml"/><Relationship Id="rId6" Type="http://schemas.openxmlformats.org/officeDocument/2006/relationships/customXml" Target="../../customXml/item990.xml"/><Relationship Id="rId15" Type="http://schemas.openxmlformats.org/officeDocument/2006/relationships/customXml" Target="../../customXml/item1274.xml"/><Relationship Id="rId23" Type="http://schemas.openxmlformats.org/officeDocument/2006/relationships/customXml" Target="../../customXml/item852.xml"/><Relationship Id="rId28" Type="http://schemas.openxmlformats.org/officeDocument/2006/relationships/customXml" Target="../../customXml/item247.xml"/><Relationship Id="rId36" Type="http://schemas.openxmlformats.org/officeDocument/2006/relationships/customXml" Target="../../customXml/item386.xml"/><Relationship Id="rId49" Type="http://schemas.openxmlformats.org/officeDocument/2006/relationships/image" Target="../media/image4.emf"/><Relationship Id="rId57" Type="http://schemas.openxmlformats.org/officeDocument/2006/relationships/slide" Target="slide15.xml"/><Relationship Id="rId10" Type="http://schemas.openxmlformats.org/officeDocument/2006/relationships/customXml" Target="../../customXml/item975.xml"/><Relationship Id="rId31" Type="http://schemas.openxmlformats.org/officeDocument/2006/relationships/customXml" Target="../../customXml/item1208.xml"/><Relationship Id="rId44" Type="http://schemas.openxmlformats.org/officeDocument/2006/relationships/slideLayout" Target="../slideLayouts/slideLayout1.xml"/><Relationship Id="rId52" Type="http://schemas.openxmlformats.org/officeDocument/2006/relationships/slide" Target="slide27.xml"/><Relationship Id="rId60" Type="http://schemas.openxmlformats.org/officeDocument/2006/relationships/slide" Target="slide31.xml"/><Relationship Id="rId4" Type="http://schemas.openxmlformats.org/officeDocument/2006/relationships/customXml" Target="../../customXml/item622.xml"/><Relationship Id="rId9" Type="http://schemas.openxmlformats.org/officeDocument/2006/relationships/customXml" Target="../../customXml/item103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57.xml"/><Relationship Id="rId21" Type="http://schemas.openxmlformats.org/officeDocument/2006/relationships/customXml" Target="../../customXml/item500.xml"/><Relationship Id="rId42" Type="http://schemas.openxmlformats.org/officeDocument/2006/relationships/customXml" Target="../../customXml/item217.xml"/><Relationship Id="rId47" Type="http://schemas.openxmlformats.org/officeDocument/2006/relationships/customXml" Target="../../customXml/item1044.xml"/><Relationship Id="rId63" Type="http://schemas.openxmlformats.org/officeDocument/2006/relationships/customXml" Target="../../customXml/item349.xml"/><Relationship Id="rId68" Type="http://schemas.openxmlformats.org/officeDocument/2006/relationships/customXml" Target="../../customXml/item504.xml"/><Relationship Id="rId84" Type="http://schemas.openxmlformats.org/officeDocument/2006/relationships/customXml" Target="../../customXml/item1170.xml"/><Relationship Id="rId89" Type="http://schemas.openxmlformats.org/officeDocument/2006/relationships/slideLayout" Target="../slideLayouts/slideLayout1.xml"/><Relationship Id="rId16" Type="http://schemas.openxmlformats.org/officeDocument/2006/relationships/customXml" Target="../../customXml/item1069.xml"/><Relationship Id="rId107" Type="http://schemas.openxmlformats.org/officeDocument/2006/relationships/slide" Target="slide31.xml"/><Relationship Id="rId11" Type="http://schemas.openxmlformats.org/officeDocument/2006/relationships/customXml" Target="../../customXml/item538.xml"/><Relationship Id="rId32" Type="http://schemas.openxmlformats.org/officeDocument/2006/relationships/customXml" Target="../../customXml/item1554.xml"/><Relationship Id="rId37" Type="http://schemas.openxmlformats.org/officeDocument/2006/relationships/customXml" Target="../../customXml/item1252.xml"/><Relationship Id="rId53" Type="http://schemas.openxmlformats.org/officeDocument/2006/relationships/customXml" Target="../../customXml/item1145.xml"/><Relationship Id="rId58" Type="http://schemas.openxmlformats.org/officeDocument/2006/relationships/customXml" Target="../../customXml/item1192.xml"/><Relationship Id="rId74" Type="http://schemas.openxmlformats.org/officeDocument/2006/relationships/customXml" Target="../../customXml/item1051.xml"/><Relationship Id="rId79" Type="http://schemas.openxmlformats.org/officeDocument/2006/relationships/customXml" Target="../../customXml/item826.xml"/><Relationship Id="rId102" Type="http://schemas.openxmlformats.org/officeDocument/2006/relationships/slide" Target="slide16.xml"/><Relationship Id="rId5" Type="http://schemas.openxmlformats.org/officeDocument/2006/relationships/customXml" Target="../../customXml/item1213.xml"/><Relationship Id="rId90" Type="http://schemas.openxmlformats.org/officeDocument/2006/relationships/notesSlide" Target="../notesSlides/notesSlide14.xml"/><Relationship Id="rId95" Type="http://schemas.openxmlformats.org/officeDocument/2006/relationships/slide" Target="slide10.xml"/><Relationship Id="rId22" Type="http://schemas.openxmlformats.org/officeDocument/2006/relationships/customXml" Target="../../customXml/item394.xml"/><Relationship Id="rId27" Type="http://schemas.openxmlformats.org/officeDocument/2006/relationships/customXml" Target="../../customXml/item1291.xml"/><Relationship Id="rId43" Type="http://schemas.openxmlformats.org/officeDocument/2006/relationships/customXml" Target="../../customXml/item1407.xml"/><Relationship Id="rId48" Type="http://schemas.openxmlformats.org/officeDocument/2006/relationships/customXml" Target="../../customXml/item487.xml"/><Relationship Id="rId64" Type="http://schemas.openxmlformats.org/officeDocument/2006/relationships/customXml" Target="../../customXml/item191.xml"/><Relationship Id="rId69" Type="http://schemas.openxmlformats.org/officeDocument/2006/relationships/customXml" Target="../../customXml/item748.xml"/><Relationship Id="rId80" Type="http://schemas.openxmlformats.org/officeDocument/2006/relationships/customXml" Target="../../customXml/item276.xml"/><Relationship Id="rId85" Type="http://schemas.openxmlformats.org/officeDocument/2006/relationships/customXml" Target="../../customXml/item1538.xml"/><Relationship Id="rId12" Type="http://schemas.openxmlformats.org/officeDocument/2006/relationships/customXml" Target="../../customXml/item1304.xml"/><Relationship Id="rId17" Type="http://schemas.openxmlformats.org/officeDocument/2006/relationships/customXml" Target="../../customXml/item409.xml"/><Relationship Id="rId33" Type="http://schemas.openxmlformats.org/officeDocument/2006/relationships/customXml" Target="../../customXml/item1099.xml"/><Relationship Id="rId38" Type="http://schemas.openxmlformats.org/officeDocument/2006/relationships/customXml" Target="../../customXml/item256.xml"/><Relationship Id="rId59" Type="http://schemas.openxmlformats.org/officeDocument/2006/relationships/customXml" Target="../../customXml/item589.xml"/><Relationship Id="rId103" Type="http://schemas.openxmlformats.org/officeDocument/2006/relationships/slide" Target="slide21.xml"/><Relationship Id="rId108" Type="http://schemas.openxmlformats.org/officeDocument/2006/relationships/image" Target="../media/image6.png"/><Relationship Id="rId54" Type="http://schemas.openxmlformats.org/officeDocument/2006/relationships/customXml" Target="../../customXml/item779.xml"/><Relationship Id="rId70" Type="http://schemas.openxmlformats.org/officeDocument/2006/relationships/customXml" Target="../../customXml/item129.xml"/><Relationship Id="rId75" Type="http://schemas.openxmlformats.org/officeDocument/2006/relationships/customXml" Target="../../customXml/item97.xml"/><Relationship Id="rId91" Type="http://schemas.openxmlformats.org/officeDocument/2006/relationships/image" Target="../media/image1.emf"/><Relationship Id="rId96" Type="http://schemas.openxmlformats.org/officeDocument/2006/relationships/slide" Target="slide3.xml"/><Relationship Id="rId1" Type="http://schemas.openxmlformats.org/officeDocument/2006/relationships/customXml" Target="../../customXml/item1482.xml"/><Relationship Id="rId6" Type="http://schemas.openxmlformats.org/officeDocument/2006/relationships/customXml" Target="../../customXml/item158.xml"/><Relationship Id="rId15" Type="http://schemas.openxmlformats.org/officeDocument/2006/relationships/customXml" Target="../../customXml/item1467.xml"/><Relationship Id="rId23" Type="http://schemas.openxmlformats.org/officeDocument/2006/relationships/customXml" Target="../../customXml/item1443.xml"/><Relationship Id="rId28" Type="http://schemas.openxmlformats.org/officeDocument/2006/relationships/customXml" Target="../../customXml/item1028.xml"/><Relationship Id="rId36" Type="http://schemas.openxmlformats.org/officeDocument/2006/relationships/customXml" Target="../../customXml/item37.xml"/><Relationship Id="rId49" Type="http://schemas.openxmlformats.org/officeDocument/2006/relationships/customXml" Target="../../customXml/item311.xml"/><Relationship Id="rId57" Type="http://schemas.openxmlformats.org/officeDocument/2006/relationships/customXml" Target="../../customXml/item1229.xml"/><Relationship Id="rId106" Type="http://schemas.openxmlformats.org/officeDocument/2006/relationships/image" Target="../media/image5.emf"/><Relationship Id="rId10" Type="http://schemas.openxmlformats.org/officeDocument/2006/relationships/customXml" Target="../../customXml/item1000.xml"/><Relationship Id="rId31" Type="http://schemas.openxmlformats.org/officeDocument/2006/relationships/customXml" Target="../../customXml/item947.xml"/><Relationship Id="rId44" Type="http://schemas.openxmlformats.org/officeDocument/2006/relationships/customXml" Target="../../customXml/item16.xml"/><Relationship Id="rId52" Type="http://schemas.openxmlformats.org/officeDocument/2006/relationships/customXml" Target="../../customXml/item31.xml"/><Relationship Id="rId60" Type="http://schemas.openxmlformats.org/officeDocument/2006/relationships/customXml" Target="../../customXml/item1249.xml"/><Relationship Id="rId65" Type="http://schemas.openxmlformats.org/officeDocument/2006/relationships/customXml" Target="../../customXml/item1329.xml"/><Relationship Id="rId73" Type="http://schemas.openxmlformats.org/officeDocument/2006/relationships/customXml" Target="../../customXml/item1239.xml"/><Relationship Id="rId78" Type="http://schemas.openxmlformats.org/officeDocument/2006/relationships/customXml" Target="../../customXml/item924.xml"/><Relationship Id="rId81" Type="http://schemas.openxmlformats.org/officeDocument/2006/relationships/customXml" Target="../../customXml/item266.xml"/><Relationship Id="rId86" Type="http://schemas.openxmlformats.org/officeDocument/2006/relationships/customXml" Target="../../customXml/item1299.xml"/><Relationship Id="rId94" Type="http://schemas.openxmlformats.org/officeDocument/2006/relationships/image" Target="../media/image4.emf"/><Relationship Id="rId99" Type="http://schemas.openxmlformats.org/officeDocument/2006/relationships/slide" Target="slide6.xml"/><Relationship Id="rId101" Type="http://schemas.openxmlformats.org/officeDocument/2006/relationships/image" Target="../media/image7.emf"/><Relationship Id="rId4" Type="http://schemas.openxmlformats.org/officeDocument/2006/relationships/customXml" Target="../../customXml/item766.xml"/><Relationship Id="rId9" Type="http://schemas.openxmlformats.org/officeDocument/2006/relationships/customXml" Target="../../customXml/item1078.xml"/><Relationship Id="rId13" Type="http://schemas.openxmlformats.org/officeDocument/2006/relationships/customXml" Target="../../customXml/item605.xml"/><Relationship Id="rId18" Type="http://schemas.openxmlformats.org/officeDocument/2006/relationships/customXml" Target="../../customXml/item1231.xml"/><Relationship Id="rId39" Type="http://schemas.openxmlformats.org/officeDocument/2006/relationships/customXml" Target="../../customXml/item899.xml"/><Relationship Id="rId109" Type="http://schemas.openxmlformats.org/officeDocument/2006/relationships/image" Target="../media/image12.png"/><Relationship Id="rId34" Type="http://schemas.openxmlformats.org/officeDocument/2006/relationships/customXml" Target="../../customXml/item462.xml"/><Relationship Id="rId50" Type="http://schemas.openxmlformats.org/officeDocument/2006/relationships/customXml" Target="../../customXml/item674.xml"/><Relationship Id="rId55" Type="http://schemas.openxmlformats.org/officeDocument/2006/relationships/customXml" Target="../../customXml/item379.xml"/><Relationship Id="rId76" Type="http://schemas.openxmlformats.org/officeDocument/2006/relationships/customXml" Target="../../customXml/item1486.xml"/><Relationship Id="rId97" Type="http://schemas.openxmlformats.org/officeDocument/2006/relationships/slide" Target="slide27.xml"/><Relationship Id="rId104" Type="http://schemas.openxmlformats.org/officeDocument/2006/relationships/image" Target="../media/image13.png"/><Relationship Id="rId7" Type="http://schemas.openxmlformats.org/officeDocument/2006/relationships/customXml" Target="../../customXml/item507.xml"/><Relationship Id="rId71" Type="http://schemas.openxmlformats.org/officeDocument/2006/relationships/customXml" Target="../../customXml/item358.xml"/><Relationship Id="rId92" Type="http://schemas.openxmlformats.org/officeDocument/2006/relationships/image" Target="../media/image2.emf"/><Relationship Id="rId2" Type="http://schemas.openxmlformats.org/officeDocument/2006/relationships/customXml" Target="../../customXml/item621.xml"/><Relationship Id="rId29" Type="http://schemas.openxmlformats.org/officeDocument/2006/relationships/customXml" Target="../../customXml/item1059.xml"/><Relationship Id="rId24" Type="http://schemas.openxmlformats.org/officeDocument/2006/relationships/customXml" Target="../../customXml/item870.xml"/><Relationship Id="rId40" Type="http://schemas.openxmlformats.org/officeDocument/2006/relationships/customXml" Target="../../customXml/item1448.xml"/><Relationship Id="rId45" Type="http://schemas.openxmlformats.org/officeDocument/2006/relationships/customXml" Target="../../customXml/item327.xml"/><Relationship Id="rId66" Type="http://schemas.openxmlformats.org/officeDocument/2006/relationships/customXml" Target="../../customXml/item1409.xml"/><Relationship Id="rId87" Type="http://schemas.openxmlformats.org/officeDocument/2006/relationships/customXml" Target="../../customXml/item539.xml"/><Relationship Id="rId110" Type="http://schemas.openxmlformats.org/officeDocument/2006/relationships/slide" Target="slide7.xml"/><Relationship Id="rId61" Type="http://schemas.openxmlformats.org/officeDocument/2006/relationships/customXml" Target="../../customXml/item433.xml"/><Relationship Id="rId82" Type="http://schemas.openxmlformats.org/officeDocument/2006/relationships/customXml" Target="../../customXml/item196.xml"/><Relationship Id="rId19" Type="http://schemas.openxmlformats.org/officeDocument/2006/relationships/customXml" Target="../../customXml/item194.xml"/><Relationship Id="rId14" Type="http://schemas.openxmlformats.org/officeDocument/2006/relationships/customXml" Target="../../customXml/item584.xml"/><Relationship Id="rId30" Type="http://schemas.openxmlformats.org/officeDocument/2006/relationships/customXml" Target="../../customXml/item1102.xml"/><Relationship Id="rId35" Type="http://schemas.openxmlformats.org/officeDocument/2006/relationships/customXml" Target="../../customXml/item1187.xml"/><Relationship Id="rId56" Type="http://schemas.openxmlformats.org/officeDocument/2006/relationships/customXml" Target="../../customXml/item366.xml"/><Relationship Id="rId77" Type="http://schemas.openxmlformats.org/officeDocument/2006/relationships/customXml" Target="../../customXml/item159.xml"/><Relationship Id="rId100" Type="http://schemas.openxmlformats.org/officeDocument/2006/relationships/slide" Target="slide14.xml"/><Relationship Id="rId105" Type="http://schemas.openxmlformats.org/officeDocument/2006/relationships/slide" Target="slide18.xml"/><Relationship Id="rId8" Type="http://schemas.openxmlformats.org/officeDocument/2006/relationships/customXml" Target="../../customXml/item635.xml"/><Relationship Id="rId51" Type="http://schemas.openxmlformats.org/officeDocument/2006/relationships/customXml" Target="../../customXml/item289.xml"/><Relationship Id="rId72" Type="http://schemas.openxmlformats.org/officeDocument/2006/relationships/customXml" Target="../../customXml/item437.xml"/><Relationship Id="rId93" Type="http://schemas.openxmlformats.org/officeDocument/2006/relationships/image" Target="../media/image3.emf"/><Relationship Id="rId98" Type="http://schemas.openxmlformats.org/officeDocument/2006/relationships/slide" Target="slide23.xml"/><Relationship Id="rId3" Type="http://schemas.openxmlformats.org/officeDocument/2006/relationships/customXml" Target="../../customXml/item229.xml"/><Relationship Id="rId25" Type="http://schemas.openxmlformats.org/officeDocument/2006/relationships/customXml" Target="../../customXml/item540.xml"/><Relationship Id="rId46" Type="http://schemas.openxmlformats.org/officeDocument/2006/relationships/customXml" Target="../../customXml/item687.xml"/><Relationship Id="rId67" Type="http://schemas.openxmlformats.org/officeDocument/2006/relationships/customXml" Target="../../customXml/item1286.xml"/><Relationship Id="rId20" Type="http://schemas.openxmlformats.org/officeDocument/2006/relationships/customXml" Target="../../customXml/item1142.xml"/><Relationship Id="rId41" Type="http://schemas.openxmlformats.org/officeDocument/2006/relationships/customXml" Target="../../customXml/item1408.xml"/><Relationship Id="rId62" Type="http://schemas.openxmlformats.org/officeDocument/2006/relationships/customXml" Target="../../customXml/item261.xml"/><Relationship Id="rId83" Type="http://schemas.openxmlformats.org/officeDocument/2006/relationships/customXml" Target="../../customXml/item1262.xml"/><Relationship Id="rId88" Type="http://schemas.openxmlformats.org/officeDocument/2006/relationships/customXml" Target="../../customXml/item1093.xml"/><Relationship Id="rId11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9.xml"/><Relationship Id="rId21" Type="http://schemas.openxmlformats.org/officeDocument/2006/relationships/customXml" Target="../../customXml/item1211.xml"/><Relationship Id="rId34" Type="http://schemas.openxmlformats.org/officeDocument/2006/relationships/customXml" Target="../../customXml/item1079.xml"/><Relationship Id="rId42" Type="http://schemas.openxmlformats.org/officeDocument/2006/relationships/customXml" Target="../../customXml/item450.xml"/><Relationship Id="rId47" Type="http://schemas.openxmlformats.org/officeDocument/2006/relationships/customXml" Target="../../customXml/item644.xml"/><Relationship Id="rId50" Type="http://schemas.openxmlformats.org/officeDocument/2006/relationships/notesSlide" Target="../notesSlides/notesSlide15.xml"/><Relationship Id="rId55" Type="http://schemas.openxmlformats.org/officeDocument/2006/relationships/slide" Target="slide10.xml"/><Relationship Id="rId63" Type="http://schemas.openxmlformats.org/officeDocument/2006/relationships/slide" Target="slide26.xml"/><Relationship Id="rId7" Type="http://schemas.openxmlformats.org/officeDocument/2006/relationships/customXml" Target="../../customXml/item451.xml"/><Relationship Id="rId2" Type="http://schemas.openxmlformats.org/officeDocument/2006/relationships/customXml" Target="../../customXml/item317.xml"/><Relationship Id="rId16" Type="http://schemas.openxmlformats.org/officeDocument/2006/relationships/customXml" Target="../../customXml/item702.xml"/><Relationship Id="rId29" Type="http://schemas.openxmlformats.org/officeDocument/2006/relationships/customXml" Target="../../customXml/item908.xml"/><Relationship Id="rId11" Type="http://schemas.openxmlformats.org/officeDocument/2006/relationships/customXml" Target="../../customXml/item553.xml"/><Relationship Id="rId24" Type="http://schemas.openxmlformats.org/officeDocument/2006/relationships/customXml" Target="../../customXml/item1344.xml"/><Relationship Id="rId32" Type="http://schemas.openxmlformats.org/officeDocument/2006/relationships/customXml" Target="../../customXml/item993.xml"/><Relationship Id="rId37" Type="http://schemas.openxmlformats.org/officeDocument/2006/relationships/customXml" Target="../../customXml/item489.xml"/><Relationship Id="rId40" Type="http://schemas.openxmlformats.org/officeDocument/2006/relationships/customXml" Target="../../customXml/item1012.xml"/><Relationship Id="rId45" Type="http://schemas.openxmlformats.org/officeDocument/2006/relationships/customXml" Target="../../customXml/item329.xml"/><Relationship Id="rId53" Type="http://schemas.openxmlformats.org/officeDocument/2006/relationships/image" Target="../media/image3.emf"/><Relationship Id="rId58" Type="http://schemas.openxmlformats.org/officeDocument/2006/relationships/slide" Target="slide23.xml"/><Relationship Id="rId66" Type="http://schemas.openxmlformats.org/officeDocument/2006/relationships/slide" Target="slide31.xml"/><Relationship Id="rId5" Type="http://schemas.openxmlformats.org/officeDocument/2006/relationships/customXml" Target="../../customXml/item22.xml"/><Relationship Id="rId61" Type="http://schemas.openxmlformats.org/officeDocument/2006/relationships/image" Target="../media/image7.emf"/><Relationship Id="rId19" Type="http://schemas.openxmlformats.org/officeDocument/2006/relationships/customXml" Target="../../customXml/item1590.xml"/><Relationship Id="rId14" Type="http://schemas.openxmlformats.org/officeDocument/2006/relationships/customXml" Target="../../customXml/item1571.xml"/><Relationship Id="rId22" Type="http://schemas.openxmlformats.org/officeDocument/2006/relationships/customXml" Target="../../customXml/item1427.xml"/><Relationship Id="rId27" Type="http://schemas.openxmlformats.org/officeDocument/2006/relationships/customXml" Target="../../customXml/item441.xml"/><Relationship Id="rId30" Type="http://schemas.openxmlformats.org/officeDocument/2006/relationships/customXml" Target="../../customXml/item834.xml"/><Relationship Id="rId35" Type="http://schemas.openxmlformats.org/officeDocument/2006/relationships/customXml" Target="../../customXml/item1007.xml"/><Relationship Id="rId43" Type="http://schemas.openxmlformats.org/officeDocument/2006/relationships/customXml" Target="../../customXml/item438.xml"/><Relationship Id="rId48" Type="http://schemas.openxmlformats.org/officeDocument/2006/relationships/customXml" Target="../../customXml/item864.xml"/><Relationship Id="rId56" Type="http://schemas.openxmlformats.org/officeDocument/2006/relationships/slide" Target="slide3.xml"/><Relationship Id="rId64" Type="http://schemas.openxmlformats.org/officeDocument/2006/relationships/slide" Target="slide18.xml"/><Relationship Id="rId8" Type="http://schemas.openxmlformats.org/officeDocument/2006/relationships/customXml" Target="../../customXml/item488.xml"/><Relationship Id="rId51" Type="http://schemas.openxmlformats.org/officeDocument/2006/relationships/image" Target="../media/image1.emf"/><Relationship Id="rId3" Type="http://schemas.openxmlformats.org/officeDocument/2006/relationships/customXml" Target="../../customXml/item360.xml"/><Relationship Id="rId12" Type="http://schemas.openxmlformats.org/officeDocument/2006/relationships/customXml" Target="../../customXml/item1465.xml"/><Relationship Id="rId17" Type="http://schemas.openxmlformats.org/officeDocument/2006/relationships/customXml" Target="../../customXml/item1343.xml"/><Relationship Id="rId25" Type="http://schemas.openxmlformats.org/officeDocument/2006/relationships/customXml" Target="../../customXml/item27.xml"/><Relationship Id="rId33" Type="http://schemas.openxmlformats.org/officeDocument/2006/relationships/customXml" Target="../../customXml/item1369.xml"/><Relationship Id="rId38" Type="http://schemas.openxmlformats.org/officeDocument/2006/relationships/customXml" Target="../../customXml/item967.xml"/><Relationship Id="rId46" Type="http://schemas.openxmlformats.org/officeDocument/2006/relationships/customXml" Target="../../customXml/item1230.xml"/><Relationship Id="rId59" Type="http://schemas.openxmlformats.org/officeDocument/2006/relationships/slide" Target="slide6.xml"/><Relationship Id="rId67" Type="http://schemas.openxmlformats.org/officeDocument/2006/relationships/image" Target="../media/image6.png"/><Relationship Id="rId20" Type="http://schemas.openxmlformats.org/officeDocument/2006/relationships/customXml" Target="../../customXml/item725.xml"/><Relationship Id="rId41" Type="http://schemas.openxmlformats.org/officeDocument/2006/relationships/customXml" Target="../../customXml/item604.xml"/><Relationship Id="rId54" Type="http://schemas.openxmlformats.org/officeDocument/2006/relationships/image" Target="../media/image4.emf"/><Relationship Id="rId62" Type="http://schemas.openxmlformats.org/officeDocument/2006/relationships/slide" Target="slide2.xml"/><Relationship Id="rId1" Type="http://schemas.openxmlformats.org/officeDocument/2006/relationships/customXml" Target="../../customXml/item306.xml"/><Relationship Id="rId6" Type="http://schemas.openxmlformats.org/officeDocument/2006/relationships/customXml" Target="../../customXml/item1118.xml"/><Relationship Id="rId15" Type="http://schemas.openxmlformats.org/officeDocument/2006/relationships/customXml" Target="../../customXml/item1508.xml"/><Relationship Id="rId23" Type="http://schemas.openxmlformats.org/officeDocument/2006/relationships/customXml" Target="../../customXml/item1511.xml"/><Relationship Id="rId28" Type="http://schemas.openxmlformats.org/officeDocument/2006/relationships/customXml" Target="../../customXml/item836.xml"/><Relationship Id="rId36" Type="http://schemas.openxmlformats.org/officeDocument/2006/relationships/customXml" Target="../../customXml/item871.xml"/><Relationship Id="rId49" Type="http://schemas.openxmlformats.org/officeDocument/2006/relationships/slideLayout" Target="../slideLayouts/slideLayout1.xml"/><Relationship Id="rId57" Type="http://schemas.openxmlformats.org/officeDocument/2006/relationships/slide" Target="slide27.xml"/><Relationship Id="rId10" Type="http://schemas.openxmlformats.org/officeDocument/2006/relationships/customXml" Target="../../customXml/item316.xml"/><Relationship Id="rId31" Type="http://schemas.openxmlformats.org/officeDocument/2006/relationships/customXml" Target="../../customXml/item1374.xml"/><Relationship Id="rId44" Type="http://schemas.openxmlformats.org/officeDocument/2006/relationships/customXml" Target="../../customXml/item679.xml"/><Relationship Id="rId52" Type="http://schemas.openxmlformats.org/officeDocument/2006/relationships/image" Target="../media/image2.emf"/><Relationship Id="rId60" Type="http://schemas.openxmlformats.org/officeDocument/2006/relationships/slide" Target="slide15.xml"/><Relationship Id="rId65" Type="http://schemas.openxmlformats.org/officeDocument/2006/relationships/image" Target="../media/image5.emf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410.xml"/><Relationship Id="rId13" Type="http://schemas.openxmlformats.org/officeDocument/2006/relationships/customXml" Target="../../customXml/item64.xml"/><Relationship Id="rId18" Type="http://schemas.openxmlformats.org/officeDocument/2006/relationships/customXml" Target="../../customXml/item485.xml"/><Relationship Id="rId39" Type="http://schemas.openxmlformats.org/officeDocument/2006/relationships/customXml" Target="../../customXml/item66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0.xml"/><Relationship Id="rId18" Type="http://schemas.openxmlformats.org/officeDocument/2006/relationships/customXml" Target="../../customXml/item1426.xml"/><Relationship Id="rId26" Type="http://schemas.openxmlformats.org/officeDocument/2006/relationships/customXml" Target="../../customXml/item1240.xml"/><Relationship Id="rId39" Type="http://schemas.openxmlformats.org/officeDocument/2006/relationships/slide" Target="slide10.xml"/><Relationship Id="rId21" Type="http://schemas.openxmlformats.org/officeDocument/2006/relationships/customXml" Target="../../customXml/item176.xml"/><Relationship Id="rId34" Type="http://schemas.openxmlformats.org/officeDocument/2006/relationships/notesSlide" Target="../notesSlides/notesSlide16.xml"/><Relationship Id="rId42" Type="http://schemas.openxmlformats.org/officeDocument/2006/relationships/slide" Target="slide23.xml"/><Relationship Id="rId47" Type="http://schemas.openxmlformats.org/officeDocument/2006/relationships/slide" Target="slide18.xml"/><Relationship Id="rId50" Type="http://schemas.openxmlformats.org/officeDocument/2006/relationships/slide" Target="slide31.xml"/><Relationship Id="rId7" Type="http://schemas.openxmlformats.org/officeDocument/2006/relationships/customXml" Target="../../customXml/item279.xml"/><Relationship Id="rId2" Type="http://schemas.openxmlformats.org/officeDocument/2006/relationships/customXml" Target="../../customXml/item1345.xml"/><Relationship Id="rId16" Type="http://schemas.openxmlformats.org/officeDocument/2006/relationships/customXml" Target="../../customXml/item421.xml"/><Relationship Id="rId29" Type="http://schemas.openxmlformats.org/officeDocument/2006/relationships/customXml" Target="../../customXml/item213.xml"/><Relationship Id="rId11" Type="http://schemas.openxmlformats.org/officeDocument/2006/relationships/customXml" Target="../../customXml/item442.xml"/><Relationship Id="rId24" Type="http://schemas.openxmlformats.org/officeDocument/2006/relationships/customXml" Target="../../customXml/item913.xml"/><Relationship Id="rId32" Type="http://schemas.openxmlformats.org/officeDocument/2006/relationships/customXml" Target="../../customXml/item843.xml"/><Relationship Id="rId37" Type="http://schemas.openxmlformats.org/officeDocument/2006/relationships/image" Target="../media/image3.emf"/><Relationship Id="rId40" Type="http://schemas.openxmlformats.org/officeDocument/2006/relationships/slide" Target="slide3.xml"/><Relationship Id="rId45" Type="http://schemas.openxmlformats.org/officeDocument/2006/relationships/slide" Target="slide12.xml"/><Relationship Id="rId5" Type="http://schemas.openxmlformats.org/officeDocument/2006/relationships/customXml" Target="../../customXml/item185.xml"/><Relationship Id="rId15" Type="http://schemas.openxmlformats.org/officeDocument/2006/relationships/customXml" Target="../../customXml/item81.xml"/><Relationship Id="rId23" Type="http://schemas.openxmlformats.org/officeDocument/2006/relationships/customXml" Target="../../customXml/item1284.xml"/><Relationship Id="rId28" Type="http://schemas.openxmlformats.org/officeDocument/2006/relationships/customXml" Target="../../customXml/item856.xml"/><Relationship Id="rId36" Type="http://schemas.openxmlformats.org/officeDocument/2006/relationships/image" Target="../media/image2.emf"/><Relationship Id="rId49" Type="http://schemas.openxmlformats.org/officeDocument/2006/relationships/slide" Target="slide22.xml"/><Relationship Id="rId10" Type="http://schemas.openxmlformats.org/officeDocument/2006/relationships/customXml" Target="../../customXml/item413.xml"/><Relationship Id="rId19" Type="http://schemas.openxmlformats.org/officeDocument/2006/relationships/customXml" Target="../../customXml/item342.xml"/><Relationship Id="rId31" Type="http://schemas.openxmlformats.org/officeDocument/2006/relationships/customXml" Target="../../customXml/item71.xml"/><Relationship Id="rId44" Type="http://schemas.openxmlformats.org/officeDocument/2006/relationships/image" Target="../media/image7.emf"/><Relationship Id="rId4" Type="http://schemas.openxmlformats.org/officeDocument/2006/relationships/customXml" Target="../../customXml/item1260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1074.xml"/><Relationship Id="rId22" Type="http://schemas.openxmlformats.org/officeDocument/2006/relationships/customXml" Target="../../customXml/item1173.xml"/><Relationship Id="rId27" Type="http://schemas.openxmlformats.org/officeDocument/2006/relationships/customXml" Target="../../customXml/item1545.xml"/><Relationship Id="rId30" Type="http://schemas.openxmlformats.org/officeDocument/2006/relationships/customXml" Target="../../customXml/item782.xml"/><Relationship Id="rId35" Type="http://schemas.openxmlformats.org/officeDocument/2006/relationships/image" Target="../media/image1.emf"/><Relationship Id="rId43" Type="http://schemas.openxmlformats.org/officeDocument/2006/relationships/slide" Target="slide6.xml"/><Relationship Id="rId48" Type="http://schemas.openxmlformats.org/officeDocument/2006/relationships/image" Target="../media/image5.emf"/><Relationship Id="rId8" Type="http://schemas.openxmlformats.org/officeDocument/2006/relationships/customXml" Target="../../customXml/item1131.xml"/><Relationship Id="rId51" Type="http://schemas.openxmlformats.org/officeDocument/2006/relationships/image" Target="../media/image6.png"/><Relationship Id="rId3" Type="http://schemas.openxmlformats.org/officeDocument/2006/relationships/customXml" Target="../../customXml/item1307.xml"/><Relationship Id="rId12" Type="http://schemas.openxmlformats.org/officeDocument/2006/relationships/customXml" Target="../../customXml/item1338.xml"/><Relationship Id="rId17" Type="http://schemas.openxmlformats.org/officeDocument/2006/relationships/customXml" Target="../../customXml/item1587.xml"/><Relationship Id="rId25" Type="http://schemas.openxmlformats.org/officeDocument/2006/relationships/customXml" Target="../../customXml/item68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4.emf"/><Relationship Id="rId46" Type="http://schemas.openxmlformats.org/officeDocument/2006/relationships/slide" Target="slide11.xml"/><Relationship Id="rId20" Type="http://schemas.openxmlformats.org/officeDocument/2006/relationships/customXml" Target="../../customXml/item454.xml"/><Relationship Id="rId41" Type="http://schemas.openxmlformats.org/officeDocument/2006/relationships/slide" Target="slide27.xml"/><Relationship Id="rId1" Type="http://schemas.openxmlformats.org/officeDocument/2006/relationships/customXml" Target="../../customXml/item807.xml"/><Relationship Id="rId6" Type="http://schemas.openxmlformats.org/officeDocument/2006/relationships/customXml" Target="../../customXml/item79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24.xml"/><Relationship Id="rId18" Type="http://schemas.openxmlformats.org/officeDocument/2006/relationships/customXml" Target="../../customXml/item1497.xml"/><Relationship Id="rId26" Type="http://schemas.openxmlformats.org/officeDocument/2006/relationships/customXml" Target="../../customXml/item274.xml"/><Relationship Id="rId39" Type="http://schemas.openxmlformats.org/officeDocument/2006/relationships/slide" Target="slide27.xml"/><Relationship Id="rId21" Type="http://schemas.openxmlformats.org/officeDocument/2006/relationships/customXml" Target="../../customXml/item1334.xml"/><Relationship Id="rId34" Type="http://schemas.openxmlformats.org/officeDocument/2006/relationships/image" Target="../media/image2.emf"/><Relationship Id="rId42" Type="http://schemas.openxmlformats.org/officeDocument/2006/relationships/slide" Target="slide19.xml"/><Relationship Id="rId7" Type="http://schemas.openxmlformats.org/officeDocument/2006/relationships/customXml" Target="../../customXml/item608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258.xml"/><Relationship Id="rId29" Type="http://schemas.openxmlformats.org/officeDocument/2006/relationships/customXml" Target="../../customXml/item634.xml"/><Relationship Id="rId1" Type="http://schemas.openxmlformats.org/officeDocument/2006/relationships/customXml" Target="../../customXml/item815.xml"/><Relationship Id="rId6" Type="http://schemas.openxmlformats.org/officeDocument/2006/relationships/customXml" Target="../../customXml/item137.xml"/><Relationship Id="rId11" Type="http://schemas.openxmlformats.org/officeDocument/2006/relationships/customXml" Target="../../customXml/item647.xml"/><Relationship Id="rId24" Type="http://schemas.openxmlformats.org/officeDocument/2006/relationships/customXml" Target="../../customXml/item690.xml"/><Relationship Id="rId32" Type="http://schemas.openxmlformats.org/officeDocument/2006/relationships/notesSlide" Target="../notesSlides/notesSlide17.xml"/><Relationship Id="rId37" Type="http://schemas.openxmlformats.org/officeDocument/2006/relationships/slide" Target="slide10.xml"/><Relationship Id="rId40" Type="http://schemas.openxmlformats.org/officeDocument/2006/relationships/slide" Target="slide23.xml"/><Relationship Id="rId45" Type="http://schemas.openxmlformats.org/officeDocument/2006/relationships/slide" Target="slide31.xml"/><Relationship Id="rId5" Type="http://schemas.openxmlformats.org/officeDocument/2006/relationships/customXml" Target="../../customXml/item610.xml"/><Relationship Id="rId15" Type="http://schemas.openxmlformats.org/officeDocument/2006/relationships/customXml" Target="../../customXml/item284.xml"/><Relationship Id="rId23" Type="http://schemas.openxmlformats.org/officeDocument/2006/relationships/customXml" Target="../../customXml/item1581.xml"/><Relationship Id="rId28" Type="http://schemas.openxmlformats.org/officeDocument/2006/relationships/customXml" Target="../../customXml/item833.xml"/><Relationship Id="rId36" Type="http://schemas.openxmlformats.org/officeDocument/2006/relationships/image" Target="../media/image4.emf"/><Relationship Id="rId10" Type="http://schemas.openxmlformats.org/officeDocument/2006/relationships/customXml" Target="../../customXml/item359.xml"/><Relationship Id="rId19" Type="http://schemas.openxmlformats.org/officeDocument/2006/relationships/customXml" Target="../../customXml/item1285.xml"/><Relationship Id="rId31" Type="http://schemas.openxmlformats.org/officeDocument/2006/relationships/slideLayout" Target="../slideLayouts/slideLayout1.xml"/><Relationship Id="rId44" Type="http://schemas.openxmlformats.org/officeDocument/2006/relationships/slide" Target="slide22.xml"/><Relationship Id="rId4" Type="http://schemas.openxmlformats.org/officeDocument/2006/relationships/customXml" Target="../../customXml/item1163.xml"/><Relationship Id="rId9" Type="http://schemas.openxmlformats.org/officeDocument/2006/relationships/customXml" Target="../../customXml/item1042.xml"/><Relationship Id="rId14" Type="http://schemas.openxmlformats.org/officeDocument/2006/relationships/customXml" Target="../../customXml/item1045.xml"/><Relationship Id="rId22" Type="http://schemas.openxmlformats.org/officeDocument/2006/relationships/customXml" Target="../../customXml/item639.xml"/><Relationship Id="rId27" Type="http://schemas.openxmlformats.org/officeDocument/2006/relationships/customXml" Target="../../customXml/item1381.xml"/><Relationship Id="rId30" Type="http://schemas.openxmlformats.org/officeDocument/2006/relationships/customXml" Target="../../customXml/item436.xml"/><Relationship Id="rId35" Type="http://schemas.openxmlformats.org/officeDocument/2006/relationships/image" Target="../media/image3.emf"/><Relationship Id="rId43" Type="http://schemas.openxmlformats.org/officeDocument/2006/relationships/image" Target="../media/image5.emf"/><Relationship Id="rId8" Type="http://schemas.openxmlformats.org/officeDocument/2006/relationships/customXml" Target="../../customXml/item387.xml"/><Relationship Id="rId3" Type="http://schemas.openxmlformats.org/officeDocument/2006/relationships/customXml" Target="../../customXml/item57.xml"/><Relationship Id="rId12" Type="http://schemas.openxmlformats.org/officeDocument/2006/relationships/customXml" Target="../../customXml/item1269.xml"/><Relationship Id="rId17" Type="http://schemas.openxmlformats.org/officeDocument/2006/relationships/customXml" Target="../../customXml/item976.xml"/><Relationship Id="rId25" Type="http://schemas.openxmlformats.org/officeDocument/2006/relationships/customXml" Target="../../customXml/item373.xml"/><Relationship Id="rId33" Type="http://schemas.openxmlformats.org/officeDocument/2006/relationships/image" Target="../media/image1.emf"/><Relationship Id="rId38" Type="http://schemas.openxmlformats.org/officeDocument/2006/relationships/slide" Target="slide3.xml"/><Relationship Id="rId46" Type="http://schemas.openxmlformats.org/officeDocument/2006/relationships/image" Target="../media/image6.png"/><Relationship Id="rId20" Type="http://schemas.openxmlformats.org/officeDocument/2006/relationships/customXml" Target="../../customXml/item313.xml"/><Relationship Id="rId41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41.xml"/><Relationship Id="rId21" Type="http://schemas.openxmlformats.org/officeDocument/2006/relationships/customXml" Target="../../customXml/item1395.xml"/><Relationship Id="rId42" Type="http://schemas.openxmlformats.org/officeDocument/2006/relationships/customXml" Target="../../customXml/item1282.xml"/><Relationship Id="rId47" Type="http://schemas.openxmlformats.org/officeDocument/2006/relationships/customXml" Target="../../customXml/item80.xml"/><Relationship Id="rId63" Type="http://schemas.openxmlformats.org/officeDocument/2006/relationships/slide" Target="slide3.xml"/><Relationship Id="rId68" Type="http://schemas.openxmlformats.org/officeDocument/2006/relationships/image" Target="../media/image5.emf"/><Relationship Id="rId7" Type="http://schemas.openxmlformats.org/officeDocument/2006/relationships/customXml" Target="../../customXml/item1023.xml"/><Relationship Id="rId71" Type="http://schemas.openxmlformats.org/officeDocument/2006/relationships/image" Target="../media/image6.png"/><Relationship Id="rId2" Type="http://schemas.openxmlformats.org/officeDocument/2006/relationships/customXml" Target="../../customXml/item1219.xml"/><Relationship Id="rId16" Type="http://schemas.openxmlformats.org/officeDocument/2006/relationships/customXml" Target="../../customXml/item131.xml"/><Relationship Id="rId29" Type="http://schemas.openxmlformats.org/officeDocument/2006/relationships/customXml" Target="../../customXml/item1293.xml"/><Relationship Id="rId11" Type="http://schemas.openxmlformats.org/officeDocument/2006/relationships/customXml" Target="../../customXml/item567.xml"/><Relationship Id="rId24" Type="http://schemas.openxmlformats.org/officeDocument/2006/relationships/customXml" Target="../../customXml/item461.xml"/><Relationship Id="rId32" Type="http://schemas.openxmlformats.org/officeDocument/2006/relationships/customXml" Target="../../customXml/item513.xml"/><Relationship Id="rId37" Type="http://schemas.openxmlformats.org/officeDocument/2006/relationships/customXml" Target="../../customXml/item760.xml"/><Relationship Id="rId40" Type="http://schemas.openxmlformats.org/officeDocument/2006/relationships/customXml" Target="../../customXml/item1388.xml"/><Relationship Id="rId45" Type="http://schemas.openxmlformats.org/officeDocument/2006/relationships/customXml" Target="../../customXml/item232.xml"/><Relationship Id="rId53" Type="http://schemas.openxmlformats.org/officeDocument/2006/relationships/customXml" Target="../../customXml/item505.xml"/><Relationship Id="rId58" Type="http://schemas.openxmlformats.org/officeDocument/2006/relationships/image" Target="../media/image1.emf"/><Relationship Id="rId66" Type="http://schemas.openxmlformats.org/officeDocument/2006/relationships/slide" Target="slide6.xml"/><Relationship Id="rId5" Type="http://schemas.openxmlformats.org/officeDocument/2006/relationships/customXml" Target="../../customXml/item611.xml"/><Relationship Id="rId61" Type="http://schemas.openxmlformats.org/officeDocument/2006/relationships/image" Target="../media/image4.emf"/><Relationship Id="rId19" Type="http://schemas.openxmlformats.org/officeDocument/2006/relationships/customXml" Target="../../customXml/item147.xml"/><Relationship Id="rId14" Type="http://schemas.openxmlformats.org/officeDocument/2006/relationships/customXml" Target="../../customXml/item370.xml"/><Relationship Id="rId22" Type="http://schemas.openxmlformats.org/officeDocument/2006/relationships/customXml" Target="../../customXml/item957.xml"/><Relationship Id="rId27" Type="http://schemas.openxmlformats.org/officeDocument/2006/relationships/customXml" Target="../../customXml/item735.xml"/><Relationship Id="rId30" Type="http://schemas.openxmlformats.org/officeDocument/2006/relationships/customXml" Target="../../customXml/item1020.xml"/><Relationship Id="rId35" Type="http://schemas.openxmlformats.org/officeDocument/2006/relationships/customXml" Target="../../customXml/item151.xml"/><Relationship Id="rId43" Type="http://schemas.openxmlformats.org/officeDocument/2006/relationships/customXml" Target="../../customXml/item997.xml"/><Relationship Id="rId48" Type="http://schemas.openxmlformats.org/officeDocument/2006/relationships/customXml" Target="../../customXml/item1312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27.xml"/><Relationship Id="rId69" Type="http://schemas.openxmlformats.org/officeDocument/2006/relationships/image" Target="../media/image7.emf"/><Relationship Id="rId8" Type="http://schemas.openxmlformats.org/officeDocument/2006/relationships/customXml" Target="../../customXml/item491.xml"/><Relationship Id="rId51" Type="http://schemas.openxmlformats.org/officeDocument/2006/relationships/customXml" Target="../../customXml/item820.xml"/><Relationship Id="rId3" Type="http://schemas.openxmlformats.org/officeDocument/2006/relationships/customXml" Target="../../customXml/item965.xml"/><Relationship Id="rId12" Type="http://schemas.openxmlformats.org/officeDocument/2006/relationships/customXml" Target="../../customXml/item1377.xml"/><Relationship Id="rId17" Type="http://schemas.openxmlformats.org/officeDocument/2006/relationships/customXml" Target="../../customXml/item561.xml"/><Relationship Id="rId25" Type="http://schemas.openxmlformats.org/officeDocument/2006/relationships/customXml" Target="../../customXml/item554.xml"/><Relationship Id="rId33" Type="http://schemas.openxmlformats.org/officeDocument/2006/relationships/customXml" Target="../../customXml/item1456.xml"/><Relationship Id="rId38" Type="http://schemas.openxmlformats.org/officeDocument/2006/relationships/customXml" Target="../../customXml/item788.xml"/><Relationship Id="rId46" Type="http://schemas.openxmlformats.org/officeDocument/2006/relationships/customXml" Target="../../customXml/item215.xml"/><Relationship Id="rId59" Type="http://schemas.openxmlformats.org/officeDocument/2006/relationships/image" Target="../media/image2.emf"/><Relationship Id="rId67" Type="http://schemas.openxmlformats.org/officeDocument/2006/relationships/slide" Target="slide18.xml"/><Relationship Id="rId20" Type="http://schemas.openxmlformats.org/officeDocument/2006/relationships/customXml" Target="../../customXml/item525.xml"/><Relationship Id="rId41" Type="http://schemas.openxmlformats.org/officeDocument/2006/relationships/customXml" Target="../../customXml/item1439.xml"/><Relationship Id="rId54" Type="http://schemas.openxmlformats.org/officeDocument/2006/relationships/customXml" Target="../../customXml/item301.xml"/><Relationship Id="rId62" Type="http://schemas.openxmlformats.org/officeDocument/2006/relationships/slide" Target="slide10.xml"/><Relationship Id="rId70" Type="http://schemas.openxmlformats.org/officeDocument/2006/relationships/slide" Target="slide31.xml"/><Relationship Id="rId1" Type="http://schemas.openxmlformats.org/officeDocument/2006/relationships/customXml" Target="../../customXml/item431.xml"/><Relationship Id="rId6" Type="http://schemas.openxmlformats.org/officeDocument/2006/relationships/customXml" Target="../../customXml/item144.xml"/><Relationship Id="rId15" Type="http://schemas.openxmlformats.org/officeDocument/2006/relationships/customXml" Target="../../customXml/item594.xml"/><Relationship Id="rId23" Type="http://schemas.openxmlformats.org/officeDocument/2006/relationships/customXml" Target="../../customXml/item102.xml"/><Relationship Id="rId28" Type="http://schemas.openxmlformats.org/officeDocument/2006/relationships/customXml" Target="../../customXml/item2.xml"/><Relationship Id="rId36" Type="http://schemas.openxmlformats.org/officeDocument/2006/relationships/customXml" Target="../../customXml/item586.xml"/><Relationship Id="rId49" Type="http://schemas.openxmlformats.org/officeDocument/2006/relationships/customXml" Target="../../customXml/item533.xml"/><Relationship Id="rId57" Type="http://schemas.openxmlformats.org/officeDocument/2006/relationships/notesSlide" Target="../notesSlides/notesSlide18.xml"/><Relationship Id="rId10" Type="http://schemas.openxmlformats.org/officeDocument/2006/relationships/customXml" Target="../../customXml/item803.xml"/><Relationship Id="rId31" Type="http://schemas.openxmlformats.org/officeDocument/2006/relationships/customXml" Target="../../customXml/item1386.xml"/><Relationship Id="rId44" Type="http://schemas.openxmlformats.org/officeDocument/2006/relationships/customXml" Target="../../customXml/item1190.xml"/><Relationship Id="rId52" Type="http://schemas.openxmlformats.org/officeDocument/2006/relationships/customXml" Target="../../customXml/item195.xml"/><Relationship Id="rId60" Type="http://schemas.openxmlformats.org/officeDocument/2006/relationships/image" Target="../media/image3.emf"/><Relationship Id="rId65" Type="http://schemas.openxmlformats.org/officeDocument/2006/relationships/slide" Target="slide23.xml"/><Relationship Id="rId4" Type="http://schemas.openxmlformats.org/officeDocument/2006/relationships/customXml" Target="../../customXml/item236.xml"/><Relationship Id="rId9" Type="http://schemas.openxmlformats.org/officeDocument/2006/relationships/customXml" Target="../../customXml/item689.xml"/><Relationship Id="rId13" Type="http://schemas.openxmlformats.org/officeDocument/2006/relationships/customXml" Target="../../customXml/item1566.xml"/><Relationship Id="rId18" Type="http://schemas.openxmlformats.org/officeDocument/2006/relationships/customXml" Target="../../customXml/item972.xml"/><Relationship Id="rId39" Type="http://schemas.openxmlformats.org/officeDocument/2006/relationships/customXml" Target="../../customXml/item853.xml"/><Relationship Id="rId34" Type="http://schemas.openxmlformats.org/officeDocument/2006/relationships/customXml" Target="../../customXml/item855.xml"/><Relationship Id="rId50" Type="http://schemas.openxmlformats.org/officeDocument/2006/relationships/customXml" Target="../../customXml/item1393.xml"/><Relationship Id="rId55" Type="http://schemas.openxmlformats.org/officeDocument/2006/relationships/customXml" Target="../../customXml/item133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23.xml"/><Relationship Id="rId18" Type="http://schemas.openxmlformats.org/officeDocument/2006/relationships/customXml" Target="../../customXml/item1268.xml"/><Relationship Id="rId26" Type="http://schemas.openxmlformats.org/officeDocument/2006/relationships/image" Target="../media/image1.emf"/><Relationship Id="rId21" Type="http://schemas.openxmlformats.org/officeDocument/2006/relationships/customXml" Target="../../customXml/item1594.xml"/><Relationship Id="rId34" Type="http://schemas.openxmlformats.org/officeDocument/2006/relationships/slide" Target="slide6.xml"/><Relationship Id="rId7" Type="http://schemas.openxmlformats.org/officeDocument/2006/relationships/customXml" Target="../../customXml/item1397.xml"/><Relationship Id="rId12" Type="http://schemas.openxmlformats.org/officeDocument/2006/relationships/customXml" Target="../../customXml/item1104.xml"/><Relationship Id="rId17" Type="http://schemas.openxmlformats.org/officeDocument/2006/relationships/customXml" Target="../../customXml/item1340.xml"/><Relationship Id="rId25" Type="http://schemas.openxmlformats.org/officeDocument/2006/relationships/notesSlide" Target="../notesSlides/notesSlide1.xml"/><Relationship Id="rId33" Type="http://schemas.openxmlformats.org/officeDocument/2006/relationships/slide" Target="slide23.xml"/><Relationship Id="rId38" Type="http://schemas.openxmlformats.org/officeDocument/2006/relationships/image" Target="../media/image6.png"/><Relationship Id="rId2" Type="http://schemas.openxmlformats.org/officeDocument/2006/relationships/customXml" Target="../../customXml/item1.xml"/><Relationship Id="rId16" Type="http://schemas.openxmlformats.org/officeDocument/2006/relationships/customXml" Target="../../customXml/item115.xml"/><Relationship Id="rId20" Type="http://schemas.openxmlformats.org/officeDocument/2006/relationships/customXml" Target="../../customXml/item1150.xml"/><Relationship Id="rId29" Type="http://schemas.openxmlformats.org/officeDocument/2006/relationships/image" Target="../media/image4.emf"/><Relationship Id="rId1" Type="http://schemas.openxmlformats.org/officeDocument/2006/relationships/customXml" Target="../../customXml/item931.xml"/><Relationship Id="rId6" Type="http://schemas.openxmlformats.org/officeDocument/2006/relationships/customXml" Target="../../customXml/item82.xml"/><Relationship Id="rId11" Type="http://schemas.openxmlformats.org/officeDocument/2006/relationships/customXml" Target="../../customXml/item179.xml"/><Relationship Id="rId24" Type="http://schemas.openxmlformats.org/officeDocument/2006/relationships/slideLayout" Target="../slideLayouts/slideLayout1.xml"/><Relationship Id="rId32" Type="http://schemas.openxmlformats.org/officeDocument/2006/relationships/slide" Target="slide27.xml"/><Relationship Id="rId37" Type="http://schemas.openxmlformats.org/officeDocument/2006/relationships/slide" Target="slide31.xml"/><Relationship Id="rId5" Type="http://schemas.openxmlformats.org/officeDocument/2006/relationships/customXml" Target="../../customXml/item872.xml"/><Relationship Id="rId15" Type="http://schemas.openxmlformats.org/officeDocument/2006/relationships/customXml" Target="../../customXml/item13.xml"/><Relationship Id="rId23" Type="http://schemas.openxmlformats.org/officeDocument/2006/relationships/customXml" Target="../../customXml/item426.xml"/><Relationship Id="rId28" Type="http://schemas.openxmlformats.org/officeDocument/2006/relationships/image" Target="../media/image3.emf"/><Relationship Id="rId36" Type="http://schemas.openxmlformats.org/officeDocument/2006/relationships/image" Target="../media/image5.emf"/><Relationship Id="rId10" Type="http://schemas.openxmlformats.org/officeDocument/2006/relationships/customXml" Target="../../customXml/item619.xml"/><Relationship Id="rId19" Type="http://schemas.openxmlformats.org/officeDocument/2006/relationships/customXml" Target="../../customXml/item1174.xml"/><Relationship Id="rId31" Type="http://schemas.openxmlformats.org/officeDocument/2006/relationships/slide" Target="slide3.xml"/><Relationship Id="rId4" Type="http://schemas.openxmlformats.org/officeDocument/2006/relationships/customXml" Target="../../customXml/item285.xml"/><Relationship Id="rId9" Type="http://schemas.openxmlformats.org/officeDocument/2006/relationships/customXml" Target="../../customXml/item962.xml"/><Relationship Id="rId14" Type="http://schemas.openxmlformats.org/officeDocument/2006/relationships/customXml" Target="../../customXml/item341.xml"/><Relationship Id="rId22" Type="http://schemas.openxmlformats.org/officeDocument/2006/relationships/customXml" Target="../../customXml/item1557.xml"/><Relationship Id="rId27" Type="http://schemas.openxmlformats.org/officeDocument/2006/relationships/image" Target="../media/image2.emf"/><Relationship Id="rId30" Type="http://schemas.openxmlformats.org/officeDocument/2006/relationships/slide" Target="slide10.xml"/><Relationship Id="rId35" Type="http://schemas.openxmlformats.org/officeDocument/2006/relationships/slide" Target="slide18.xml"/><Relationship Id="rId8" Type="http://schemas.openxmlformats.org/officeDocument/2006/relationships/customXml" Target="../../customXml/item751.xml"/><Relationship Id="rId3" Type="http://schemas.openxmlformats.org/officeDocument/2006/relationships/customXml" Target="../../customXml/item93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17.xml"/><Relationship Id="rId18" Type="http://schemas.openxmlformats.org/officeDocument/2006/relationships/customXml" Target="../../customXml/item780.xml"/><Relationship Id="rId26" Type="http://schemas.openxmlformats.org/officeDocument/2006/relationships/customXml" Target="../../customXml/item114.xml"/><Relationship Id="rId39" Type="http://schemas.openxmlformats.org/officeDocument/2006/relationships/image" Target="../media/image1.emf"/><Relationship Id="rId21" Type="http://schemas.openxmlformats.org/officeDocument/2006/relationships/customXml" Target="../../customXml/item1553.xml"/><Relationship Id="rId34" Type="http://schemas.openxmlformats.org/officeDocument/2006/relationships/customXml" Target="../../customXml/item875.xml"/><Relationship Id="rId42" Type="http://schemas.openxmlformats.org/officeDocument/2006/relationships/image" Target="../media/image4.emf"/><Relationship Id="rId47" Type="http://schemas.openxmlformats.org/officeDocument/2006/relationships/slide" Target="slide6.xml"/><Relationship Id="rId50" Type="http://schemas.openxmlformats.org/officeDocument/2006/relationships/image" Target="../media/image7.emf"/><Relationship Id="rId7" Type="http://schemas.openxmlformats.org/officeDocument/2006/relationships/customXml" Target="../../customXml/item315.xml"/><Relationship Id="rId2" Type="http://schemas.openxmlformats.org/officeDocument/2006/relationships/customXml" Target="../../customXml/item444.xml"/><Relationship Id="rId16" Type="http://schemas.openxmlformats.org/officeDocument/2006/relationships/customXml" Target="../../customXml/item612.xml"/><Relationship Id="rId29" Type="http://schemas.openxmlformats.org/officeDocument/2006/relationships/customXml" Target="../../customXml/item1500.xml"/><Relationship Id="rId11" Type="http://schemas.openxmlformats.org/officeDocument/2006/relationships/customXml" Target="../../customXml/item1018.xml"/><Relationship Id="rId24" Type="http://schemas.openxmlformats.org/officeDocument/2006/relationships/customXml" Target="../../customXml/item1518.xml"/><Relationship Id="rId32" Type="http://schemas.openxmlformats.org/officeDocument/2006/relationships/customXml" Target="../../customXml/item1463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2.emf"/><Relationship Id="rId45" Type="http://schemas.openxmlformats.org/officeDocument/2006/relationships/slide" Target="slide27.xml"/><Relationship Id="rId5" Type="http://schemas.openxmlformats.org/officeDocument/2006/relationships/customXml" Target="../../customXml/item1119.xml"/><Relationship Id="rId15" Type="http://schemas.openxmlformats.org/officeDocument/2006/relationships/customXml" Target="../../customXml/item685.xml"/><Relationship Id="rId23" Type="http://schemas.openxmlformats.org/officeDocument/2006/relationships/customXml" Target="../../customXml/item1441.xml"/><Relationship Id="rId28" Type="http://schemas.openxmlformats.org/officeDocument/2006/relationships/customXml" Target="../../customXml/item575.xml"/><Relationship Id="rId36" Type="http://schemas.openxmlformats.org/officeDocument/2006/relationships/customXml" Target="../../customXml/item224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559.xml"/><Relationship Id="rId19" Type="http://schemas.openxmlformats.org/officeDocument/2006/relationships/customXml" Target="../../customXml/item1543.xml"/><Relationship Id="rId31" Type="http://schemas.openxmlformats.org/officeDocument/2006/relationships/customXml" Target="../../customXml/item237.xml"/><Relationship Id="rId44" Type="http://schemas.openxmlformats.org/officeDocument/2006/relationships/slide" Target="slide3.xml"/><Relationship Id="rId52" Type="http://schemas.openxmlformats.org/officeDocument/2006/relationships/image" Target="../media/image6.png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530.xml"/><Relationship Id="rId14" Type="http://schemas.openxmlformats.org/officeDocument/2006/relationships/customXml" Target="../../customXml/item523.xml"/><Relationship Id="rId22" Type="http://schemas.openxmlformats.org/officeDocument/2006/relationships/customXml" Target="../../customXml/item1399.xml"/><Relationship Id="rId27" Type="http://schemas.openxmlformats.org/officeDocument/2006/relationships/customXml" Target="../../customXml/item74.xml"/><Relationship Id="rId30" Type="http://schemas.openxmlformats.org/officeDocument/2006/relationships/customXml" Target="../../customXml/item264.xml"/><Relationship Id="rId35" Type="http://schemas.openxmlformats.org/officeDocument/2006/relationships/customXml" Target="../../customXml/item186.xml"/><Relationship Id="rId43" Type="http://schemas.openxmlformats.org/officeDocument/2006/relationships/slide" Target="slide10.xml"/><Relationship Id="rId48" Type="http://schemas.openxmlformats.org/officeDocument/2006/relationships/slide" Target="slide18.xml"/><Relationship Id="rId8" Type="http://schemas.openxmlformats.org/officeDocument/2006/relationships/customXml" Target="../../customXml/item1197.xml"/><Relationship Id="rId51" Type="http://schemas.openxmlformats.org/officeDocument/2006/relationships/slide" Target="slide31.xml"/><Relationship Id="rId3" Type="http://schemas.openxmlformats.org/officeDocument/2006/relationships/customXml" Target="../../customXml/item1559.xml"/><Relationship Id="rId12" Type="http://schemas.openxmlformats.org/officeDocument/2006/relationships/customXml" Target="../../customXml/item1076.xml"/><Relationship Id="rId17" Type="http://schemas.openxmlformats.org/officeDocument/2006/relationships/customXml" Target="../../customXml/item1567.xml"/><Relationship Id="rId25" Type="http://schemas.openxmlformats.org/officeDocument/2006/relationships/customXml" Target="../../customXml/item649.xml"/><Relationship Id="rId33" Type="http://schemas.openxmlformats.org/officeDocument/2006/relationships/customXml" Target="../../customXml/item75.xml"/><Relationship Id="rId38" Type="http://schemas.openxmlformats.org/officeDocument/2006/relationships/notesSlide" Target="../notesSlides/notesSlide19.xml"/><Relationship Id="rId46" Type="http://schemas.openxmlformats.org/officeDocument/2006/relationships/slide" Target="slide23.xml"/><Relationship Id="rId20" Type="http://schemas.openxmlformats.org/officeDocument/2006/relationships/customXml" Target="../../customXml/item1573.xml"/><Relationship Id="rId41" Type="http://schemas.openxmlformats.org/officeDocument/2006/relationships/image" Target="../media/image3.emf"/><Relationship Id="rId1" Type="http://schemas.openxmlformats.org/officeDocument/2006/relationships/customXml" Target="../../customXml/item1107.xml"/><Relationship Id="rId6" Type="http://schemas.openxmlformats.org/officeDocument/2006/relationships/customXml" Target="../../customXml/item139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863.xml"/><Relationship Id="rId3" Type="http://schemas.openxmlformats.org/officeDocument/2006/relationships/customXml" Target="../../customXml/item175.xml"/><Relationship Id="rId7" Type="http://schemas.openxmlformats.org/officeDocument/2006/relationships/customXml" Target="../../customXml/item449.xml"/><Relationship Id="rId12" Type="http://schemas.openxmlformats.org/officeDocument/2006/relationships/customXml" Target="../../customXml/item1300.xml"/><Relationship Id="rId2" Type="http://schemas.openxmlformats.org/officeDocument/2006/relationships/customXml" Target="../../customXml/item1207.xml"/><Relationship Id="rId16" Type="http://schemas.openxmlformats.org/officeDocument/2006/relationships/slide" Target="slide15.xml"/><Relationship Id="rId1" Type="http://schemas.openxmlformats.org/officeDocument/2006/relationships/customXml" Target="../../customXml/item656.xml"/><Relationship Id="rId6" Type="http://schemas.openxmlformats.org/officeDocument/2006/relationships/customXml" Target="../../customXml/item1151.xml"/><Relationship Id="rId11" Type="http://schemas.openxmlformats.org/officeDocument/2006/relationships/customXml" Target="../../customXml/item1422.xml"/><Relationship Id="rId5" Type="http://schemas.openxmlformats.org/officeDocument/2006/relationships/customXml" Target="../../customXml/item804.xml"/><Relationship Id="rId15" Type="http://schemas.openxmlformats.org/officeDocument/2006/relationships/notesSlide" Target="../notesSlides/notesSlide20.xml"/><Relationship Id="rId10" Type="http://schemas.openxmlformats.org/officeDocument/2006/relationships/customXml" Target="../../customXml/item861.xml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283.xml"/><Relationship Id="rId1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5.xml"/><Relationship Id="rId18" Type="http://schemas.openxmlformats.org/officeDocument/2006/relationships/customXml" Target="../../customXml/item1396.xml"/><Relationship Id="rId26" Type="http://schemas.openxmlformats.org/officeDocument/2006/relationships/customXml" Target="../../customXml/item878.xml"/><Relationship Id="rId39" Type="http://schemas.openxmlformats.org/officeDocument/2006/relationships/slide" Target="slide6.xml"/><Relationship Id="rId21" Type="http://schemas.openxmlformats.org/officeDocument/2006/relationships/customXml" Target="../../customXml/item859.xml"/><Relationship Id="rId34" Type="http://schemas.openxmlformats.org/officeDocument/2006/relationships/image" Target="../media/image4.emf"/><Relationship Id="rId42" Type="http://schemas.openxmlformats.org/officeDocument/2006/relationships/image" Target="../media/image5.emf"/><Relationship Id="rId7" Type="http://schemas.openxmlformats.org/officeDocument/2006/relationships/customXml" Target="../../customXml/item134.xml"/><Relationship Id="rId2" Type="http://schemas.openxmlformats.org/officeDocument/2006/relationships/customXml" Target="../../customXml/item1195.xml"/><Relationship Id="rId16" Type="http://schemas.openxmlformats.org/officeDocument/2006/relationships/customXml" Target="../../customXml/item272.xml"/><Relationship Id="rId20" Type="http://schemas.openxmlformats.org/officeDocument/2006/relationships/customXml" Target="../../customXml/item1225.xml"/><Relationship Id="rId29" Type="http://schemas.openxmlformats.org/officeDocument/2006/relationships/slideLayout" Target="../slideLayouts/slideLayout1.xml"/><Relationship Id="rId41" Type="http://schemas.openxmlformats.org/officeDocument/2006/relationships/slide" Target="slide18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827.xml"/><Relationship Id="rId11" Type="http://schemas.openxmlformats.org/officeDocument/2006/relationships/customXml" Target="../../customXml/item712.xml"/><Relationship Id="rId24" Type="http://schemas.openxmlformats.org/officeDocument/2006/relationships/customXml" Target="../../customXml/item393.xml"/><Relationship Id="rId32" Type="http://schemas.openxmlformats.org/officeDocument/2006/relationships/image" Target="../media/image2.emf"/><Relationship Id="rId37" Type="http://schemas.openxmlformats.org/officeDocument/2006/relationships/slide" Target="slide27.xml"/><Relationship Id="rId40" Type="http://schemas.openxmlformats.org/officeDocument/2006/relationships/image" Target="../media/image7.emf"/><Relationship Id="rId5" Type="http://schemas.openxmlformats.org/officeDocument/2006/relationships/customXml" Target="../../customXml/item582.xml"/><Relationship Id="rId15" Type="http://schemas.openxmlformats.org/officeDocument/2006/relationships/customXml" Target="../../customXml/item481.xml"/><Relationship Id="rId23" Type="http://schemas.openxmlformats.org/officeDocument/2006/relationships/customXml" Target="../../customXml/item765.xml"/><Relationship Id="rId28" Type="http://schemas.openxmlformats.org/officeDocument/2006/relationships/customXml" Target="../../customXml/item503.xml"/><Relationship Id="rId36" Type="http://schemas.openxmlformats.org/officeDocument/2006/relationships/slide" Target="slide3.xml"/><Relationship Id="rId10" Type="http://schemas.openxmlformats.org/officeDocument/2006/relationships/customXml" Target="../../customXml/item1410.xml"/><Relationship Id="rId19" Type="http://schemas.openxmlformats.org/officeDocument/2006/relationships/customXml" Target="../../customXml/item706.xml"/><Relationship Id="rId31" Type="http://schemas.openxmlformats.org/officeDocument/2006/relationships/image" Target="../media/image1.emf"/><Relationship Id="rId44" Type="http://schemas.openxmlformats.org/officeDocument/2006/relationships/image" Target="../media/image6.png"/><Relationship Id="rId4" Type="http://schemas.openxmlformats.org/officeDocument/2006/relationships/customXml" Target="../../customXml/item1516.xml"/><Relationship Id="rId9" Type="http://schemas.openxmlformats.org/officeDocument/2006/relationships/customXml" Target="../../customXml/item250.xml"/><Relationship Id="rId14" Type="http://schemas.openxmlformats.org/officeDocument/2006/relationships/customXml" Target="../../customXml/item854.xml"/><Relationship Id="rId22" Type="http://schemas.openxmlformats.org/officeDocument/2006/relationships/customXml" Target="../../customXml/item255.xml"/><Relationship Id="rId27" Type="http://schemas.openxmlformats.org/officeDocument/2006/relationships/customXml" Target="../../customXml/item286.xml"/><Relationship Id="rId30" Type="http://schemas.openxmlformats.org/officeDocument/2006/relationships/notesSlide" Target="../notesSlides/notesSlide21.xml"/><Relationship Id="rId35" Type="http://schemas.openxmlformats.org/officeDocument/2006/relationships/slide" Target="slide10.xml"/><Relationship Id="rId43" Type="http://schemas.openxmlformats.org/officeDocument/2006/relationships/slide" Target="slide31.xml"/><Relationship Id="rId8" Type="http://schemas.openxmlformats.org/officeDocument/2006/relationships/customXml" Target="../../customXml/item1050.xml"/><Relationship Id="rId3" Type="http://schemas.openxmlformats.org/officeDocument/2006/relationships/customXml" Target="../../customXml/item268.xml"/><Relationship Id="rId12" Type="http://schemas.openxmlformats.org/officeDocument/2006/relationships/customXml" Target="../../customXml/item476.xml"/><Relationship Id="rId17" Type="http://schemas.openxmlformats.org/officeDocument/2006/relationships/customXml" Target="../../customXml/item1509.xml"/><Relationship Id="rId25" Type="http://schemas.openxmlformats.org/officeDocument/2006/relationships/customXml" Target="../../customXml/item1188.xml"/><Relationship Id="rId33" Type="http://schemas.openxmlformats.org/officeDocument/2006/relationships/image" Target="../media/image3.emf"/><Relationship Id="rId38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91.xml"/><Relationship Id="rId18" Type="http://schemas.openxmlformats.org/officeDocument/2006/relationships/customXml" Target="../../customXml/item524.xml"/><Relationship Id="rId26" Type="http://schemas.openxmlformats.org/officeDocument/2006/relationships/customXml" Target="../../customXml/item269.xml"/><Relationship Id="rId39" Type="http://schemas.openxmlformats.org/officeDocument/2006/relationships/image" Target="../media/image2.emf"/><Relationship Id="rId21" Type="http://schemas.openxmlformats.org/officeDocument/2006/relationships/customXml" Target="../../customXml/item790.xml"/><Relationship Id="rId34" Type="http://schemas.openxmlformats.org/officeDocument/2006/relationships/customXml" Target="../../customXml/item1144.xml"/><Relationship Id="rId42" Type="http://schemas.openxmlformats.org/officeDocument/2006/relationships/slide" Target="slide10.xml"/><Relationship Id="rId47" Type="http://schemas.openxmlformats.org/officeDocument/2006/relationships/slide" Target="slide20.xml"/><Relationship Id="rId50" Type="http://schemas.openxmlformats.org/officeDocument/2006/relationships/slide" Target="slide31.xml"/><Relationship Id="rId7" Type="http://schemas.openxmlformats.org/officeDocument/2006/relationships/customXml" Target="../../customXml/item1200.xml"/><Relationship Id="rId2" Type="http://schemas.openxmlformats.org/officeDocument/2006/relationships/customXml" Target="../../customXml/item1090.xml"/><Relationship Id="rId16" Type="http://schemas.openxmlformats.org/officeDocument/2006/relationships/customXml" Target="../../customXml/item1387.xml"/><Relationship Id="rId29" Type="http://schemas.openxmlformats.org/officeDocument/2006/relationships/customXml" Target="../../customXml/item307.xml"/><Relationship Id="rId11" Type="http://schemas.openxmlformats.org/officeDocument/2006/relationships/customXml" Target="../../customXml/item945.xml"/><Relationship Id="rId24" Type="http://schemas.openxmlformats.org/officeDocument/2006/relationships/customXml" Target="../../customXml/item1418.xml"/><Relationship Id="rId32" Type="http://schemas.openxmlformats.org/officeDocument/2006/relationships/customXml" Target="../../customXml/item1493.xml"/><Relationship Id="rId37" Type="http://schemas.openxmlformats.org/officeDocument/2006/relationships/notesSlide" Target="../notesSlides/notesSlide22.xml"/><Relationship Id="rId40" Type="http://schemas.openxmlformats.org/officeDocument/2006/relationships/image" Target="../media/image3.emf"/><Relationship Id="rId45" Type="http://schemas.openxmlformats.org/officeDocument/2006/relationships/slide" Target="slide6.xml"/><Relationship Id="rId5" Type="http://schemas.openxmlformats.org/officeDocument/2006/relationships/customXml" Target="../../customXml/item1556.xml"/><Relationship Id="rId15" Type="http://schemas.openxmlformats.org/officeDocument/2006/relationships/customXml" Target="../../customXml/item590.xml"/><Relationship Id="rId23" Type="http://schemas.openxmlformats.org/officeDocument/2006/relationships/customXml" Target="../../customXml/item923.xml"/><Relationship Id="rId28" Type="http://schemas.openxmlformats.org/officeDocument/2006/relationships/customXml" Target="../../customXml/item1185.xml"/><Relationship Id="rId36" Type="http://schemas.openxmlformats.org/officeDocument/2006/relationships/slideLayout" Target="../slideLayouts/slideLayout1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170.xml"/><Relationship Id="rId19" Type="http://schemas.openxmlformats.org/officeDocument/2006/relationships/customXml" Target="../../customXml/item727.xml"/><Relationship Id="rId31" Type="http://schemas.openxmlformats.org/officeDocument/2006/relationships/customXml" Target="../../customXml/item1128.xml"/><Relationship Id="rId44" Type="http://schemas.openxmlformats.org/officeDocument/2006/relationships/slide" Target="slide27.xml"/><Relationship Id="rId4" Type="http://schemas.openxmlformats.org/officeDocument/2006/relationships/customXml" Target="../../customXml/item1472.xml"/><Relationship Id="rId9" Type="http://schemas.openxmlformats.org/officeDocument/2006/relationships/customXml" Target="../../customXml/item199.xml"/><Relationship Id="rId14" Type="http://schemas.openxmlformats.org/officeDocument/2006/relationships/customXml" Target="../../customXml/item940.xml"/><Relationship Id="rId22" Type="http://schemas.openxmlformats.org/officeDocument/2006/relationships/customXml" Target="../../customXml/item786.xml"/><Relationship Id="rId27" Type="http://schemas.openxmlformats.org/officeDocument/2006/relationships/customXml" Target="../../customXml/item1578.xml"/><Relationship Id="rId30" Type="http://schemas.openxmlformats.org/officeDocument/2006/relationships/customXml" Target="../../customXml/item624.xml"/><Relationship Id="rId35" Type="http://schemas.openxmlformats.org/officeDocument/2006/relationships/customXml" Target="../../customXml/item915.xml"/><Relationship Id="rId43" Type="http://schemas.openxmlformats.org/officeDocument/2006/relationships/slide" Target="slide3.xml"/><Relationship Id="rId48" Type="http://schemas.openxmlformats.org/officeDocument/2006/relationships/slide" Target="slide18.xml"/><Relationship Id="rId8" Type="http://schemas.openxmlformats.org/officeDocument/2006/relationships/customXml" Target="../../customXml/item1254.xml"/><Relationship Id="rId51" Type="http://schemas.openxmlformats.org/officeDocument/2006/relationships/image" Target="../media/image6.png"/><Relationship Id="rId3" Type="http://schemas.openxmlformats.org/officeDocument/2006/relationships/customXml" Target="../../customXml/item1546.xml"/><Relationship Id="rId12" Type="http://schemas.openxmlformats.org/officeDocument/2006/relationships/customXml" Target="../../customXml/item1037.xml"/><Relationship Id="rId17" Type="http://schemas.openxmlformats.org/officeDocument/2006/relationships/customXml" Target="../../customXml/item207.xml"/><Relationship Id="rId25" Type="http://schemas.openxmlformats.org/officeDocument/2006/relationships/customXml" Target="../../customXml/item1524.xml"/><Relationship Id="rId33" Type="http://schemas.openxmlformats.org/officeDocument/2006/relationships/customXml" Target="../../customXml/item973.xml"/><Relationship Id="rId38" Type="http://schemas.openxmlformats.org/officeDocument/2006/relationships/image" Target="../media/image1.emf"/><Relationship Id="rId46" Type="http://schemas.openxmlformats.org/officeDocument/2006/relationships/slide" Target="slide24.xml"/><Relationship Id="rId20" Type="http://schemas.openxmlformats.org/officeDocument/2006/relationships/customXml" Target="../../customXml/item1158.xml"/><Relationship Id="rId41" Type="http://schemas.openxmlformats.org/officeDocument/2006/relationships/image" Target="../media/image4.emf"/><Relationship Id="rId1" Type="http://schemas.openxmlformats.org/officeDocument/2006/relationships/customXml" Target="../../customXml/item809.xml"/><Relationship Id="rId6" Type="http://schemas.openxmlformats.org/officeDocument/2006/relationships/customXml" Target="../../customXml/item145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0.xml"/><Relationship Id="rId18" Type="http://schemas.openxmlformats.org/officeDocument/2006/relationships/customXml" Target="../../customXml/item574.xml"/><Relationship Id="rId26" Type="http://schemas.openxmlformats.org/officeDocument/2006/relationships/customXml" Target="../../customXml/item1479.xml"/><Relationship Id="rId39" Type="http://schemas.openxmlformats.org/officeDocument/2006/relationships/slide" Target="slide3.xml"/><Relationship Id="rId21" Type="http://schemas.openxmlformats.org/officeDocument/2006/relationships/customXml" Target="../../customXml/item1319.xml"/><Relationship Id="rId34" Type="http://schemas.openxmlformats.org/officeDocument/2006/relationships/image" Target="../media/image1.emf"/><Relationship Id="rId42" Type="http://schemas.openxmlformats.org/officeDocument/2006/relationships/slide" Target="slide6.xml"/><Relationship Id="rId47" Type="http://schemas.openxmlformats.org/officeDocument/2006/relationships/slide" Target="slide31.xml"/><Relationship Id="rId7" Type="http://schemas.openxmlformats.org/officeDocument/2006/relationships/customXml" Target="../../customXml/item754.xml"/><Relationship Id="rId2" Type="http://schemas.openxmlformats.org/officeDocument/2006/relationships/customXml" Target="../../customXml/item1152.xml"/><Relationship Id="rId16" Type="http://schemas.openxmlformats.org/officeDocument/2006/relationships/customXml" Target="../../customXml/item1196.xml"/><Relationship Id="rId29" Type="http://schemas.openxmlformats.org/officeDocument/2006/relationships/customXml" Target="../../customXml/item318.xml"/><Relationship Id="rId1" Type="http://schemas.openxmlformats.org/officeDocument/2006/relationships/customXml" Target="../../customXml/item432.xml"/><Relationship Id="rId6" Type="http://schemas.openxmlformats.org/officeDocument/2006/relationships/customXml" Target="../../customXml/item104.xml"/><Relationship Id="rId11" Type="http://schemas.openxmlformats.org/officeDocument/2006/relationships/customXml" Target="../../customXml/item673.xml"/><Relationship Id="rId24" Type="http://schemas.openxmlformats.org/officeDocument/2006/relationships/customXml" Target="../../customXml/item17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4.emf"/><Relationship Id="rId40" Type="http://schemas.openxmlformats.org/officeDocument/2006/relationships/slide" Target="slide27.xml"/><Relationship Id="rId45" Type="http://schemas.openxmlformats.org/officeDocument/2006/relationships/slide" Target="slide18.xml"/><Relationship Id="rId5" Type="http://schemas.openxmlformats.org/officeDocument/2006/relationships/customXml" Target="../../customXml/item914.xml"/><Relationship Id="rId15" Type="http://schemas.openxmlformats.org/officeDocument/2006/relationships/customXml" Target="../../customXml/item1496.xml"/><Relationship Id="rId23" Type="http://schemas.openxmlformats.org/officeDocument/2006/relationships/customXml" Target="../../customXml/item389.xml"/><Relationship Id="rId28" Type="http://schemas.openxmlformats.org/officeDocument/2006/relationships/customXml" Target="../../customXml/item1506.xml"/><Relationship Id="rId36" Type="http://schemas.openxmlformats.org/officeDocument/2006/relationships/image" Target="../media/image3.emf"/><Relationship Id="rId10" Type="http://schemas.openxmlformats.org/officeDocument/2006/relationships/customXml" Target="../../customXml/item845.xml"/><Relationship Id="rId19" Type="http://schemas.openxmlformats.org/officeDocument/2006/relationships/customXml" Target="../../customXml/item653.xml"/><Relationship Id="rId31" Type="http://schemas.openxmlformats.org/officeDocument/2006/relationships/customXml" Target="../../customXml/item1283.xml"/><Relationship Id="rId44" Type="http://schemas.openxmlformats.org/officeDocument/2006/relationships/slide" Target="slide25.xml"/><Relationship Id="rId4" Type="http://schemas.openxmlformats.org/officeDocument/2006/relationships/customXml" Target="../../customXml/item1001.xml"/><Relationship Id="rId9" Type="http://schemas.openxmlformats.org/officeDocument/2006/relationships/customXml" Target="../../customXml/item1186.xml"/><Relationship Id="rId14" Type="http://schemas.openxmlformats.org/officeDocument/2006/relationships/customXml" Target="../../customXml/item1263.xml"/><Relationship Id="rId22" Type="http://schemas.openxmlformats.org/officeDocument/2006/relationships/customXml" Target="../../customXml/item475.xml"/><Relationship Id="rId27" Type="http://schemas.openxmlformats.org/officeDocument/2006/relationships/customXml" Target="../../customXml/item1065.xml"/><Relationship Id="rId30" Type="http://schemas.openxmlformats.org/officeDocument/2006/relationships/customXml" Target="../../customXml/item330.xml"/><Relationship Id="rId35" Type="http://schemas.openxmlformats.org/officeDocument/2006/relationships/image" Target="../media/image2.emf"/><Relationship Id="rId43" Type="http://schemas.openxmlformats.org/officeDocument/2006/relationships/image" Target="../media/image7.emf"/><Relationship Id="rId48" Type="http://schemas.openxmlformats.org/officeDocument/2006/relationships/image" Target="../media/image6.png"/><Relationship Id="rId8" Type="http://schemas.openxmlformats.org/officeDocument/2006/relationships/customXml" Target="../../customXml/item716.xml"/><Relationship Id="rId3" Type="http://schemas.openxmlformats.org/officeDocument/2006/relationships/customXml" Target="../../customXml/item812.xml"/><Relationship Id="rId12" Type="http://schemas.openxmlformats.org/officeDocument/2006/relationships/customXml" Target="../../customXml/item458.xml"/><Relationship Id="rId17" Type="http://schemas.openxmlformats.org/officeDocument/2006/relationships/customXml" Target="../../customXml/item1224.xml"/><Relationship Id="rId25" Type="http://schemas.openxmlformats.org/officeDocument/2006/relationships/customXml" Target="../../customXml/item1302.xml"/><Relationship Id="rId33" Type="http://schemas.openxmlformats.org/officeDocument/2006/relationships/notesSlide" Target="../notesSlides/notesSlide23.xml"/><Relationship Id="rId38" Type="http://schemas.openxmlformats.org/officeDocument/2006/relationships/slide" Target="slide10.xml"/><Relationship Id="rId46" Type="http://schemas.openxmlformats.org/officeDocument/2006/relationships/image" Target="../media/image5.emf"/><Relationship Id="rId20" Type="http://schemas.openxmlformats.org/officeDocument/2006/relationships/customXml" Target="../../customXml/item1106.xml"/><Relationship Id="rId41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42.xml"/><Relationship Id="rId18" Type="http://schemas.openxmlformats.org/officeDocument/2006/relationships/customXml" Target="../../customXml/item1452.xml"/><Relationship Id="rId26" Type="http://schemas.openxmlformats.org/officeDocument/2006/relationships/customXml" Target="../../customXml/item907.xml"/><Relationship Id="rId39" Type="http://schemas.openxmlformats.org/officeDocument/2006/relationships/customXml" Target="../../customXml/item764.xml"/><Relationship Id="rId21" Type="http://schemas.openxmlformats.org/officeDocument/2006/relationships/customXml" Target="../../customXml/item189.xml"/><Relationship Id="rId34" Type="http://schemas.openxmlformats.org/officeDocument/2006/relationships/customXml" Target="../../customXml/item98.xml"/><Relationship Id="rId42" Type="http://schemas.openxmlformats.org/officeDocument/2006/relationships/customXml" Target="../../customXml/item1147.xml"/><Relationship Id="rId47" Type="http://schemas.openxmlformats.org/officeDocument/2006/relationships/image" Target="../media/image1.emf"/><Relationship Id="rId50" Type="http://schemas.openxmlformats.org/officeDocument/2006/relationships/image" Target="../media/image4.emf"/><Relationship Id="rId55" Type="http://schemas.openxmlformats.org/officeDocument/2006/relationships/slide" Target="slide6.xml"/><Relationship Id="rId7" Type="http://schemas.openxmlformats.org/officeDocument/2006/relationships/customXml" Target="../../customXml/item1530.xml"/><Relationship Id="rId2" Type="http://schemas.openxmlformats.org/officeDocument/2006/relationships/customXml" Target="../../customXml/item684.xml"/><Relationship Id="rId16" Type="http://schemas.openxmlformats.org/officeDocument/2006/relationships/customXml" Target="../../customXml/item490.xml"/><Relationship Id="rId29" Type="http://schemas.openxmlformats.org/officeDocument/2006/relationships/customXml" Target="../../customXml/item671.xml"/><Relationship Id="rId11" Type="http://schemas.openxmlformats.org/officeDocument/2006/relationships/customXml" Target="../../customXml/item527.xml"/><Relationship Id="rId24" Type="http://schemas.openxmlformats.org/officeDocument/2006/relationships/customXml" Target="../../customXml/item846.xml"/><Relationship Id="rId32" Type="http://schemas.openxmlformats.org/officeDocument/2006/relationships/customXml" Target="../../customXml/item153.xml"/><Relationship Id="rId37" Type="http://schemas.openxmlformats.org/officeDocument/2006/relationships/customXml" Target="../../customXml/item585.xml"/><Relationship Id="rId40" Type="http://schemas.openxmlformats.org/officeDocument/2006/relationships/customXml" Target="../../customXml/item1123.xml"/><Relationship Id="rId45" Type="http://schemas.openxmlformats.org/officeDocument/2006/relationships/slideLayout" Target="../slideLayouts/slideLayout1.xml"/><Relationship Id="rId53" Type="http://schemas.openxmlformats.org/officeDocument/2006/relationships/slide" Target="slide27.xml"/><Relationship Id="rId58" Type="http://schemas.openxmlformats.org/officeDocument/2006/relationships/slide" Target="slide18.xml"/><Relationship Id="rId5" Type="http://schemas.openxmlformats.org/officeDocument/2006/relationships/customXml" Target="../../customXml/item1175.xml"/><Relationship Id="rId61" Type="http://schemas.openxmlformats.org/officeDocument/2006/relationships/image" Target="../media/image6.png"/><Relationship Id="rId19" Type="http://schemas.openxmlformats.org/officeDocument/2006/relationships/customXml" Target="../../customXml/item1255.xml"/><Relationship Id="rId14" Type="http://schemas.openxmlformats.org/officeDocument/2006/relationships/customXml" Target="../../customXml/item1267.xml"/><Relationship Id="rId22" Type="http://schemas.openxmlformats.org/officeDocument/2006/relationships/customXml" Target="../../customXml/item378.xml"/><Relationship Id="rId27" Type="http://schemas.openxmlformats.org/officeDocument/2006/relationships/customXml" Target="../../customXml/item23.xml"/><Relationship Id="rId30" Type="http://schemas.openxmlformats.org/officeDocument/2006/relationships/customXml" Target="../../customXml/item648.xml"/><Relationship Id="rId35" Type="http://schemas.openxmlformats.org/officeDocument/2006/relationships/customXml" Target="../../customXml/item944.xml"/><Relationship Id="rId43" Type="http://schemas.openxmlformats.org/officeDocument/2006/relationships/customXml" Target="../../customXml/item850.xml"/><Relationship Id="rId48" Type="http://schemas.openxmlformats.org/officeDocument/2006/relationships/image" Target="../media/image2.emf"/><Relationship Id="rId56" Type="http://schemas.openxmlformats.org/officeDocument/2006/relationships/slide" Target="slide24.xml"/><Relationship Id="rId8" Type="http://schemas.openxmlformats.org/officeDocument/2006/relationships/customXml" Target="../../customXml/item323.xml"/><Relationship Id="rId51" Type="http://schemas.openxmlformats.org/officeDocument/2006/relationships/slide" Target="slide10.xml"/><Relationship Id="rId3" Type="http://schemas.openxmlformats.org/officeDocument/2006/relationships/customXml" Target="../../customXml/item536.xml"/><Relationship Id="rId12" Type="http://schemas.openxmlformats.org/officeDocument/2006/relationships/customXml" Target="../../customXml/item401.xml"/><Relationship Id="rId17" Type="http://schemas.openxmlformats.org/officeDocument/2006/relationships/customXml" Target="../../customXml/item1310.xml"/><Relationship Id="rId25" Type="http://schemas.openxmlformats.org/officeDocument/2006/relationships/customXml" Target="../../customXml/item375.xml"/><Relationship Id="rId33" Type="http://schemas.openxmlformats.org/officeDocument/2006/relationships/customXml" Target="../../customXml/item1105.xml"/><Relationship Id="rId38" Type="http://schemas.openxmlformats.org/officeDocument/2006/relationships/customXml" Target="../../customXml/item122.xml"/><Relationship Id="rId46" Type="http://schemas.openxmlformats.org/officeDocument/2006/relationships/notesSlide" Target="../notesSlides/notesSlide24.xml"/><Relationship Id="rId59" Type="http://schemas.openxmlformats.org/officeDocument/2006/relationships/image" Target="../media/image5.emf"/><Relationship Id="rId20" Type="http://schemas.openxmlformats.org/officeDocument/2006/relationships/customXml" Target="../../customXml/item1053.xml"/><Relationship Id="rId41" Type="http://schemas.openxmlformats.org/officeDocument/2006/relationships/customXml" Target="../../customXml/item905.xml"/><Relationship Id="rId54" Type="http://schemas.openxmlformats.org/officeDocument/2006/relationships/slide" Target="slide23.xml"/><Relationship Id="rId1" Type="http://schemas.openxmlformats.org/officeDocument/2006/relationships/customXml" Target="../../customXml/item495.xml"/><Relationship Id="rId6" Type="http://schemas.openxmlformats.org/officeDocument/2006/relationships/customXml" Target="../../customXml/item1544.xml"/><Relationship Id="rId15" Type="http://schemas.openxmlformats.org/officeDocument/2006/relationships/customXml" Target="../../customXml/item293.xml"/><Relationship Id="rId23" Type="http://schemas.openxmlformats.org/officeDocument/2006/relationships/customXml" Target="../../customXml/item347.xml"/><Relationship Id="rId28" Type="http://schemas.openxmlformats.org/officeDocument/2006/relationships/customXml" Target="../../customXml/item593.xml"/><Relationship Id="rId36" Type="http://schemas.openxmlformats.org/officeDocument/2006/relationships/customXml" Target="../../customXml/item546.xml"/><Relationship Id="rId49" Type="http://schemas.openxmlformats.org/officeDocument/2006/relationships/image" Target="../media/image3.emf"/><Relationship Id="rId57" Type="http://schemas.openxmlformats.org/officeDocument/2006/relationships/image" Target="../media/image7.emf"/><Relationship Id="rId10" Type="http://schemas.openxmlformats.org/officeDocument/2006/relationships/customXml" Target="../../customXml/item1176.xml"/><Relationship Id="rId31" Type="http://schemas.openxmlformats.org/officeDocument/2006/relationships/customXml" Target="../../customXml/item1116.xml"/><Relationship Id="rId44" Type="http://schemas.openxmlformats.org/officeDocument/2006/relationships/customXml" Target="../../customXml/item1353.xml"/><Relationship Id="rId52" Type="http://schemas.openxmlformats.org/officeDocument/2006/relationships/slide" Target="slide3.xml"/><Relationship Id="rId60" Type="http://schemas.openxmlformats.org/officeDocument/2006/relationships/slide" Target="slide31.xml"/><Relationship Id="rId4" Type="http://schemas.openxmlformats.org/officeDocument/2006/relationships/customXml" Target="../../customXml/item1484.xml"/><Relationship Id="rId9" Type="http://schemas.openxmlformats.org/officeDocument/2006/relationships/customXml" Target="../../customXml/item38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8.xml"/><Relationship Id="rId13" Type="http://schemas.openxmlformats.org/officeDocument/2006/relationships/customXml" Target="../../customXml/item1592.xml"/><Relationship Id="rId3" Type="http://schemas.openxmlformats.org/officeDocument/2006/relationships/customXml" Target="../../customXml/item901.xml"/><Relationship Id="rId7" Type="http://schemas.openxmlformats.org/officeDocument/2006/relationships/customXml" Target="../../customXml/item192.xml"/><Relationship Id="rId12" Type="http://schemas.openxmlformats.org/officeDocument/2006/relationships/customXml" Target="../../customXml/item173.xml"/><Relationship Id="rId2" Type="http://schemas.openxmlformats.org/officeDocument/2006/relationships/customXml" Target="../../customXml/item686.xml"/><Relationship Id="rId16" Type="http://schemas.openxmlformats.org/officeDocument/2006/relationships/image" Target="../media/image14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1008.xml"/><Relationship Id="rId11" Type="http://schemas.openxmlformats.org/officeDocument/2006/relationships/customXml" Target="../../customXml/item1320.xml"/><Relationship Id="rId5" Type="http://schemas.openxmlformats.org/officeDocument/2006/relationships/customXml" Target="../../customXml/item747.xml"/><Relationship Id="rId15" Type="http://schemas.openxmlformats.org/officeDocument/2006/relationships/slide" Target="slide16.xml"/><Relationship Id="rId10" Type="http://schemas.openxmlformats.org/officeDocument/2006/relationships/customXml" Target="../../customXml/item1434.xml"/><Relationship Id="rId4" Type="http://schemas.openxmlformats.org/officeDocument/2006/relationships/customXml" Target="../../customXml/item328.xml"/><Relationship Id="rId9" Type="http://schemas.openxmlformats.org/officeDocument/2006/relationships/customXml" Target="../../customXml/item869.xml"/><Relationship Id="rId1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41.xml"/><Relationship Id="rId18" Type="http://schemas.openxmlformats.org/officeDocument/2006/relationships/customXml" Target="../../customXml/item799.xml"/><Relationship Id="rId26" Type="http://schemas.openxmlformats.org/officeDocument/2006/relationships/customXml" Target="../../customXml/item471.xml"/><Relationship Id="rId39" Type="http://schemas.openxmlformats.org/officeDocument/2006/relationships/image" Target="../media/image4.emf"/><Relationship Id="rId21" Type="http://schemas.openxmlformats.org/officeDocument/2006/relationships/customXml" Target="../../customXml/item398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23.xml"/><Relationship Id="rId47" Type="http://schemas.openxmlformats.org/officeDocument/2006/relationships/slide" Target="slide20.xml"/><Relationship Id="rId7" Type="http://schemas.openxmlformats.org/officeDocument/2006/relationships/customXml" Target="../../customXml/item483.xml"/><Relationship Id="rId2" Type="http://schemas.openxmlformats.org/officeDocument/2006/relationships/customXml" Target="../../customXml/item369.xml"/><Relationship Id="rId16" Type="http://schemas.openxmlformats.org/officeDocument/2006/relationships/customXml" Target="../../customXml/item1335.xml"/><Relationship Id="rId29" Type="http://schemas.openxmlformats.org/officeDocument/2006/relationships/customXml" Target="../../customXml/item1047.xml"/><Relationship Id="rId11" Type="http://schemas.openxmlformats.org/officeDocument/2006/relationships/customXml" Target="../../customXml/item367.xml"/><Relationship Id="rId24" Type="http://schemas.openxmlformats.org/officeDocument/2006/relationships/customXml" Target="../../customXml/item1039.xml"/><Relationship Id="rId32" Type="http://schemas.openxmlformats.org/officeDocument/2006/relationships/customXml" Target="../../customXml/item270.xml"/><Relationship Id="rId37" Type="http://schemas.openxmlformats.org/officeDocument/2006/relationships/image" Target="../media/image2.emf"/><Relationship Id="rId40" Type="http://schemas.openxmlformats.org/officeDocument/2006/relationships/slide" Target="slide10.xml"/><Relationship Id="rId45" Type="http://schemas.openxmlformats.org/officeDocument/2006/relationships/image" Target="../media/image5.emf"/><Relationship Id="rId5" Type="http://schemas.openxmlformats.org/officeDocument/2006/relationships/customXml" Target="../../customXml/item46.xml"/><Relationship Id="rId15" Type="http://schemas.openxmlformats.org/officeDocument/2006/relationships/customXml" Target="../../customXml/item403.xml"/><Relationship Id="rId23" Type="http://schemas.openxmlformats.org/officeDocument/2006/relationships/customXml" Target="../../customXml/item79.xml"/><Relationship Id="rId28" Type="http://schemas.openxmlformats.org/officeDocument/2006/relationships/customXml" Target="../../customXml/item606.xml"/><Relationship Id="rId36" Type="http://schemas.openxmlformats.org/officeDocument/2006/relationships/image" Target="../media/image1.emf"/><Relationship Id="rId49" Type="http://schemas.openxmlformats.org/officeDocument/2006/relationships/image" Target="../media/image6.png"/><Relationship Id="rId10" Type="http://schemas.openxmlformats.org/officeDocument/2006/relationships/customXml" Target="../../customXml/item1430.xml"/><Relationship Id="rId19" Type="http://schemas.openxmlformats.org/officeDocument/2006/relationships/customXml" Target="../../customXml/item986.xml"/><Relationship Id="rId31" Type="http://schemas.openxmlformats.org/officeDocument/2006/relationships/customXml" Target="../../customXml/item667.xml"/><Relationship Id="rId44" Type="http://schemas.openxmlformats.org/officeDocument/2006/relationships/slide" Target="slide18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772.xml"/><Relationship Id="rId14" Type="http://schemas.openxmlformats.org/officeDocument/2006/relationships/customXml" Target="../../customXml/item1347.xml"/><Relationship Id="rId22" Type="http://schemas.openxmlformats.org/officeDocument/2006/relationships/customXml" Target="../../customXml/item1088.xml"/><Relationship Id="rId27" Type="http://schemas.openxmlformats.org/officeDocument/2006/relationships/customXml" Target="../../customXml/item4.xml"/><Relationship Id="rId30" Type="http://schemas.openxmlformats.org/officeDocument/2006/relationships/customXml" Target="../../customXml/item1009.xml"/><Relationship Id="rId35" Type="http://schemas.openxmlformats.org/officeDocument/2006/relationships/notesSlide" Target="../notesSlides/notesSlide25.xml"/><Relationship Id="rId43" Type="http://schemas.openxmlformats.org/officeDocument/2006/relationships/slide" Target="slide6.xml"/><Relationship Id="rId48" Type="http://schemas.openxmlformats.org/officeDocument/2006/relationships/slide" Target="slide31.xml"/><Relationship Id="rId8" Type="http://schemas.openxmlformats.org/officeDocument/2006/relationships/customXml" Target="../../customXml/item890.xml"/><Relationship Id="rId3" Type="http://schemas.openxmlformats.org/officeDocument/2006/relationships/customXml" Target="../../customXml/item498.xml"/><Relationship Id="rId12" Type="http://schemas.openxmlformats.org/officeDocument/2006/relationships/customXml" Target="../../customXml/item1316.xml"/><Relationship Id="rId17" Type="http://schemas.openxmlformats.org/officeDocument/2006/relationships/customXml" Target="../../customXml/item456.xml"/><Relationship Id="rId25" Type="http://schemas.openxmlformats.org/officeDocument/2006/relationships/customXml" Target="../../customXml/item739.xml"/><Relationship Id="rId33" Type="http://schemas.openxmlformats.org/officeDocument/2006/relationships/customXml" Target="../../customXml/item1184.xml"/><Relationship Id="rId38" Type="http://schemas.openxmlformats.org/officeDocument/2006/relationships/image" Target="../media/image3.emf"/><Relationship Id="rId46" Type="http://schemas.openxmlformats.org/officeDocument/2006/relationships/slide" Target="slide28.xml"/><Relationship Id="rId20" Type="http://schemas.openxmlformats.org/officeDocument/2006/relationships/customXml" Target="../../customXml/item404.xml"/><Relationship Id="rId41" Type="http://schemas.openxmlformats.org/officeDocument/2006/relationships/slide" Target="slide3.xml"/><Relationship Id="rId1" Type="http://schemas.openxmlformats.org/officeDocument/2006/relationships/customXml" Target="../../customXml/item1178.xml"/><Relationship Id="rId6" Type="http://schemas.openxmlformats.org/officeDocument/2006/relationships/customXml" Target="../../customXml/item145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0.xml"/><Relationship Id="rId18" Type="http://schemas.openxmlformats.org/officeDocument/2006/relationships/customXml" Target="../../customXml/item984.xml"/><Relationship Id="rId26" Type="http://schemas.openxmlformats.org/officeDocument/2006/relationships/customXml" Target="../../customXml/item741.xml"/><Relationship Id="rId39" Type="http://schemas.openxmlformats.org/officeDocument/2006/relationships/slide" Target="slide3.xml"/><Relationship Id="rId21" Type="http://schemas.openxmlformats.org/officeDocument/2006/relationships/customXml" Target="../../customXml/item737.xml"/><Relationship Id="rId34" Type="http://schemas.openxmlformats.org/officeDocument/2006/relationships/image" Target="../media/image1.emf"/><Relationship Id="rId42" Type="http://schemas.openxmlformats.org/officeDocument/2006/relationships/slide" Target="slide6.xml"/><Relationship Id="rId47" Type="http://schemas.openxmlformats.org/officeDocument/2006/relationships/slide" Target="slide31.xml"/><Relationship Id="rId7" Type="http://schemas.openxmlformats.org/officeDocument/2006/relationships/customXml" Target="../../customXml/item547.xml"/><Relationship Id="rId2" Type="http://schemas.openxmlformats.org/officeDocument/2006/relationships/customXml" Target="../../customXml/item806.xml"/><Relationship Id="rId16" Type="http://schemas.openxmlformats.org/officeDocument/2006/relationships/customXml" Target="../../customXml/item1223.xml"/><Relationship Id="rId29" Type="http://schemas.openxmlformats.org/officeDocument/2006/relationships/customXml" Target="../../customXml/item497.xml"/><Relationship Id="rId1" Type="http://schemas.openxmlformats.org/officeDocument/2006/relationships/customXml" Target="../../customXml/item1560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209.xml"/><Relationship Id="rId24" Type="http://schemas.openxmlformats.org/officeDocument/2006/relationships/customXml" Target="../../customXml/item977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4.emf"/><Relationship Id="rId40" Type="http://schemas.openxmlformats.org/officeDocument/2006/relationships/slide" Target="slide27.xml"/><Relationship Id="rId45" Type="http://schemas.openxmlformats.org/officeDocument/2006/relationships/image" Target="../media/image7.emf"/><Relationship Id="rId5" Type="http://schemas.openxmlformats.org/officeDocument/2006/relationships/customXml" Target="../../customXml/item757.xml"/><Relationship Id="rId15" Type="http://schemas.openxmlformats.org/officeDocument/2006/relationships/customXml" Target="../../customXml/item1568.xml"/><Relationship Id="rId23" Type="http://schemas.openxmlformats.org/officeDocument/2006/relationships/customXml" Target="../../customXml/item896.xml"/><Relationship Id="rId28" Type="http://schemas.openxmlformats.org/officeDocument/2006/relationships/customXml" Target="../../customXml/item752.xml"/><Relationship Id="rId36" Type="http://schemas.openxmlformats.org/officeDocument/2006/relationships/image" Target="../media/image3.emf"/><Relationship Id="rId10" Type="http://schemas.openxmlformats.org/officeDocument/2006/relationships/customXml" Target="../../customXml/item1228.xml"/><Relationship Id="rId19" Type="http://schemas.openxmlformats.org/officeDocument/2006/relationships/customXml" Target="../../customXml/item958.xml"/><Relationship Id="rId31" Type="http://schemas.openxmlformats.org/officeDocument/2006/relationships/customXml" Target="../../customXml/item1318.xml"/><Relationship Id="rId44" Type="http://schemas.openxmlformats.org/officeDocument/2006/relationships/image" Target="../media/image5.emf"/><Relationship Id="rId4" Type="http://schemas.openxmlformats.org/officeDocument/2006/relationships/customXml" Target="../../customXml/item1356.xml"/><Relationship Id="rId9" Type="http://schemas.openxmlformats.org/officeDocument/2006/relationships/customXml" Target="../../customXml/item740.xml"/><Relationship Id="rId14" Type="http://schemas.openxmlformats.org/officeDocument/2006/relationships/customXml" Target="../../customXml/item1414.xml"/><Relationship Id="rId22" Type="http://schemas.openxmlformats.org/officeDocument/2006/relationships/customXml" Target="../../customXml/item1089.xml"/><Relationship Id="rId27" Type="http://schemas.openxmlformats.org/officeDocument/2006/relationships/customXml" Target="../../customXml/item212.xml"/><Relationship Id="rId30" Type="http://schemas.openxmlformats.org/officeDocument/2006/relationships/customXml" Target="../../customXml/item1124.xml"/><Relationship Id="rId35" Type="http://schemas.openxmlformats.org/officeDocument/2006/relationships/image" Target="../media/image2.emf"/><Relationship Id="rId43" Type="http://schemas.openxmlformats.org/officeDocument/2006/relationships/slide" Target="slide18.xml"/><Relationship Id="rId48" Type="http://schemas.openxmlformats.org/officeDocument/2006/relationships/image" Target="../media/image6.png"/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1474.xml"/><Relationship Id="rId12" Type="http://schemas.openxmlformats.org/officeDocument/2006/relationships/customXml" Target="../../customXml/item1027.xml"/><Relationship Id="rId17" Type="http://schemas.openxmlformats.org/officeDocument/2006/relationships/customXml" Target="../../customXml/item28.xml"/><Relationship Id="rId25" Type="http://schemas.openxmlformats.org/officeDocument/2006/relationships/customXml" Target="../../customXml/item1495.xml"/><Relationship Id="rId33" Type="http://schemas.openxmlformats.org/officeDocument/2006/relationships/notesSlide" Target="../notesSlides/notesSlide26.xml"/><Relationship Id="rId38" Type="http://schemas.openxmlformats.org/officeDocument/2006/relationships/slide" Target="slide10.xml"/><Relationship Id="rId46" Type="http://schemas.openxmlformats.org/officeDocument/2006/relationships/slide" Target="slide29.xml"/><Relationship Id="rId20" Type="http://schemas.openxmlformats.org/officeDocument/2006/relationships/customXml" Target="../../customXml/item880.xml"/><Relationship Id="rId41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92.xml"/><Relationship Id="rId18" Type="http://schemas.openxmlformats.org/officeDocument/2006/relationships/customXml" Target="../../customXml/item314.xml"/><Relationship Id="rId26" Type="http://schemas.openxmlformats.org/officeDocument/2006/relationships/customXml" Target="../../customXml/item119.xml"/><Relationship Id="rId39" Type="http://schemas.openxmlformats.org/officeDocument/2006/relationships/customXml" Target="../../customXml/item1060.xml"/><Relationship Id="rId21" Type="http://schemas.openxmlformats.org/officeDocument/2006/relationships/customXml" Target="../../customXml/item384.xml"/><Relationship Id="rId34" Type="http://schemas.openxmlformats.org/officeDocument/2006/relationships/customXml" Target="../../customXml/item882.xml"/><Relationship Id="rId42" Type="http://schemas.openxmlformats.org/officeDocument/2006/relationships/customXml" Target="../../customXml/item1378.xml"/><Relationship Id="rId47" Type="http://schemas.openxmlformats.org/officeDocument/2006/relationships/image" Target="../media/image1.emf"/><Relationship Id="rId50" Type="http://schemas.openxmlformats.org/officeDocument/2006/relationships/image" Target="../media/image4.emf"/><Relationship Id="rId55" Type="http://schemas.openxmlformats.org/officeDocument/2006/relationships/slide" Target="slide6.xml"/><Relationship Id="rId7" Type="http://schemas.openxmlformats.org/officeDocument/2006/relationships/customXml" Target="../../customXml/item683.xml"/><Relationship Id="rId2" Type="http://schemas.openxmlformats.org/officeDocument/2006/relationships/customXml" Target="../../customXml/item225.xml"/><Relationship Id="rId16" Type="http://schemas.openxmlformats.org/officeDocument/2006/relationships/customXml" Target="../../customXml/item352.xml"/><Relationship Id="rId29" Type="http://schemas.openxmlformats.org/officeDocument/2006/relationships/customXml" Target="../../customXml/item1086.xml"/><Relationship Id="rId11" Type="http://schemas.openxmlformats.org/officeDocument/2006/relationships/customXml" Target="../../customXml/item992.xml"/><Relationship Id="rId24" Type="http://schemas.openxmlformats.org/officeDocument/2006/relationships/customXml" Target="../../customXml/item1092.xml"/><Relationship Id="rId32" Type="http://schemas.openxmlformats.org/officeDocument/2006/relationships/customXml" Target="../../customXml/item44.xml"/><Relationship Id="rId37" Type="http://schemas.openxmlformats.org/officeDocument/2006/relationships/customXml" Target="../../customXml/item873.xml"/><Relationship Id="rId40" Type="http://schemas.openxmlformats.org/officeDocument/2006/relationships/customXml" Target="../../customXml/item1549.xml"/><Relationship Id="rId45" Type="http://schemas.openxmlformats.org/officeDocument/2006/relationships/slideLayout" Target="../slideLayouts/slideLayout1.xml"/><Relationship Id="rId53" Type="http://schemas.openxmlformats.org/officeDocument/2006/relationships/slide" Target="slide27.xml"/><Relationship Id="rId58" Type="http://schemas.openxmlformats.org/officeDocument/2006/relationships/slide" Target="slide24.xml"/><Relationship Id="rId5" Type="http://schemas.openxmlformats.org/officeDocument/2006/relationships/customXml" Target="../../customXml/item719.xml"/><Relationship Id="rId61" Type="http://schemas.openxmlformats.org/officeDocument/2006/relationships/slide" Target="slide31.xml"/><Relationship Id="rId19" Type="http://schemas.openxmlformats.org/officeDocument/2006/relationships/customXml" Target="../../customXml/item1232.xml"/><Relationship Id="rId14" Type="http://schemas.openxmlformats.org/officeDocument/2006/relationships/customXml" Target="../../customXml/item344.xml"/><Relationship Id="rId22" Type="http://schemas.openxmlformats.org/officeDocument/2006/relationships/customXml" Target="../../customXml/item1132.xml"/><Relationship Id="rId27" Type="http://schemas.openxmlformats.org/officeDocument/2006/relationships/customXml" Target="../../customXml/item623.xml"/><Relationship Id="rId30" Type="http://schemas.openxmlformats.org/officeDocument/2006/relationships/customXml" Target="../../customXml/item1501.xml"/><Relationship Id="rId35" Type="http://schemas.openxmlformats.org/officeDocument/2006/relationships/customXml" Target="../../customXml/item77.xml"/><Relationship Id="rId43" Type="http://schemas.openxmlformats.org/officeDocument/2006/relationships/customXml" Target="../../customXml/item19.xml"/><Relationship Id="rId48" Type="http://schemas.openxmlformats.org/officeDocument/2006/relationships/image" Target="../media/image2.emf"/><Relationship Id="rId56" Type="http://schemas.openxmlformats.org/officeDocument/2006/relationships/slide" Target="slide18.xml"/><Relationship Id="rId8" Type="http://schemas.openxmlformats.org/officeDocument/2006/relationships/customXml" Target="../../customXml/item463.xml"/><Relationship Id="rId51" Type="http://schemas.openxmlformats.org/officeDocument/2006/relationships/slide" Target="slide10.xml"/><Relationship Id="rId3" Type="http://schemas.openxmlformats.org/officeDocument/2006/relationships/customXml" Target="../../customXml/item695.xml"/><Relationship Id="rId12" Type="http://schemas.openxmlformats.org/officeDocument/2006/relationships/customXml" Target="../../customXml/item1313.xml"/><Relationship Id="rId17" Type="http://schemas.openxmlformats.org/officeDocument/2006/relationships/customXml" Target="../../customXml/item745.xml"/><Relationship Id="rId25" Type="http://schemas.openxmlformats.org/officeDocument/2006/relationships/customXml" Target="../../customXml/item1084.xml"/><Relationship Id="rId33" Type="http://schemas.openxmlformats.org/officeDocument/2006/relationships/customXml" Target="../../customXml/item756.xml"/><Relationship Id="rId38" Type="http://schemas.openxmlformats.org/officeDocument/2006/relationships/customXml" Target="../../customXml/item738.xml"/><Relationship Id="rId46" Type="http://schemas.openxmlformats.org/officeDocument/2006/relationships/notesSlide" Target="../notesSlides/notesSlide27.xml"/><Relationship Id="rId59" Type="http://schemas.openxmlformats.org/officeDocument/2006/relationships/image" Target="../media/image7.emf"/><Relationship Id="rId20" Type="http://schemas.openxmlformats.org/officeDocument/2006/relationships/customXml" Target="../../customXml/item1021.xml"/><Relationship Id="rId41" Type="http://schemas.openxmlformats.org/officeDocument/2006/relationships/customXml" Target="../../customXml/item641.xml"/><Relationship Id="rId54" Type="http://schemas.openxmlformats.org/officeDocument/2006/relationships/slide" Target="slide23.xml"/><Relationship Id="rId62" Type="http://schemas.openxmlformats.org/officeDocument/2006/relationships/image" Target="../media/image6.png"/><Relationship Id="rId1" Type="http://schemas.openxmlformats.org/officeDocument/2006/relationships/customXml" Target="../../customXml/item402.xml"/><Relationship Id="rId6" Type="http://schemas.openxmlformats.org/officeDocument/2006/relationships/customXml" Target="../../customXml/item294.xml"/><Relationship Id="rId15" Type="http://schemas.openxmlformats.org/officeDocument/2006/relationships/customXml" Target="../../customXml/item414.xml"/><Relationship Id="rId23" Type="http://schemas.openxmlformats.org/officeDocument/2006/relationships/customXml" Target="../../customXml/item577.xml"/><Relationship Id="rId28" Type="http://schemas.openxmlformats.org/officeDocument/2006/relationships/customXml" Target="../../customXml/item1265.xml"/><Relationship Id="rId36" Type="http://schemas.openxmlformats.org/officeDocument/2006/relationships/customXml" Target="../../customXml/item416.xml"/><Relationship Id="rId49" Type="http://schemas.openxmlformats.org/officeDocument/2006/relationships/image" Target="../media/image3.emf"/><Relationship Id="rId57" Type="http://schemas.openxmlformats.org/officeDocument/2006/relationships/image" Target="../media/image5.emf"/><Relationship Id="rId10" Type="http://schemas.openxmlformats.org/officeDocument/2006/relationships/customXml" Target="../../customXml/item1052.xml"/><Relationship Id="rId31" Type="http://schemas.openxmlformats.org/officeDocument/2006/relationships/customXml" Target="../../customXml/item1046.xml"/><Relationship Id="rId44" Type="http://schemas.openxmlformats.org/officeDocument/2006/relationships/customXml" Target="../../customXml/item1555.xml"/><Relationship Id="rId52" Type="http://schemas.openxmlformats.org/officeDocument/2006/relationships/slide" Target="slide3.xml"/><Relationship Id="rId60" Type="http://schemas.openxmlformats.org/officeDocument/2006/relationships/slide" Target="slide28.xml"/><Relationship Id="rId4" Type="http://schemas.openxmlformats.org/officeDocument/2006/relationships/customXml" Target="../../customXml/item925.xml"/><Relationship Id="rId9" Type="http://schemas.openxmlformats.org/officeDocument/2006/relationships/customXml" Target="../../customXml/item117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1.xml"/><Relationship Id="rId18" Type="http://schemas.openxmlformats.org/officeDocument/2006/relationships/customXml" Target="../../customXml/item1243.xml"/><Relationship Id="rId26" Type="http://schemas.openxmlformats.org/officeDocument/2006/relationships/customXml" Target="../../customXml/item715.xml"/><Relationship Id="rId39" Type="http://schemas.openxmlformats.org/officeDocument/2006/relationships/image" Target="../media/image2.emf"/><Relationship Id="rId21" Type="http://schemas.openxmlformats.org/officeDocument/2006/relationships/customXml" Target="../../customXml/item1277.xml"/><Relationship Id="rId34" Type="http://schemas.openxmlformats.org/officeDocument/2006/relationships/customXml" Target="../../customXml/item627.xml"/><Relationship Id="rId42" Type="http://schemas.openxmlformats.org/officeDocument/2006/relationships/slide" Target="slide10.xml"/><Relationship Id="rId47" Type="http://schemas.openxmlformats.org/officeDocument/2006/relationships/slide" Target="slide20.xml"/><Relationship Id="rId50" Type="http://schemas.openxmlformats.org/officeDocument/2006/relationships/slide" Target="slide31.xml"/><Relationship Id="rId7" Type="http://schemas.openxmlformats.org/officeDocument/2006/relationships/customXml" Target="../../customXml/item188.xml"/><Relationship Id="rId2" Type="http://schemas.openxmlformats.org/officeDocument/2006/relationships/customXml" Target="../../customXml/item84.xml"/><Relationship Id="rId16" Type="http://schemas.openxmlformats.org/officeDocument/2006/relationships/customXml" Target="../../customXml/item385.xml"/><Relationship Id="rId29" Type="http://schemas.openxmlformats.org/officeDocument/2006/relationships/customXml" Target="../../customXml/item838.xml"/><Relationship Id="rId11" Type="http://schemas.openxmlformats.org/officeDocument/2006/relationships/customXml" Target="../../customXml/item1380.xml"/><Relationship Id="rId24" Type="http://schemas.openxmlformats.org/officeDocument/2006/relationships/customXml" Target="../../customXml/item654.xml"/><Relationship Id="rId32" Type="http://schemas.openxmlformats.org/officeDocument/2006/relationships/customXml" Target="../../customXml/item1597.xml"/><Relationship Id="rId37" Type="http://schemas.openxmlformats.org/officeDocument/2006/relationships/notesSlide" Target="../notesSlides/notesSlide2.xml"/><Relationship Id="rId40" Type="http://schemas.openxmlformats.org/officeDocument/2006/relationships/image" Target="../media/image3.emf"/><Relationship Id="rId45" Type="http://schemas.openxmlformats.org/officeDocument/2006/relationships/slide" Target="slide6.xml"/><Relationship Id="rId5" Type="http://schemas.openxmlformats.org/officeDocument/2006/relationships/customXml" Target="../../customXml/item545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954.xml"/><Relationship Id="rId28" Type="http://schemas.openxmlformats.org/officeDocument/2006/relationships/customXml" Target="../../customXml/item457.xml"/><Relationship Id="rId36" Type="http://schemas.openxmlformats.org/officeDocument/2006/relationships/slideLayout" Target="../slideLayouts/slideLayout1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867.xml"/><Relationship Id="rId19" Type="http://schemas.openxmlformats.org/officeDocument/2006/relationships/customXml" Target="../../customXml/item1564.xml"/><Relationship Id="rId31" Type="http://schemas.openxmlformats.org/officeDocument/2006/relationships/customXml" Target="../../customXml/item303.xml"/><Relationship Id="rId44" Type="http://schemas.openxmlformats.org/officeDocument/2006/relationships/slide" Target="slide23.xml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1303.xml"/><Relationship Id="rId14" Type="http://schemas.openxmlformats.org/officeDocument/2006/relationships/customXml" Target="../../customXml/item135.xml"/><Relationship Id="rId22" Type="http://schemas.openxmlformats.org/officeDocument/2006/relationships/customXml" Target="../../customXml/item1287.xml"/><Relationship Id="rId27" Type="http://schemas.openxmlformats.org/officeDocument/2006/relationships/customXml" Target="../../customXml/item1539.xml"/><Relationship Id="rId30" Type="http://schemas.openxmlformats.org/officeDocument/2006/relationships/customXml" Target="../../customXml/item391.xml"/><Relationship Id="rId35" Type="http://schemas.openxmlformats.org/officeDocument/2006/relationships/customXml" Target="../../customXml/item407.xml"/><Relationship Id="rId43" Type="http://schemas.openxmlformats.org/officeDocument/2006/relationships/slide" Target="slide27.xml"/><Relationship Id="rId48" Type="http://schemas.openxmlformats.org/officeDocument/2006/relationships/slide" Target="slide18.xml"/><Relationship Id="rId8" Type="http://schemas.openxmlformats.org/officeDocument/2006/relationships/customXml" Target="../../customXml/item626.xml"/><Relationship Id="rId51" Type="http://schemas.openxmlformats.org/officeDocument/2006/relationships/image" Target="../media/image6.png"/><Relationship Id="rId3" Type="http://schemas.openxmlformats.org/officeDocument/2006/relationships/customXml" Target="../../customXml/item771.xml"/><Relationship Id="rId12" Type="http://schemas.openxmlformats.org/officeDocument/2006/relationships/customXml" Target="../../customXml/item445.xml"/><Relationship Id="rId17" Type="http://schemas.openxmlformats.org/officeDocument/2006/relationships/customXml" Target="../../customXml/item62.xml"/><Relationship Id="rId25" Type="http://schemas.openxmlformats.org/officeDocument/2006/relationships/customXml" Target="../../customXml/item1372.xml"/><Relationship Id="rId33" Type="http://schemas.openxmlformats.org/officeDocument/2006/relationships/customXml" Target="../../customXml/item1153.xml"/><Relationship Id="rId38" Type="http://schemas.openxmlformats.org/officeDocument/2006/relationships/image" Target="../media/image1.emf"/><Relationship Id="rId46" Type="http://schemas.openxmlformats.org/officeDocument/2006/relationships/slide" Target="slide4.xml"/><Relationship Id="rId20" Type="http://schemas.openxmlformats.org/officeDocument/2006/relationships/customXml" Target="../../customXml/item1171.xml"/><Relationship Id="rId41" Type="http://schemas.openxmlformats.org/officeDocument/2006/relationships/image" Target="../media/image4.emf"/><Relationship Id="rId1" Type="http://schemas.openxmlformats.org/officeDocument/2006/relationships/customXml" Target="../../customXml/item123.xml"/><Relationship Id="rId6" Type="http://schemas.openxmlformats.org/officeDocument/2006/relationships/customXml" Target="../../customXml/item1135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21.xml"/><Relationship Id="rId21" Type="http://schemas.openxmlformats.org/officeDocument/2006/relationships/customXml" Target="../../customXml/item1248.xml"/><Relationship Id="rId42" Type="http://schemas.openxmlformats.org/officeDocument/2006/relationships/customXml" Target="../../customXml/item978.xml"/><Relationship Id="rId47" Type="http://schemas.openxmlformats.org/officeDocument/2006/relationships/customXml" Target="../../customXml/item1034.xml"/><Relationship Id="rId63" Type="http://schemas.openxmlformats.org/officeDocument/2006/relationships/customXml" Target="../../customXml/item1073.xml"/><Relationship Id="rId68" Type="http://schemas.openxmlformats.org/officeDocument/2006/relationships/customXml" Target="../../customXml/item732.xml"/><Relationship Id="rId84" Type="http://schemas.openxmlformats.org/officeDocument/2006/relationships/image" Target="../media/image6.png"/><Relationship Id="rId89" Type="http://schemas.openxmlformats.org/officeDocument/2006/relationships/image" Target="../media/image7.emf"/><Relationship Id="rId16" Type="http://schemas.openxmlformats.org/officeDocument/2006/relationships/customXml" Target="../../customXml/item1582.xml"/><Relationship Id="rId11" Type="http://schemas.openxmlformats.org/officeDocument/2006/relationships/customXml" Target="../../customXml/item971.xml"/><Relationship Id="rId32" Type="http://schemas.openxmlformats.org/officeDocument/2006/relationships/customXml" Target="../../customXml/item252.xml"/><Relationship Id="rId37" Type="http://schemas.openxmlformats.org/officeDocument/2006/relationships/customXml" Target="../../customXml/item18.xml"/><Relationship Id="rId53" Type="http://schemas.openxmlformats.org/officeDocument/2006/relationships/customXml" Target="../../customXml/item688.xml"/><Relationship Id="rId58" Type="http://schemas.openxmlformats.org/officeDocument/2006/relationships/customXml" Target="../../customXml/item482.xml"/><Relationship Id="rId74" Type="http://schemas.openxmlformats.org/officeDocument/2006/relationships/image" Target="../media/image1.emf"/><Relationship Id="rId79" Type="http://schemas.openxmlformats.org/officeDocument/2006/relationships/slide" Target="slide27.xml"/><Relationship Id="rId5" Type="http://schemas.openxmlformats.org/officeDocument/2006/relationships/customXml" Target="../../customXml/item1328.xml"/><Relationship Id="rId14" Type="http://schemas.openxmlformats.org/officeDocument/2006/relationships/customXml" Target="../../customXml/item1264.xml"/><Relationship Id="rId22" Type="http://schemas.openxmlformats.org/officeDocument/2006/relationships/customXml" Target="../../customXml/item1095.xml"/><Relationship Id="rId27" Type="http://schemas.openxmlformats.org/officeDocument/2006/relationships/customXml" Target="../../customXml/item130.xml"/><Relationship Id="rId30" Type="http://schemas.openxmlformats.org/officeDocument/2006/relationships/customXml" Target="../../customXml/item1226.xml"/><Relationship Id="rId35" Type="http://schemas.openxmlformats.org/officeDocument/2006/relationships/customXml" Target="../../customXml/item469.xml"/><Relationship Id="rId43" Type="http://schemas.openxmlformats.org/officeDocument/2006/relationships/customXml" Target="../../customXml/item703.xml"/><Relationship Id="rId48" Type="http://schemas.openxmlformats.org/officeDocument/2006/relationships/customXml" Target="../../customXml/item675.xml"/><Relationship Id="rId56" Type="http://schemas.openxmlformats.org/officeDocument/2006/relationships/customXml" Target="../../customXml/item1168.xml"/><Relationship Id="rId64" Type="http://schemas.openxmlformats.org/officeDocument/2006/relationships/customXml" Target="../../customXml/item710.xml"/><Relationship Id="rId69" Type="http://schemas.openxmlformats.org/officeDocument/2006/relationships/customXml" Target="../../customXml/item1547.xml"/><Relationship Id="rId77" Type="http://schemas.openxmlformats.org/officeDocument/2006/relationships/image" Target="../media/image4.emf"/><Relationship Id="rId8" Type="http://schemas.openxmlformats.org/officeDocument/2006/relationships/customXml" Target="../../customXml/item544.xml"/><Relationship Id="rId51" Type="http://schemas.openxmlformats.org/officeDocument/2006/relationships/customXml" Target="../../customXml/item145.xml"/><Relationship Id="rId72" Type="http://schemas.openxmlformats.org/officeDocument/2006/relationships/slideLayout" Target="../slideLayouts/slideLayout1.xml"/><Relationship Id="rId80" Type="http://schemas.openxmlformats.org/officeDocument/2006/relationships/slide" Target="slide23.xml"/><Relationship Id="rId85" Type="http://schemas.openxmlformats.org/officeDocument/2006/relationships/image" Target="../media/image14.png"/><Relationship Id="rId3" Type="http://schemas.openxmlformats.org/officeDocument/2006/relationships/customXml" Target="../../customXml/item1503.xml"/><Relationship Id="rId12" Type="http://schemas.openxmlformats.org/officeDocument/2006/relationships/customXml" Target="../../customXml/item1481.xml"/><Relationship Id="rId17" Type="http://schemas.openxmlformats.org/officeDocument/2006/relationships/customXml" Target="../../customXml/item1498.xml"/><Relationship Id="rId25" Type="http://schemas.openxmlformats.org/officeDocument/2006/relationships/customXml" Target="../../customXml/item157.xml"/><Relationship Id="rId33" Type="http://schemas.openxmlformats.org/officeDocument/2006/relationships/customXml" Target="../../customXml/item1033.xml"/><Relationship Id="rId38" Type="http://schemas.openxmlformats.org/officeDocument/2006/relationships/customXml" Target="../../customXml/item630.xml"/><Relationship Id="rId46" Type="http://schemas.openxmlformats.org/officeDocument/2006/relationships/customXml" Target="../../customXml/item1256.xml"/><Relationship Id="rId59" Type="http://schemas.openxmlformats.org/officeDocument/2006/relationships/customXml" Target="../../customXml/item917.xml"/><Relationship Id="rId67" Type="http://schemas.openxmlformats.org/officeDocument/2006/relationships/customXml" Target="../../customXml/item1096.xml"/><Relationship Id="rId20" Type="http://schemas.openxmlformats.org/officeDocument/2006/relationships/customXml" Target="../../customXml/item572.xml"/><Relationship Id="rId41" Type="http://schemas.openxmlformats.org/officeDocument/2006/relationships/customXml" Target="../../customXml/item1584.xml"/><Relationship Id="rId54" Type="http://schemas.openxmlformats.org/officeDocument/2006/relationships/customXml" Target="../../customXml/item1525.xml"/><Relationship Id="rId62" Type="http://schemas.openxmlformats.org/officeDocument/2006/relationships/customXml" Target="../../customXml/item1276.xml"/><Relationship Id="rId70" Type="http://schemas.openxmlformats.org/officeDocument/2006/relationships/customXml" Target="../../customXml/item1366.xml"/><Relationship Id="rId75" Type="http://schemas.openxmlformats.org/officeDocument/2006/relationships/image" Target="../media/image2.emf"/><Relationship Id="rId83" Type="http://schemas.openxmlformats.org/officeDocument/2006/relationships/image" Target="../media/image5.emf"/><Relationship Id="rId88" Type="http://schemas.openxmlformats.org/officeDocument/2006/relationships/slide" Target="slide31.xml"/><Relationship Id="rId1" Type="http://schemas.openxmlformats.org/officeDocument/2006/relationships/customXml" Target="../../customXml/item795.xml"/><Relationship Id="rId6" Type="http://schemas.openxmlformats.org/officeDocument/2006/relationships/customXml" Target="../../customXml/item1362.xml"/><Relationship Id="rId15" Type="http://schemas.openxmlformats.org/officeDocument/2006/relationships/customXml" Target="../../customXml/item813.xml"/><Relationship Id="rId23" Type="http://schemas.openxmlformats.org/officeDocument/2006/relationships/customXml" Target="../../customXml/item562.xml"/><Relationship Id="rId28" Type="http://schemas.openxmlformats.org/officeDocument/2006/relationships/customXml" Target="../../customXml/item1512.xml"/><Relationship Id="rId36" Type="http://schemas.openxmlformats.org/officeDocument/2006/relationships/customXml" Target="../../customXml/item744.xml"/><Relationship Id="rId49" Type="http://schemas.openxmlformats.org/officeDocument/2006/relationships/customXml" Target="../../customXml/item392.xml"/><Relationship Id="rId57" Type="http://schemas.openxmlformats.org/officeDocument/2006/relationships/customXml" Target="../../customXml/item847.xml"/><Relationship Id="rId10" Type="http://schemas.openxmlformats.org/officeDocument/2006/relationships/customXml" Target="../../customXml/item136.xml"/><Relationship Id="rId31" Type="http://schemas.openxmlformats.org/officeDocument/2006/relationships/customXml" Target="../../customXml/item1444.xml"/><Relationship Id="rId44" Type="http://schemas.openxmlformats.org/officeDocument/2006/relationships/customXml" Target="../../customXml/item182.xml"/><Relationship Id="rId52" Type="http://schemas.openxmlformats.org/officeDocument/2006/relationships/customXml" Target="../../customXml/item1056.xml"/><Relationship Id="rId60" Type="http://schemas.openxmlformats.org/officeDocument/2006/relationships/customXml" Target="../../customXml/item550.xml"/><Relationship Id="rId65" Type="http://schemas.openxmlformats.org/officeDocument/2006/relationships/customXml" Target="../../customXml/item408.xml"/><Relationship Id="rId73" Type="http://schemas.openxmlformats.org/officeDocument/2006/relationships/notesSlide" Target="../notesSlides/notesSlide28.xml"/><Relationship Id="rId78" Type="http://schemas.openxmlformats.org/officeDocument/2006/relationships/slide" Target="slide3.xml"/><Relationship Id="rId81" Type="http://schemas.openxmlformats.org/officeDocument/2006/relationships/slide" Target="slide6.xml"/><Relationship Id="rId86" Type="http://schemas.openxmlformats.org/officeDocument/2006/relationships/image" Target="../media/image13.png"/><Relationship Id="rId4" Type="http://schemas.openxmlformats.org/officeDocument/2006/relationships/customXml" Target="../../customXml/item528.xml"/><Relationship Id="rId9" Type="http://schemas.openxmlformats.org/officeDocument/2006/relationships/customXml" Target="../../customXml/item548.xml"/><Relationship Id="rId13" Type="http://schemas.openxmlformats.org/officeDocument/2006/relationships/customXml" Target="../../customXml/item510.xml"/><Relationship Id="rId18" Type="http://schemas.openxmlformats.org/officeDocument/2006/relationships/customXml" Target="../../customXml/item447.xml"/><Relationship Id="rId39" Type="http://schemas.openxmlformats.org/officeDocument/2006/relationships/customXml" Target="../../customXml/item1361.xml"/><Relationship Id="rId34" Type="http://schemas.openxmlformats.org/officeDocument/2006/relationships/customXml" Target="../../customXml/item982.xml"/><Relationship Id="rId50" Type="http://schemas.openxmlformats.org/officeDocument/2006/relationships/customXml" Target="../../customXml/item214.xml"/><Relationship Id="rId55" Type="http://schemas.openxmlformats.org/officeDocument/2006/relationships/customXml" Target="../../customXml/item1342.xml"/><Relationship Id="rId76" Type="http://schemas.openxmlformats.org/officeDocument/2006/relationships/image" Target="../media/image3.emf"/><Relationship Id="rId7" Type="http://schemas.openxmlformats.org/officeDocument/2006/relationships/customXml" Target="../../customXml/item117.xml"/><Relationship Id="rId71" Type="http://schemas.openxmlformats.org/officeDocument/2006/relationships/customXml" Target="../../customXml/item1182.xml"/><Relationship Id="rId2" Type="http://schemas.openxmlformats.org/officeDocument/2006/relationships/customXml" Target="../../customXml/item1425.xml"/><Relationship Id="rId29" Type="http://schemas.openxmlformats.org/officeDocument/2006/relationships/customXml" Target="../../customXml/item265.xml"/><Relationship Id="rId24" Type="http://schemas.openxmlformats.org/officeDocument/2006/relationships/customXml" Target="../../customXml/item955.xml"/><Relationship Id="rId40" Type="http://schemas.openxmlformats.org/officeDocument/2006/relationships/customXml" Target="../../customXml/item646.xml"/><Relationship Id="rId45" Type="http://schemas.openxmlformats.org/officeDocument/2006/relationships/customXml" Target="../../customXml/item849.xml"/><Relationship Id="rId66" Type="http://schemas.openxmlformats.org/officeDocument/2006/relationships/customXml" Target="../../customXml/item164.xml"/><Relationship Id="rId87" Type="http://schemas.openxmlformats.org/officeDocument/2006/relationships/image" Target="../media/image8.png"/><Relationship Id="rId61" Type="http://schemas.openxmlformats.org/officeDocument/2006/relationships/customXml" Target="../../customXml/item1458.xml"/><Relationship Id="rId82" Type="http://schemas.openxmlformats.org/officeDocument/2006/relationships/slide" Target="slide18.xml"/><Relationship Id="rId19" Type="http://schemas.openxmlformats.org/officeDocument/2006/relationships/customXml" Target="../../customXml/item910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54.xml"/><Relationship Id="rId18" Type="http://schemas.openxmlformats.org/officeDocument/2006/relationships/customXml" Target="../../customXml/item105.xml"/><Relationship Id="rId26" Type="http://schemas.openxmlformats.org/officeDocument/2006/relationships/customXml" Target="../../customXml/item734.xml"/><Relationship Id="rId39" Type="http://schemas.openxmlformats.org/officeDocument/2006/relationships/slide" Target="slide18.xml"/><Relationship Id="rId21" Type="http://schemas.openxmlformats.org/officeDocument/2006/relationships/customXml" Target="../../customXml/item848.xml"/><Relationship Id="rId34" Type="http://schemas.openxmlformats.org/officeDocument/2006/relationships/slide" Target="slide10.xml"/><Relationship Id="rId42" Type="http://schemas.openxmlformats.org/officeDocument/2006/relationships/slide" Target="slide32.xml"/><Relationship Id="rId7" Type="http://schemas.openxmlformats.org/officeDocument/2006/relationships/customXml" Target="../../customXml/item1576.xml"/><Relationship Id="rId2" Type="http://schemas.openxmlformats.org/officeDocument/2006/relationships/customXml" Target="../../customXml/item717.xml"/><Relationship Id="rId16" Type="http://schemas.openxmlformats.org/officeDocument/2006/relationships/customXml" Target="../../customXml/item1551.xml"/><Relationship Id="rId20" Type="http://schemas.openxmlformats.org/officeDocument/2006/relationships/customXml" Target="../../customXml/item1405.xml"/><Relationship Id="rId29" Type="http://schemas.openxmlformats.org/officeDocument/2006/relationships/notesSlide" Target="../notesSlides/notesSlide29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425.xml"/><Relationship Id="rId6" Type="http://schemas.openxmlformats.org/officeDocument/2006/relationships/customXml" Target="../../customXml/item220.xml"/><Relationship Id="rId11" Type="http://schemas.openxmlformats.org/officeDocument/2006/relationships/customXml" Target="../../customXml/item912.xml"/><Relationship Id="rId24" Type="http://schemas.openxmlformats.org/officeDocument/2006/relationships/customXml" Target="../../customXml/item231.xml"/><Relationship Id="rId32" Type="http://schemas.openxmlformats.org/officeDocument/2006/relationships/image" Target="../media/image3.emf"/><Relationship Id="rId37" Type="http://schemas.openxmlformats.org/officeDocument/2006/relationships/slide" Target="slide23.xml"/><Relationship Id="rId40" Type="http://schemas.openxmlformats.org/officeDocument/2006/relationships/image" Target="../media/image5.emf"/><Relationship Id="rId5" Type="http://schemas.openxmlformats.org/officeDocument/2006/relationships/customXml" Target="../../customXml/item520.xml"/><Relationship Id="rId15" Type="http://schemas.openxmlformats.org/officeDocument/2006/relationships/customXml" Target="../../customXml/item331.xml"/><Relationship Id="rId23" Type="http://schemas.openxmlformats.org/officeDocument/2006/relationships/customXml" Target="../../customXml/item1113.xml"/><Relationship Id="rId28" Type="http://schemas.openxmlformats.org/officeDocument/2006/relationships/slideLayout" Target="../slideLayouts/slideLayout1.xml"/><Relationship Id="rId36" Type="http://schemas.openxmlformats.org/officeDocument/2006/relationships/slide" Target="slide27.xml"/><Relationship Id="rId10" Type="http://schemas.openxmlformats.org/officeDocument/2006/relationships/customXml" Target="../../customXml/item319.xml"/><Relationship Id="rId19" Type="http://schemas.openxmlformats.org/officeDocument/2006/relationships/customXml" Target="../../customXml/item628.xml"/><Relationship Id="rId31" Type="http://schemas.openxmlformats.org/officeDocument/2006/relationships/image" Target="../media/image2.emf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1574.xml"/><Relationship Id="rId14" Type="http://schemas.openxmlformats.org/officeDocument/2006/relationships/customXml" Target="../../customXml/item291.xml"/><Relationship Id="rId22" Type="http://schemas.openxmlformats.org/officeDocument/2006/relationships/customXml" Target="../../customXml/item894.xml"/><Relationship Id="rId27" Type="http://schemas.openxmlformats.org/officeDocument/2006/relationships/customXml" Target="../../customXml/item831.xml"/><Relationship Id="rId30" Type="http://schemas.openxmlformats.org/officeDocument/2006/relationships/image" Target="../media/image1.emf"/><Relationship Id="rId35" Type="http://schemas.openxmlformats.org/officeDocument/2006/relationships/slide" Target="slide3.xml"/><Relationship Id="rId43" Type="http://schemas.openxmlformats.org/officeDocument/2006/relationships/slide" Target="slide30.xml"/><Relationship Id="rId8" Type="http://schemas.openxmlformats.org/officeDocument/2006/relationships/customXml" Target="../../customXml/item1029.xml"/><Relationship Id="rId3" Type="http://schemas.openxmlformats.org/officeDocument/2006/relationships/customXml" Target="../../customXml/item893.xml"/><Relationship Id="rId12" Type="http://schemas.openxmlformats.org/officeDocument/2006/relationships/customXml" Target="../../customXml/item1161.xml"/><Relationship Id="rId17" Type="http://schemas.openxmlformats.org/officeDocument/2006/relationships/customXml" Target="../../customXml/item569.xml"/><Relationship Id="rId25" Type="http://schemas.openxmlformats.org/officeDocument/2006/relationships/customXml" Target="../../customXml/item618.xml"/><Relationship Id="rId33" Type="http://schemas.openxmlformats.org/officeDocument/2006/relationships/image" Target="../media/image4.emf"/><Relationship Id="rId38" Type="http://schemas.openxmlformats.org/officeDocument/2006/relationships/slide" Target="slide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906.xml"/><Relationship Id="rId26" Type="http://schemas.openxmlformats.org/officeDocument/2006/relationships/customXml" Target="../../customXml/item14.xml"/><Relationship Id="rId39" Type="http://schemas.openxmlformats.org/officeDocument/2006/relationships/slide" Target="slide27.xml"/><Relationship Id="rId21" Type="http://schemas.openxmlformats.org/officeDocument/2006/relationships/customXml" Target="../../customXml/item435.xml"/><Relationship Id="rId34" Type="http://schemas.openxmlformats.org/officeDocument/2006/relationships/image" Target="../media/image1.emf"/><Relationship Id="rId42" Type="http://schemas.openxmlformats.org/officeDocument/2006/relationships/slide" Target="slide18.xml"/><Relationship Id="rId7" Type="http://schemas.openxmlformats.org/officeDocument/2006/relationships/customXml" Target="../../customXml/item1376.xml"/><Relationship Id="rId2" Type="http://schemas.openxmlformats.org/officeDocument/2006/relationships/customXml" Target="../../customXml/item374.xml"/><Relationship Id="rId16" Type="http://schemas.openxmlformats.org/officeDocument/2006/relationships/customXml" Target="../../customXml/item363.xml"/><Relationship Id="rId29" Type="http://schemas.openxmlformats.org/officeDocument/2006/relationships/customXml" Target="../../customXml/item1125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537.xml"/><Relationship Id="rId11" Type="http://schemas.openxmlformats.org/officeDocument/2006/relationships/customXml" Target="../../customXml/item364.xml"/><Relationship Id="rId24" Type="http://schemas.openxmlformats.org/officeDocument/2006/relationships/customXml" Target="../../customXml/item1043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4.emf"/><Relationship Id="rId40" Type="http://schemas.openxmlformats.org/officeDocument/2006/relationships/slide" Target="slide23.xml"/><Relationship Id="rId45" Type="http://schemas.openxmlformats.org/officeDocument/2006/relationships/slide" Target="slide31.xml"/><Relationship Id="rId5" Type="http://schemas.openxmlformats.org/officeDocument/2006/relationships/customXml" Target="../../customXml/item1548.xml"/><Relationship Id="rId15" Type="http://schemas.openxmlformats.org/officeDocument/2006/relationships/customXml" Target="../../customXml/item643.xml"/><Relationship Id="rId23" Type="http://schemas.openxmlformats.org/officeDocument/2006/relationships/customXml" Target="../../customXml/item598.xml"/><Relationship Id="rId28" Type="http://schemas.openxmlformats.org/officeDocument/2006/relationships/customXml" Target="../../customXml/item183.xml"/><Relationship Id="rId36" Type="http://schemas.openxmlformats.org/officeDocument/2006/relationships/image" Target="../media/image3.emf"/><Relationship Id="rId10" Type="http://schemas.openxmlformats.org/officeDocument/2006/relationships/customXml" Target="../../customXml/item617.xml"/><Relationship Id="rId19" Type="http://schemas.openxmlformats.org/officeDocument/2006/relationships/customXml" Target="../../customXml/item1061.xml"/><Relationship Id="rId31" Type="http://schemas.openxmlformats.org/officeDocument/2006/relationships/customXml" Target="../../customXml/item1270.xml"/><Relationship Id="rId44" Type="http://schemas.openxmlformats.org/officeDocument/2006/relationships/image" Target="../media/image6.png"/><Relationship Id="rId4" Type="http://schemas.openxmlformats.org/officeDocument/2006/relationships/customXml" Target="../../customXml/item829.xml"/><Relationship Id="rId9" Type="http://schemas.openxmlformats.org/officeDocument/2006/relationships/customXml" Target="../../customXml/item625.xml"/><Relationship Id="rId14" Type="http://schemas.openxmlformats.org/officeDocument/2006/relationships/customXml" Target="../../customXml/item326.xml"/><Relationship Id="rId22" Type="http://schemas.openxmlformats.org/officeDocument/2006/relationships/customXml" Target="../../customXml/item58.xml"/><Relationship Id="rId27" Type="http://schemas.openxmlformats.org/officeDocument/2006/relationships/customXml" Target="../../customXml/item193.xml"/><Relationship Id="rId30" Type="http://schemas.openxmlformats.org/officeDocument/2006/relationships/customXml" Target="../../customXml/item1402.xml"/><Relationship Id="rId35" Type="http://schemas.openxmlformats.org/officeDocument/2006/relationships/image" Target="../media/image2.emf"/><Relationship Id="rId43" Type="http://schemas.openxmlformats.org/officeDocument/2006/relationships/image" Target="../media/image5.emf"/><Relationship Id="rId8" Type="http://schemas.openxmlformats.org/officeDocument/2006/relationships/customXml" Target="../../customXml/item1242.xml"/><Relationship Id="rId3" Type="http://schemas.openxmlformats.org/officeDocument/2006/relationships/customXml" Target="../../customXml/item1130.xml"/><Relationship Id="rId12" Type="http://schemas.openxmlformats.org/officeDocument/2006/relationships/customXml" Target="../../customXml/item515.xml"/><Relationship Id="rId17" Type="http://schemas.openxmlformats.org/officeDocument/2006/relationships/customXml" Target="../../customXml/item1471.xml"/><Relationship Id="rId25" Type="http://schemas.openxmlformats.org/officeDocument/2006/relationships/customXml" Target="../../customXml/item529.xml"/><Relationship Id="rId33" Type="http://schemas.openxmlformats.org/officeDocument/2006/relationships/notesSlide" Target="../notesSlides/notesSlide30.xml"/><Relationship Id="rId38" Type="http://schemas.openxmlformats.org/officeDocument/2006/relationships/slide" Target="slide3.xml"/><Relationship Id="rId46" Type="http://schemas.openxmlformats.org/officeDocument/2006/relationships/image" Target="../media/image7.emf"/><Relationship Id="rId20" Type="http://schemas.openxmlformats.org/officeDocument/2006/relationships/customXml" Target="../../customXml/item1528.xml"/><Relationship Id="rId41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2.xml"/><Relationship Id="rId18" Type="http://schemas.openxmlformats.org/officeDocument/2006/relationships/customXml" Target="../../customXml/item1534.xml"/><Relationship Id="rId26" Type="http://schemas.openxmlformats.org/officeDocument/2006/relationships/customXml" Target="../../customXml/item811.xml"/><Relationship Id="rId39" Type="http://schemas.openxmlformats.org/officeDocument/2006/relationships/slide" Target="slide3.xml"/><Relationship Id="rId21" Type="http://schemas.openxmlformats.org/officeDocument/2006/relationships/customXml" Target="../../customXml/item591.xml"/><Relationship Id="rId34" Type="http://schemas.openxmlformats.org/officeDocument/2006/relationships/image" Target="../media/image1.emf"/><Relationship Id="rId42" Type="http://schemas.openxmlformats.org/officeDocument/2006/relationships/slide" Target="slide6.xml"/><Relationship Id="rId47" Type="http://schemas.openxmlformats.org/officeDocument/2006/relationships/slide" Target="slide31.xml"/><Relationship Id="rId7" Type="http://schemas.openxmlformats.org/officeDocument/2006/relationships/customXml" Target="../../customXml/item794.xml"/><Relationship Id="rId2" Type="http://schemas.openxmlformats.org/officeDocument/2006/relationships/customXml" Target="../../customXml/item1488.xml"/><Relationship Id="rId16" Type="http://schemas.openxmlformats.org/officeDocument/2006/relationships/customXml" Target="../../customXml/item663.xml"/><Relationship Id="rId29" Type="http://schemas.openxmlformats.org/officeDocument/2006/relationships/customXml" Target="../../customXml/item642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793.xml"/><Relationship Id="rId11" Type="http://schemas.openxmlformats.org/officeDocument/2006/relationships/customXml" Target="../../customXml/item946.xml"/><Relationship Id="rId24" Type="http://schemas.openxmlformats.org/officeDocument/2006/relationships/customXml" Target="../../customXml/item1136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4.emf"/><Relationship Id="rId40" Type="http://schemas.openxmlformats.org/officeDocument/2006/relationships/slide" Target="slide27.xml"/><Relationship Id="rId45" Type="http://schemas.openxmlformats.org/officeDocument/2006/relationships/slide" Target="slide18.xml"/><Relationship Id="rId5" Type="http://schemas.openxmlformats.org/officeDocument/2006/relationships/customXml" Target="../../customXml/item588.xml"/><Relationship Id="rId15" Type="http://schemas.openxmlformats.org/officeDocument/2006/relationships/customXml" Target="../../customXml/item1261.xml"/><Relationship Id="rId23" Type="http://schemas.openxmlformats.org/officeDocument/2006/relationships/customXml" Target="../../customXml/item1005.xml"/><Relationship Id="rId28" Type="http://schemas.openxmlformats.org/officeDocument/2006/relationships/customXml" Target="../../customXml/item1368.xml"/><Relationship Id="rId36" Type="http://schemas.openxmlformats.org/officeDocument/2006/relationships/image" Target="../media/image3.emf"/><Relationship Id="rId10" Type="http://schemas.openxmlformats.org/officeDocument/2006/relationships/customXml" Target="../../customXml/item428.xml"/><Relationship Id="rId19" Type="http://schemas.openxmlformats.org/officeDocument/2006/relationships/customXml" Target="../../customXml/item474.xml"/><Relationship Id="rId31" Type="http://schemas.openxmlformats.org/officeDocument/2006/relationships/customXml" Target="../../customXml/item226.xml"/><Relationship Id="rId44" Type="http://schemas.openxmlformats.org/officeDocument/2006/relationships/slide" Target="slide5.xml"/><Relationship Id="rId4" Type="http://schemas.openxmlformats.org/officeDocument/2006/relationships/customXml" Target="../../customXml/item1367.xml"/><Relationship Id="rId9" Type="http://schemas.openxmlformats.org/officeDocument/2006/relationships/customXml" Target="../../customXml/item310.xml"/><Relationship Id="rId14" Type="http://schemas.openxmlformats.org/officeDocument/2006/relationships/customXml" Target="../../customXml/item638.xml"/><Relationship Id="rId22" Type="http://schemas.openxmlformats.org/officeDocument/2006/relationships/customXml" Target="../../customXml/item904.xml"/><Relationship Id="rId27" Type="http://schemas.openxmlformats.org/officeDocument/2006/relationships/customXml" Target="../../customXml/item666.xml"/><Relationship Id="rId30" Type="http://schemas.openxmlformats.org/officeDocument/2006/relationships/customXml" Target="../../customXml/item1389.xml"/><Relationship Id="rId35" Type="http://schemas.openxmlformats.org/officeDocument/2006/relationships/image" Target="../media/image2.emf"/><Relationship Id="rId43" Type="http://schemas.openxmlformats.org/officeDocument/2006/relationships/image" Target="../media/image7.emf"/><Relationship Id="rId48" Type="http://schemas.openxmlformats.org/officeDocument/2006/relationships/image" Target="../media/image6.png"/><Relationship Id="rId8" Type="http://schemas.openxmlformats.org/officeDocument/2006/relationships/customXml" Target="../../customXml/item1218.xml"/><Relationship Id="rId3" Type="http://schemas.openxmlformats.org/officeDocument/2006/relationships/customXml" Target="../../customXml/item312.xml"/><Relationship Id="rId12" Type="http://schemas.openxmlformats.org/officeDocument/2006/relationships/customXml" Target="../../customXml/item1149.xml"/><Relationship Id="rId17" Type="http://schemas.openxmlformats.org/officeDocument/2006/relationships/customXml" Target="../../customXml/item1160.xml"/><Relationship Id="rId25" Type="http://schemas.openxmlformats.org/officeDocument/2006/relationships/customXml" Target="../../customXml/item963.xml"/><Relationship Id="rId33" Type="http://schemas.openxmlformats.org/officeDocument/2006/relationships/notesSlide" Target="../notesSlides/notesSlide3.xml"/><Relationship Id="rId38" Type="http://schemas.openxmlformats.org/officeDocument/2006/relationships/slide" Target="slide10.xml"/><Relationship Id="rId46" Type="http://schemas.openxmlformats.org/officeDocument/2006/relationships/image" Target="../media/image5.emf"/><Relationship Id="rId20" Type="http://schemas.openxmlformats.org/officeDocument/2006/relationships/customXml" Target="../../customXml/item1470.xml"/><Relationship Id="rId41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309.xml"/><Relationship Id="rId21" Type="http://schemas.openxmlformats.org/officeDocument/2006/relationships/customXml" Target="../../customXml/item698.xml"/><Relationship Id="rId42" Type="http://schemas.openxmlformats.org/officeDocument/2006/relationships/customXml" Target="../../customXml/item668.xml"/><Relationship Id="rId47" Type="http://schemas.openxmlformats.org/officeDocument/2006/relationships/customXml" Target="../../customXml/item1275.xml"/><Relationship Id="rId63" Type="http://schemas.openxmlformats.org/officeDocument/2006/relationships/customXml" Target="../../customXml/item121.xml"/><Relationship Id="rId68" Type="http://schemas.openxmlformats.org/officeDocument/2006/relationships/image" Target="../media/image1.emf"/><Relationship Id="rId84" Type="http://schemas.openxmlformats.org/officeDocument/2006/relationships/image" Target="../media/image9.png"/><Relationship Id="rId16" Type="http://schemas.openxmlformats.org/officeDocument/2006/relationships/customXml" Target="../../customXml/item141.xml"/><Relationship Id="rId11" Type="http://schemas.openxmlformats.org/officeDocument/2006/relationships/customXml" Target="../../customXml/item1487.xml"/><Relationship Id="rId32" Type="http://schemas.openxmlformats.org/officeDocument/2006/relationships/customXml" Target="../../customXml/item961.xml"/><Relationship Id="rId37" Type="http://schemas.openxmlformats.org/officeDocument/2006/relationships/customXml" Target="../../customXml/item1477.xml"/><Relationship Id="rId53" Type="http://schemas.openxmlformats.org/officeDocument/2006/relationships/customXml" Target="../../customXml/item478.xml"/><Relationship Id="rId58" Type="http://schemas.openxmlformats.org/officeDocument/2006/relationships/customXml" Target="../../customXml/item405.xml"/><Relationship Id="rId74" Type="http://schemas.openxmlformats.org/officeDocument/2006/relationships/slide" Target="slide27.xml"/><Relationship Id="rId79" Type="http://schemas.openxmlformats.org/officeDocument/2006/relationships/slide" Target="slide18.xml"/><Relationship Id="rId5" Type="http://schemas.openxmlformats.org/officeDocument/2006/relationships/customXml" Target="../../customXml/item1071.xml"/><Relationship Id="rId61" Type="http://schemas.openxmlformats.org/officeDocument/2006/relationships/customXml" Target="../../customXml/item94.xml"/><Relationship Id="rId82" Type="http://schemas.openxmlformats.org/officeDocument/2006/relationships/image" Target="../media/image6.png"/><Relationship Id="rId19" Type="http://schemas.openxmlformats.org/officeDocument/2006/relationships/customXml" Target="../../customXml/item89.xml"/><Relationship Id="rId14" Type="http://schemas.openxmlformats.org/officeDocument/2006/relationships/customXml" Target="../../customXml/item395.xml"/><Relationship Id="rId22" Type="http://schemas.openxmlformats.org/officeDocument/2006/relationships/customXml" Target="../../customXml/item560.xml"/><Relationship Id="rId27" Type="http://schemas.openxmlformats.org/officeDocument/2006/relationships/customXml" Target="../../customXml/item518.xml"/><Relationship Id="rId30" Type="http://schemas.openxmlformats.org/officeDocument/2006/relationships/customXml" Target="../../customXml/item1315.xml"/><Relationship Id="rId35" Type="http://schemas.openxmlformats.org/officeDocument/2006/relationships/customXml" Target="../../customXml/item721.xml"/><Relationship Id="rId43" Type="http://schemas.openxmlformats.org/officeDocument/2006/relationships/customXml" Target="../../customXml/item148.xml"/><Relationship Id="rId48" Type="http://schemas.openxmlformats.org/officeDocument/2006/relationships/customXml" Target="../../customXml/item1314.xml"/><Relationship Id="rId56" Type="http://schemas.openxmlformats.org/officeDocument/2006/relationships/customXml" Target="../../customXml/item204.xml"/><Relationship Id="rId64" Type="http://schemas.openxmlformats.org/officeDocument/2006/relationships/customXml" Target="../../customXml/item1115.xml"/><Relationship Id="rId69" Type="http://schemas.openxmlformats.org/officeDocument/2006/relationships/image" Target="../media/image2.emf"/><Relationship Id="rId77" Type="http://schemas.openxmlformats.org/officeDocument/2006/relationships/slide" Target="slide4.xml"/><Relationship Id="rId8" Type="http://schemas.openxmlformats.org/officeDocument/2006/relationships/customXml" Target="../../customXml/item1204.xml"/><Relationship Id="rId51" Type="http://schemas.openxmlformats.org/officeDocument/2006/relationships/customXml" Target="../../customXml/item777.xml"/><Relationship Id="rId72" Type="http://schemas.openxmlformats.org/officeDocument/2006/relationships/slide" Target="slide10.xml"/><Relationship Id="rId80" Type="http://schemas.openxmlformats.org/officeDocument/2006/relationships/image" Target="../media/image5.emf"/><Relationship Id="rId3" Type="http://schemas.openxmlformats.org/officeDocument/2006/relationships/customXml" Target="../../customXml/item1327.xml"/><Relationship Id="rId12" Type="http://schemas.openxmlformats.org/officeDocument/2006/relationships/customXml" Target="../../customXml/item1504.xml"/><Relationship Id="rId17" Type="http://schemas.openxmlformats.org/officeDocument/2006/relationships/customXml" Target="../../customXml/item1097.xml"/><Relationship Id="rId25" Type="http://schemas.openxmlformats.org/officeDocument/2006/relationships/customXml" Target="../../customXml/item1385.xml"/><Relationship Id="rId33" Type="http://schemas.openxmlformats.org/officeDocument/2006/relationships/customXml" Target="../../customXml/item167.xml"/><Relationship Id="rId38" Type="http://schemas.openxmlformats.org/officeDocument/2006/relationships/customXml" Target="../../customXml/item417.xml"/><Relationship Id="rId46" Type="http://schemas.openxmlformats.org/officeDocument/2006/relationships/customXml" Target="../../customXml/item180.xml"/><Relationship Id="rId59" Type="http://schemas.openxmlformats.org/officeDocument/2006/relationships/customXml" Target="../../customXml/item1575.xml"/><Relationship Id="rId67" Type="http://schemas.openxmlformats.org/officeDocument/2006/relationships/notesSlide" Target="../notesSlides/notesSlide4.xml"/><Relationship Id="rId20" Type="http://schemas.openxmlformats.org/officeDocument/2006/relationships/customXml" Target="../../customXml/item1322.xml"/><Relationship Id="rId41" Type="http://schemas.openxmlformats.org/officeDocument/2006/relationships/customXml" Target="../../customXml/item502.xml"/><Relationship Id="rId54" Type="http://schemas.openxmlformats.org/officeDocument/2006/relationships/customXml" Target="../../customXml/item239.xml"/><Relationship Id="rId62" Type="http://schemas.openxmlformats.org/officeDocument/2006/relationships/customXml" Target="../../customXml/item805.xml"/><Relationship Id="rId70" Type="http://schemas.openxmlformats.org/officeDocument/2006/relationships/image" Target="../media/image3.emf"/><Relationship Id="rId75" Type="http://schemas.openxmlformats.org/officeDocument/2006/relationships/slide" Target="slide23.xml"/><Relationship Id="rId83" Type="http://schemas.openxmlformats.org/officeDocument/2006/relationships/image" Target="../media/image8.png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371.xml"/><Relationship Id="rId15" Type="http://schemas.openxmlformats.org/officeDocument/2006/relationships/customXml" Target="../../customXml/item1331.xml"/><Relationship Id="rId23" Type="http://schemas.openxmlformats.org/officeDocument/2006/relationships/customXml" Target="../../customXml/item1010.xml"/><Relationship Id="rId28" Type="http://schemas.openxmlformats.org/officeDocument/2006/relationships/customXml" Target="../../customXml/item1536.xml"/><Relationship Id="rId36" Type="http://schemas.openxmlformats.org/officeDocument/2006/relationships/customXml" Target="../../customXml/item1154.xml"/><Relationship Id="rId49" Type="http://schemas.openxmlformats.org/officeDocument/2006/relationships/customXml" Target="../../customXml/item948.xml"/><Relationship Id="rId57" Type="http://schemas.openxmlformats.org/officeDocument/2006/relationships/customXml" Target="../../customXml/item110.xml"/><Relationship Id="rId10" Type="http://schemas.openxmlformats.org/officeDocument/2006/relationships/customXml" Target="../../customXml/item396.xml"/><Relationship Id="rId31" Type="http://schemas.openxmlformats.org/officeDocument/2006/relationships/customXml" Target="../../customXml/item951.xml"/><Relationship Id="rId44" Type="http://schemas.openxmlformats.org/officeDocument/2006/relationships/customXml" Target="../../customXml/item892.xml"/><Relationship Id="rId52" Type="http://schemas.openxmlformats.org/officeDocument/2006/relationships/customXml" Target="../../customXml/item174.xml"/><Relationship Id="rId60" Type="http://schemas.openxmlformats.org/officeDocument/2006/relationships/customXml" Target="../../customXml/item1373.xml"/><Relationship Id="rId65" Type="http://schemas.openxmlformats.org/officeDocument/2006/relationships/customXml" Target="../../customXml/item883.xml"/><Relationship Id="rId73" Type="http://schemas.openxmlformats.org/officeDocument/2006/relationships/slide" Target="slide3.xml"/><Relationship Id="rId78" Type="http://schemas.openxmlformats.org/officeDocument/2006/relationships/image" Target="../media/image7.emf"/><Relationship Id="rId81" Type="http://schemas.openxmlformats.org/officeDocument/2006/relationships/slide" Target="slide31.xml"/><Relationship Id="rId4" Type="http://schemas.openxmlformats.org/officeDocument/2006/relationships/customXml" Target="../../customXml/item1066.xml"/><Relationship Id="rId9" Type="http://schemas.openxmlformats.org/officeDocument/2006/relationships/customXml" Target="../../customXml/item730.xml"/><Relationship Id="rId13" Type="http://schemas.openxmlformats.org/officeDocument/2006/relationships/customXml" Target="../../customXml/item246.xml"/><Relationship Id="rId18" Type="http://schemas.openxmlformats.org/officeDocument/2006/relationships/customXml" Target="../../customXml/item1330.xml"/><Relationship Id="rId39" Type="http://schemas.openxmlformats.org/officeDocument/2006/relationships/customXml" Target="../../customXml/item1011.xml"/><Relationship Id="rId34" Type="http://schemas.openxmlformats.org/officeDocument/2006/relationships/customXml" Target="../../customXml/item1148.xml"/><Relationship Id="rId50" Type="http://schemas.openxmlformats.org/officeDocument/2006/relationships/customXml" Target="../../customXml/item439.xml"/><Relationship Id="rId55" Type="http://schemas.openxmlformats.org/officeDocument/2006/relationships/customXml" Target="../../customXml/item1406.xml"/><Relationship Id="rId76" Type="http://schemas.openxmlformats.org/officeDocument/2006/relationships/slide" Target="slide6.xml"/><Relationship Id="rId7" Type="http://schemas.openxmlformats.org/officeDocument/2006/relationships/customXml" Target="../../customXml/item1476.xml"/><Relationship Id="rId71" Type="http://schemas.openxmlformats.org/officeDocument/2006/relationships/image" Target="../media/image4.emf"/><Relationship Id="rId2" Type="http://schemas.openxmlformats.org/officeDocument/2006/relationships/customXml" Target="../../customXml/item842.xml"/><Relationship Id="rId29" Type="http://schemas.openxmlformats.org/officeDocument/2006/relationships/customXml" Target="../../customXml/item397.xml"/><Relationship Id="rId24" Type="http://schemas.openxmlformats.org/officeDocument/2006/relationships/customXml" Target="../../customXml/item484.xml"/><Relationship Id="rId40" Type="http://schemas.openxmlformats.org/officeDocument/2006/relationships/customXml" Target="../../customXml/item11.xml"/><Relationship Id="rId45" Type="http://schemas.openxmlformats.org/officeDocument/2006/relationships/customXml" Target="../../customXml/item468.xml"/><Relationship Id="rId66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12.xml"/><Relationship Id="rId18" Type="http://schemas.openxmlformats.org/officeDocument/2006/relationships/customXml" Target="../../customXml/item768.xml"/><Relationship Id="rId26" Type="http://schemas.openxmlformats.org/officeDocument/2006/relationships/customXml" Target="../../customXml/item93.xml"/><Relationship Id="rId39" Type="http://schemas.openxmlformats.org/officeDocument/2006/relationships/image" Target="../media/image2.emf"/><Relationship Id="rId21" Type="http://schemas.openxmlformats.org/officeDocument/2006/relationships/customXml" Target="../../customXml/item1077.xml"/><Relationship Id="rId34" Type="http://schemas.openxmlformats.org/officeDocument/2006/relationships/customXml" Target="../../customXml/item1420.xml"/><Relationship Id="rId42" Type="http://schemas.openxmlformats.org/officeDocument/2006/relationships/slide" Target="slide10.xml"/><Relationship Id="rId47" Type="http://schemas.openxmlformats.org/officeDocument/2006/relationships/slide" Target="slide20.xml"/><Relationship Id="rId50" Type="http://schemas.openxmlformats.org/officeDocument/2006/relationships/slide" Target="slide31.xml"/><Relationship Id="rId7" Type="http://schemas.openxmlformats.org/officeDocument/2006/relationships/customXml" Target="../../customXml/item345.xml"/><Relationship Id="rId2" Type="http://schemas.openxmlformats.org/officeDocument/2006/relationships/customXml" Target="../../customXml/item714.xml"/><Relationship Id="rId16" Type="http://schemas.openxmlformats.org/officeDocument/2006/relationships/customXml" Target="../../customXml/item406.xml"/><Relationship Id="rId29" Type="http://schemas.openxmlformats.org/officeDocument/2006/relationships/customXml" Target="../../customXml/item233.xml"/><Relationship Id="rId11" Type="http://schemas.openxmlformats.org/officeDocument/2006/relationships/customXml" Target="../../customXml/item1435.xml"/><Relationship Id="rId24" Type="http://schemas.openxmlformats.org/officeDocument/2006/relationships/customXml" Target="../../customXml/item1453.xml"/><Relationship Id="rId32" Type="http://schemas.openxmlformats.org/officeDocument/2006/relationships/customXml" Target="../../customXml/item713.xml"/><Relationship Id="rId37" Type="http://schemas.openxmlformats.org/officeDocument/2006/relationships/notesSlide" Target="../notesSlides/notesSlide5.xml"/><Relationship Id="rId40" Type="http://schemas.openxmlformats.org/officeDocument/2006/relationships/image" Target="../media/image3.emf"/><Relationship Id="rId45" Type="http://schemas.openxmlformats.org/officeDocument/2006/relationships/slide" Target="slide23.xml"/><Relationship Id="rId5" Type="http://schemas.openxmlformats.org/officeDocument/2006/relationships/customXml" Target="../../customXml/item1297.xml"/><Relationship Id="rId15" Type="http://schemas.openxmlformats.org/officeDocument/2006/relationships/customXml" Target="../../customXml/item1505.xml"/><Relationship Id="rId23" Type="http://schemas.openxmlformats.org/officeDocument/2006/relationships/customXml" Target="../../customXml/item633.xml"/><Relationship Id="rId28" Type="http://schemas.openxmlformats.org/officeDocument/2006/relationships/customXml" Target="../../customXml/item1109.xml"/><Relationship Id="rId36" Type="http://schemas.openxmlformats.org/officeDocument/2006/relationships/slideLayout" Target="../slideLayouts/slideLayout1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988.xml"/><Relationship Id="rId19" Type="http://schemas.openxmlformats.org/officeDocument/2006/relationships/customXml" Target="../../customXml/item66.xml"/><Relationship Id="rId31" Type="http://schemas.openxmlformats.org/officeDocument/2006/relationships/customXml" Target="../../customXml/item440.xml"/><Relationship Id="rId44" Type="http://schemas.openxmlformats.org/officeDocument/2006/relationships/slide" Target="slide27.xml"/><Relationship Id="rId4" Type="http://schemas.openxmlformats.org/officeDocument/2006/relationships/customXml" Target="../../customXml/item537.xml"/><Relationship Id="rId9" Type="http://schemas.openxmlformats.org/officeDocument/2006/relationships/customXml" Target="../../customXml/item299.xml"/><Relationship Id="rId14" Type="http://schemas.openxmlformats.org/officeDocument/2006/relationships/customXml" Target="../../customXml/item1290.xml"/><Relationship Id="rId22" Type="http://schemas.openxmlformats.org/officeDocument/2006/relationships/customXml" Target="../../customXml/item1003.xml"/><Relationship Id="rId27" Type="http://schemas.openxmlformats.org/officeDocument/2006/relationships/customXml" Target="../../customXml/item636.xml"/><Relationship Id="rId30" Type="http://schemas.openxmlformats.org/officeDocument/2006/relationships/customXml" Target="../../customXml/item1403.xml"/><Relationship Id="rId35" Type="http://schemas.openxmlformats.org/officeDocument/2006/relationships/customXml" Target="../../customXml/item697.xml"/><Relationship Id="rId43" Type="http://schemas.openxmlformats.org/officeDocument/2006/relationships/slide" Target="slide3.xml"/><Relationship Id="rId48" Type="http://schemas.openxmlformats.org/officeDocument/2006/relationships/slide" Target="slide18.xml"/><Relationship Id="rId8" Type="http://schemas.openxmlformats.org/officeDocument/2006/relationships/customXml" Target="../../customXml/item1480.xml"/><Relationship Id="rId51" Type="http://schemas.openxmlformats.org/officeDocument/2006/relationships/image" Target="../media/image6.png"/><Relationship Id="rId3" Type="http://schemas.openxmlformats.org/officeDocument/2006/relationships/customXml" Target="../../customXml/item808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362.xml"/><Relationship Id="rId25" Type="http://schemas.openxmlformats.org/officeDocument/2006/relationships/customXml" Target="../../customXml/item1392.xml"/><Relationship Id="rId33" Type="http://schemas.openxmlformats.org/officeDocument/2006/relationships/customXml" Target="../../customXml/item172.xml"/><Relationship Id="rId38" Type="http://schemas.openxmlformats.org/officeDocument/2006/relationships/image" Target="../media/image1.emf"/><Relationship Id="rId46" Type="http://schemas.openxmlformats.org/officeDocument/2006/relationships/slide" Target="slide7.xml"/><Relationship Id="rId20" Type="http://schemas.openxmlformats.org/officeDocument/2006/relationships/customXml" Target="../../customXml/item601.xml"/><Relationship Id="rId41" Type="http://schemas.openxmlformats.org/officeDocument/2006/relationships/image" Target="../media/image4.emf"/><Relationship Id="rId1" Type="http://schemas.openxmlformats.org/officeDocument/2006/relationships/customXml" Target="../../customXml/item1445.xml"/><Relationship Id="rId6" Type="http://schemas.openxmlformats.org/officeDocument/2006/relationships/customXml" Target="../../customXml/item20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3.xml"/><Relationship Id="rId18" Type="http://schemas.openxmlformats.org/officeDocument/2006/relationships/customXml" Target="../../customXml/item1100.xml"/><Relationship Id="rId26" Type="http://schemas.openxmlformats.org/officeDocument/2006/relationships/customXml" Target="../../customXml/item1457.xml"/><Relationship Id="rId39" Type="http://schemas.openxmlformats.org/officeDocument/2006/relationships/slide" Target="slide3.xml"/><Relationship Id="rId21" Type="http://schemas.openxmlformats.org/officeDocument/2006/relationships/customXml" Target="../../customXml/item1111.xml"/><Relationship Id="rId34" Type="http://schemas.openxmlformats.org/officeDocument/2006/relationships/image" Target="../media/image1.emf"/><Relationship Id="rId42" Type="http://schemas.openxmlformats.org/officeDocument/2006/relationships/slide" Target="slide6.xml"/><Relationship Id="rId47" Type="http://schemas.openxmlformats.org/officeDocument/2006/relationships/slide" Target="slide31.xml"/><Relationship Id="rId7" Type="http://schemas.openxmlformats.org/officeDocument/2006/relationships/customXml" Target="../../customXml/item1133.xml"/><Relationship Id="rId2" Type="http://schemas.openxmlformats.org/officeDocument/2006/relationships/customXml" Target="../../customXml/item508.xml"/><Relationship Id="rId16" Type="http://schemas.openxmlformats.org/officeDocument/2006/relationships/customXml" Target="../../customXml/item1442.xml"/><Relationship Id="rId29" Type="http://schemas.openxmlformats.org/officeDocument/2006/relationships/customXml" Target="../../customXml/item1363.xml"/><Relationship Id="rId1" Type="http://schemas.openxmlformats.org/officeDocument/2006/relationships/customXml" Target="../../customXml/item595.xml"/><Relationship Id="rId6" Type="http://schemas.openxmlformats.org/officeDocument/2006/relationships/customXml" Target="../../customXml/item941.xml"/><Relationship Id="rId11" Type="http://schemas.openxmlformats.org/officeDocument/2006/relationships/customXml" Target="../../customXml/item1540.xml"/><Relationship Id="rId24" Type="http://schemas.openxmlformats.org/officeDocument/2006/relationships/customXml" Target="../../customXml/item731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4.emf"/><Relationship Id="rId40" Type="http://schemas.openxmlformats.org/officeDocument/2006/relationships/slide" Target="slide27.xml"/><Relationship Id="rId45" Type="http://schemas.openxmlformats.org/officeDocument/2006/relationships/slide" Target="slide18.xml"/><Relationship Id="rId5" Type="http://schemas.openxmlformats.org/officeDocument/2006/relationships/customXml" Target="../../customXml/item168.xml"/><Relationship Id="rId15" Type="http://schemas.openxmlformats.org/officeDocument/2006/relationships/customXml" Target="../../customXml/item979.xml"/><Relationship Id="rId23" Type="http://schemas.openxmlformats.org/officeDocument/2006/relationships/customXml" Target="../../customXml/item1332.xml"/><Relationship Id="rId28" Type="http://schemas.openxmlformats.org/officeDocument/2006/relationships/customXml" Target="../../customXml/item346.xml"/><Relationship Id="rId36" Type="http://schemas.openxmlformats.org/officeDocument/2006/relationships/image" Target="../media/image3.emf"/><Relationship Id="rId10" Type="http://schemas.openxmlformats.org/officeDocument/2006/relationships/customXml" Target="../../customXml/item446.xml"/><Relationship Id="rId19" Type="http://schemas.openxmlformats.org/officeDocument/2006/relationships/customXml" Target="../../customXml/item521.xml"/><Relationship Id="rId31" Type="http://schemas.openxmlformats.org/officeDocument/2006/relationships/customXml" Target="../../customXml/item91.xml"/><Relationship Id="rId44" Type="http://schemas.openxmlformats.org/officeDocument/2006/relationships/slide" Target="slide8.xml"/><Relationship Id="rId4" Type="http://schemas.openxmlformats.org/officeDocument/2006/relationships/customXml" Target="../../customXml/item1478.xml"/><Relationship Id="rId9" Type="http://schemas.openxmlformats.org/officeDocument/2006/relationships/customXml" Target="../../customXml/item522.xml"/><Relationship Id="rId14" Type="http://schemas.openxmlformats.org/officeDocument/2006/relationships/customXml" Target="../../customXml/item3.xml"/><Relationship Id="rId22" Type="http://schemas.openxmlformats.org/officeDocument/2006/relationships/customXml" Target="../../customXml/item108.xml"/><Relationship Id="rId27" Type="http://schemas.openxmlformats.org/officeDocument/2006/relationships/customXml" Target="../../customXml/item282.xml"/><Relationship Id="rId30" Type="http://schemas.openxmlformats.org/officeDocument/2006/relationships/customXml" Target="../../customXml/item1019.xml"/><Relationship Id="rId35" Type="http://schemas.openxmlformats.org/officeDocument/2006/relationships/image" Target="../media/image2.emf"/><Relationship Id="rId43" Type="http://schemas.openxmlformats.org/officeDocument/2006/relationships/image" Target="../media/image7.emf"/><Relationship Id="rId48" Type="http://schemas.openxmlformats.org/officeDocument/2006/relationships/image" Target="../media/image6.png"/><Relationship Id="rId8" Type="http://schemas.openxmlformats.org/officeDocument/2006/relationships/customXml" Target="../../customXml/item1440.xml"/><Relationship Id="rId3" Type="http://schemas.openxmlformats.org/officeDocument/2006/relationships/customXml" Target="../../customXml/item1075.xml"/><Relationship Id="rId12" Type="http://schemas.openxmlformats.org/officeDocument/2006/relationships/customXml" Target="../../customXml/item1162.xml"/><Relationship Id="rId17" Type="http://schemas.openxmlformats.org/officeDocument/2006/relationships/customXml" Target="../../customXml/item810.xml"/><Relationship Id="rId25" Type="http://schemas.openxmlformats.org/officeDocument/2006/relationships/customXml" Target="../../customXml/item336.xml"/><Relationship Id="rId33" Type="http://schemas.openxmlformats.org/officeDocument/2006/relationships/notesSlide" Target="../notesSlides/notesSlide6.xml"/><Relationship Id="rId38" Type="http://schemas.openxmlformats.org/officeDocument/2006/relationships/slide" Target="slide10.xml"/><Relationship Id="rId46" Type="http://schemas.openxmlformats.org/officeDocument/2006/relationships/image" Target="../media/image5.emf"/><Relationship Id="rId20" Type="http://schemas.openxmlformats.org/officeDocument/2006/relationships/customXml" Target="../../customXml/item190.xml"/><Relationship Id="rId41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3.xml"/><Relationship Id="rId18" Type="http://schemas.openxmlformats.org/officeDocument/2006/relationships/customXml" Target="../../customXml/item21.xml"/><Relationship Id="rId26" Type="http://schemas.openxmlformats.org/officeDocument/2006/relationships/customXml" Target="../../customXml/item932.xml"/><Relationship Id="rId39" Type="http://schemas.openxmlformats.org/officeDocument/2006/relationships/customXml" Target="../../customXml/item763.xml"/><Relationship Id="rId21" Type="http://schemas.openxmlformats.org/officeDocument/2006/relationships/customXml" Target="../../customXml/item557.xml"/><Relationship Id="rId34" Type="http://schemas.openxmlformats.org/officeDocument/2006/relationships/customXml" Target="../../customXml/item210.xml"/><Relationship Id="rId42" Type="http://schemas.openxmlformats.org/officeDocument/2006/relationships/customXml" Target="../../customXml/item228.xml"/><Relationship Id="rId47" Type="http://schemas.openxmlformats.org/officeDocument/2006/relationships/notesSlide" Target="../notesSlides/notesSlide7.xml"/><Relationship Id="rId50" Type="http://schemas.openxmlformats.org/officeDocument/2006/relationships/image" Target="../media/image3.emf"/><Relationship Id="rId55" Type="http://schemas.openxmlformats.org/officeDocument/2006/relationships/slide" Target="slide23.xml"/><Relationship Id="rId7" Type="http://schemas.openxmlformats.org/officeDocument/2006/relationships/customXml" Target="../../customXml/item615.xml"/><Relationship Id="rId2" Type="http://schemas.openxmlformats.org/officeDocument/2006/relationships/customXml" Target="../../customXml/item733.xml"/><Relationship Id="rId16" Type="http://schemas.openxmlformats.org/officeDocument/2006/relationships/customXml" Target="../../customXml/item1103.xml"/><Relationship Id="rId29" Type="http://schemas.openxmlformats.org/officeDocument/2006/relationships/customXml" Target="../../customXml/item70.xml"/><Relationship Id="rId11" Type="http://schemas.openxmlformats.org/officeDocument/2006/relationships/customXml" Target="../../customXml/item775.xml"/><Relationship Id="rId24" Type="http://schemas.openxmlformats.org/officeDocument/2006/relationships/customXml" Target="../../customXml/item1351.xml"/><Relationship Id="rId32" Type="http://schemas.openxmlformats.org/officeDocument/2006/relationships/customXml" Target="../../customXml/item701.xml"/><Relationship Id="rId37" Type="http://schemas.openxmlformats.org/officeDocument/2006/relationships/customXml" Target="../../customXml/item602.xml"/><Relationship Id="rId40" Type="http://schemas.openxmlformats.org/officeDocument/2006/relationships/customXml" Target="../../customXml/item420.xml"/><Relationship Id="rId45" Type="http://schemas.openxmlformats.org/officeDocument/2006/relationships/customXml" Target="../../customXml/item800.xml"/><Relationship Id="rId53" Type="http://schemas.openxmlformats.org/officeDocument/2006/relationships/slide" Target="slide3.xml"/><Relationship Id="rId58" Type="http://schemas.openxmlformats.org/officeDocument/2006/relationships/slide" Target="slide9.xml"/><Relationship Id="rId5" Type="http://schemas.openxmlformats.org/officeDocument/2006/relationships/customXml" Target="../../customXml/item705.xml"/><Relationship Id="rId61" Type="http://schemas.openxmlformats.org/officeDocument/2006/relationships/slide" Target="slide31.xml"/><Relationship Id="rId19" Type="http://schemas.openxmlformats.org/officeDocument/2006/relationships/customXml" Target="../../customXml/item930.xml"/><Relationship Id="rId14" Type="http://schemas.openxmlformats.org/officeDocument/2006/relationships/customXml" Target="../../customXml/item1030.xml"/><Relationship Id="rId22" Type="http://schemas.openxmlformats.org/officeDocument/2006/relationships/customXml" Target="../../customXml/item128.xml"/><Relationship Id="rId27" Type="http://schemas.openxmlformats.org/officeDocument/2006/relationships/customXml" Target="../../customXml/item464.xml"/><Relationship Id="rId30" Type="http://schemas.openxmlformats.org/officeDocument/2006/relationships/customXml" Target="../../customXml/item960.xml"/><Relationship Id="rId35" Type="http://schemas.openxmlformats.org/officeDocument/2006/relationships/customXml" Target="../../customXml/item1025.xml"/><Relationship Id="rId43" Type="http://schemas.openxmlformats.org/officeDocument/2006/relationships/customXml" Target="../../customXml/item227.xml"/><Relationship Id="rId48" Type="http://schemas.openxmlformats.org/officeDocument/2006/relationships/image" Target="../media/image1.emf"/><Relationship Id="rId56" Type="http://schemas.openxmlformats.org/officeDocument/2006/relationships/slide" Target="slide6.xml"/><Relationship Id="rId8" Type="http://schemas.openxmlformats.org/officeDocument/2006/relationships/customXml" Target="../../customXml/item1227.xml"/><Relationship Id="rId51" Type="http://schemas.openxmlformats.org/officeDocument/2006/relationships/image" Target="../media/image4.emf"/><Relationship Id="rId3" Type="http://schemas.openxmlformats.org/officeDocument/2006/relationships/customXml" Target="../../customXml/item400.xml"/><Relationship Id="rId12" Type="http://schemas.openxmlformats.org/officeDocument/2006/relationships/customXml" Target="../../customXml/item118.xml"/><Relationship Id="rId17" Type="http://schemas.openxmlformats.org/officeDocument/2006/relationships/customXml" Target="../../customXml/item761.xml"/><Relationship Id="rId25" Type="http://schemas.openxmlformats.org/officeDocument/2006/relationships/customXml" Target="../../customXml/item555.xml"/><Relationship Id="rId33" Type="http://schemas.openxmlformats.org/officeDocument/2006/relationships/customXml" Target="../../customXml/item881.xml"/><Relationship Id="rId38" Type="http://schemas.openxmlformats.org/officeDocument/2006/relationships/customXml" Target="../../customXml/item1203.xml"/><Relationship Id="rId46" Type="http://schemas.openxmlformats.org/officeDocument/2006/relationships/slideLayout" Target="../slideLayouts/slideLayout2.xml"/><Relationship Id="rId59" Type="http://schemas.openxmlformats.org/officeDocument/2006/relationships/slide" Target="slide18.xml"/><Relationship Id="rId20" Type="http://schemas.openxmlformats.org/officeDocument/2006/relationships/customXml" Target="../../customXml/item1126.xml"/><Relationship Id="rId41" Type="http://schemas.openxmlformats.org/officeDocument/2006/relationships/customXml" Target="../../customXml/item1241.xml"/><Relationship Id="rId54" Type="http://schemas.openxmlformats.org/officeDocument/2006/relationships/slide" Target="slide27.xml"/><Relationship Id="rId62" Type="http://schemas.openxmlformats.org/officeDocument/2006/relationships/image" Target="../media/image6.png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1064.xml"/><Relationship Id="rId15" Type="http://schemas.openxmlformats.org/officeDocument/2006/relationships/customXml" Target="../../customXml/item355.xml"/><Relationship Id="rId23" Type="http://schemas.openxmlformats.org/officeDocument/2006/relationships/customXml" Target="../../customXml/item1522.xml"/><Relationship Id="rId28" Type="http://schemas.openxmlformats.org/officeDocument/2006/relationships/customXml" Target="../../customXml/item1164.xml"/><Relationship Id="rId36" Type="http://schemas.openxmlformats.org/officeDocument/2006/relationships/customXml" Target="../../customXml/item922.xml"/><Relationship Id="rId49" Type="http://schemas.openxmlformats.org/officeDocument/2006/relationships/image" Target="../media/image2.emf"/><Relationship Id="rId57" Type="http://schemas.openxmlformats.org/officeDocument/2006/relationships/image" Target="../media/image7.emf"/><Relationship Id="rId10" Type="http://schemas.openxmlformats.org/officeDocument/2006/relationships/customXml" Target="../../customXml/item791.xml"/><Relationship Id="rId31" Type="http://schemas.openxmlformats.org/officeDocument/2006/relationships/customXml" Target="../../customXml/item783.xml"/><Relationship Id="rId44" Type="http://schemas.openxmlformats.org/officeDocument/2006/relationships/customXml" Target="../../customXml/item681.xml"/><Relationship Id="rId52" Type="http://schemas.openxmlformats.org/officeDocument/2006/relationships/slide" Target="slide10.xml"/><Relationship Id="rId60" Type="http://schemas.openxmlformats.org/officeDocument/2006/relationships/image" Target="../media/image5.emf"/><Relationship Id="rId4" Type="http://schemas.openxmlformats.org/officeDocument/2006/relationships/customXml" Target="../../customXml/item309.xml"/><Relationship Id="rId9" Type="http://schemas.openxmlformats.org/officeDocument/2006/relationships/customXml" Target="../../customXml/item34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30.xml"/><Relationship Id="rId21" Type="http://schemas.openxmlformats.org/officeDocument/2006/relationships/customXml" Target="../../customXml/item991.xml"/><Relationship Id="rId42" Type="http://schemas.openxmlformats.org/officeDocument/2006/relationships/customXml" Target="../../customXml/item67.xml"/><Relationship Id="rId47" Type="http://schemas.openxmlformats.org/officeDocument/2006/relationships/customXml" Target="../../customXml/item418.xml"/><Relationship Id="rId63" Type="http://schemas.openxmlformats.org/officeDocument/2006/relationships/customXml" Target="../../customXml/item1355.xml"/><Relationship Id="rId68" Type="http://schemas.openxmlformats.org/officeDocument/2006/relationships/customXml" Target="../../customXml/item1520.xml"/><Relationship Id="rId84" Type="http://schemas.openxmlformats.org/officeDocument/2006/relationships/customXml" Target="../../customXml/item1513.xml"/><Relationship Id="rId89" Type="http://schemas.openxmlformats.org/officeDocument/2006/relationships/image" Target="../media/image3.emf"/><Relationship Id="rId16" Type="http://schemas.openxmlformats.org/officeDocument/2006/relationships/customXml" Target="../../customXml/item1048.xml"/><Relationship Id="rId11" Type="http://schemas.openxmlformats.org/officeDocument/2006/relationships/customXml" Target="../../customXml/item1068.xml"/><Relationship Id="rId32" Type="http://schemas.openxmlformats.org/officeDocument/2006/relationships/customXml" Target="../../customXml/item578.xml"/><Relationship Id="rId37" Type="http://schemas.openxmlformats.org/officeDocument/2006/relationships/customXml" Target="../../customXml/item566.xml"/><Relationship Id="rId53" Type="http://schemas.openxmlformats.org/officeDocument/2006/relationships/customXml" Target="../../customXml/item304.xml"/><Relationship Id="rId58" Type="http://schemas.openxmlformats.org/officeDocument/2006/relationships/customXml" Target="../../customXml/item166.xml"/><Relationship Id="rId74" Type="http://schemas.openxmlformats.org/officeDocument/2006/relationships/customXml" Target="../../customXml/item600.xml"/><Relationship Id="rId79" Type="http://schemas.openxmlformats.org/officeDocument/2006/relationships/customXml" Target="../../customXml/item1469.xml"/><Relationship Id="rId102" Type="http://schemas.openxmlformats.org/officeDocument/2006/relationships/image" Target="../media/image6.png"/><Relationship Id="rId5" Type="http://schemas.openxmlformats.org/officeDocument/2006/relationships/customXml" Target="../../customXml/item1015.xml"/><Relationship Id="rId90" Type="http://schemas.openxmlformats.org/officeDocument/2006/relationships/image" Target="../media/image4.emf"/><Relationship Id="rId95" Type="http://schemas.openxmlformats.org/officeDocument/2006/relationships/slide" Target="slide6.xml"/><Relationship Id="rId22" Type="http://schemas.openxmlformats.org/officeDocument/2006/relationships/customXml" Target="../../customXml/item1006.xml"/><Relationship Id="rId27" Type="http://schemas.openxmlformats.org/officeDocument/2006/relationships/customXml" Target="../../customXml/item242.xml"/><Relationship Id="rId43" Type="http://schemas.openxmlformats.org/officeDocument/2006/relationships/customXml" Target="../../customXml/item851.xml"/><Relationship Id="rId48" Type="http://schemas.openxmlformats.org/officeDocument/2006/relationships/customXml" Target="../../customXml/item670.xml"/><Relationship Id="rId64" Type="http://schemas.openxmlformats.org/officeDocument/2006/relationships/customXml" Target="../../customXml/item877.xml"/><Relationship Id="rId69" Type="http://schemas.openxmlformats.org/officeDocument/2006/relationships/customXml" Target="../../customXml/item424.xml"/><Relationship Id="rId80" Type="http://schemas.openxmlformats.org/officeDocument/2006/relationships/customXml" Target="../../customXml/item711.xml"/><Relationship Id="rId85" Type="http://schemas.openxmlformats.org/officeDocument/2006/relationships/slideLayout" Target="../slideLayouts/slideLayout2.xml"/><Relationship Id="rId12" Type="http://schemas.openxmlformats.org/officeDocument/2006/relationships/customXml" Target="../../customXml/item1250.xml"/><Relationship Id="rId17" Type="http://schemas.openxmlformats.org/officeDocument/2006/relationships/customXml" Target="../../customXml/item477.xml"/><Relationship Id="rId33" Type="http://schemas.openxmlformats.org/officeDocument/2006/relationships/customXml" Target="../../customXml/item1424.xml"/><Relationship Id="rId38" Type="http://schemas.openxmlformats.org/officeDocument/2006/relationships/customXml" Target="../../customXml/item361.xml"/><Relationship Id="rId59" Type="http://schemas.openxmlformats.org/officeDocument/2006/relationships/customXml" Target="../../customXml/item1360.xml"/><Relationship Id="rId103" Type="http://schemas.openxmlformats.org/officeDocument/2006/relationships/image" Target="../media/image10.png"/><Relationship Id="rId20" Type="http://schemas.openxmlformats.org/officeDocument/2006/relationships/customXml" Target="../../customXml/item1221.xml"/><Relationship Id="rId41" Type="http://schemas.openxmlformats.org/officeDocument/2006/relationships/customXml" Target="../../customXml/item724.xml"/><Relationship Id="rId54" Type="http://schemas.openxmlformats.org/officeDocument/2006/relationships/customXml" Target="../../customXml/item277.xml"/><Relationship Id="rId62" Type="http://schemas.openxmlformats.org/officeDocument/2006/relationships/customXml" Target="../../customXml/item676.xml"/><Relationship Id="rId70" Type="http://schemas.openxmlformats.org/officeDocument/2006/relationships/customXml" Target="../../customXml/item267.xml"/><Relationship Id="rId75" Type="http://schemas.openxmlformats.org/officeDocument/2006/relationships/customXml" Target="../../customXml/item248.xml"/><Relationship Id="rId83" Type="http://schemas.openxmlformats.org/officeDocument/2006/relationships/customXml" Target="../../customXml/item1494.xml"/><Relationship Id="rId88" Type="http://schemas.openxmlformats.org/officeDocument/2006/relationships/image" Target="../media/image2.emf"/><Relationship Id="rId91" Type="http://schemas.openxmlformats.org/officeDocument/2006/relationships/slide" Target="slide10.xml"/><Relationship Id="rId96" Type="http://schemas.openxmlformats.org/officeDocument/2006/relationships/slide" Target="slide8.xml"/><Relationship Id="rId1" Type="http://schemas.openxmlformats.org/officeDocument/2006/relationships/customXml" Target="../../customXml/item1570.xml"/><Relationship Id="rId6" Type="http://schemas.openxmlformats.org/officeDocument/2006/relationships/customXml" Target="../../customXml/item921.xml"/><Relationship Id="rId15" Type="http://schemas.openxmlformats.org/officeDocument/2006/relationships/customXml" Target="../../customXml/item1198.xml"/><Relationship Id="rId23" Type="http://schemas.openxmlformats.org/officeDocument/2006/relationships/customXml" Target="../../customXml/item1101.xml"/><Relationship Id="rId28" Type="http://schemas.openxmlformats.org/officeDocument/2006/relationships/customXml" Target="../../customXml/item156.xml"/><Relationship Id="rId36" Type="http://schemas.openxmlformats.org/officeDocument/2006/relationships/customXml" Target="../../customXml/item613.xml"/><Relationship Id="rId49" Type="http://schemas.openxmlformats.org/officeDocument/2006/relationships/customXml" Target="../../customXml/item351.xml"/><Relationship Id="rId57" Type="http://schemas.openxmlformats.org/officeDocument/2006/relationships/customXml" Target="../../customXml/item1317.xml"/><Relationship Id="rId10" Type="http://schemas.openxmlformats.org/officeDocument/2006/relationships/customXml" Target="../../customXml/item750.xml"/><Relationship Id="rId31" Type="http://schemas.openxmlformats.org/officeDocument/2006/relationships/customXml" Target="../../customXml/item1429.xml"/><Relationship Id="rId44" Type="http://schemas.openxmlformats.org/officeDocument/2006/relationships/customXml" Target="../../customXml/item938.xml"/><Relationship Id="rId52" Type="http://schemas.openxmlformats.org/officeDocument/2006/relationships/customXml" Target="../../customXml/item953.xml"/><Relationship Id="rId60" Type="http://schemas.openxmlformats.org/officeDocument/2006/relationships/customXml" Target="../../customXml/item819.xml"/><Relationship Id="rId65" Type="http://schemas.openxmlformats.org/officeDocument/2006/relationships/customXml" Target="../../customXml/item1468.xml"/><Relationship Id="rId73" Type="http://schemas.openxmlformats.org/officeDocument/2006/relationships/customXml" Target="../../customXml/item693.xml"/><Relationship Id="rId78" Type="http://schemas.openxmlformats.org/officeDocument/2006/relationships/customXml" Target="../../customXml/item38.xml"/><Relationship Id="rId81" Type="http://schemas.openxmlformats.org/officeDocument/2006/relationships/customXml" Target="../../customXml/item1421.xml"/><Relationship Id="rId86" Type="http://schemas.openxmlformats.org/officeDocument/2006/relationships/notesSlide" Target="../notesSlides/notesSlide8.xml"/><Relationship Id="rId94" Type="http://schemas.openxmlformats.org/officeDocument/2006/relationships/slide" Target="slide23.xml"/><Relationship Id="rId99" Type="http://schemas.openxmlformats.org/officeDocument/2006/relationships/image" Target="../media/image5.emf"/><Relationship Id="rId101" Type="http://schemas.openxmlformats.org/officeDocument/2006/relationships/slide" Target="slide31.xml"/><Relationship Id="rId4" Type="http://schemas.openxmlformats.org/officeDocument/2006/relationships/customXml" Target="../../customXml/item708.xml"/><Relationship Id="rId9" Type="http://schemas.openxmlformats.org/officeDocument/2006/relationships/customXml" Target="../../customXml/item989.xml"/><Relationship Id="rId13" Type="http://schemas.openxmlformats.org/officeDocument/2006/relationships/customXml" Target="../../customXml/item1438.xml"/><Relationship Id="rId18" Type="http://schemas.openxmlformats.org/officeDocument/2006/relationships/customXml" Target="../../customXml/item916.xml"/><Relationship Id="rId39" Type="http://schemas.openxmlformats.org/officeDocument/2006/relationships/customXml" Target="../../customXml/item1562.xml"/><Relationship Id="rId34" Type="http://schemas.openxmlformats.org/officeDocument/2006/relationships/customXml" Target="../../customXml/item278.xml"/><Relationship Id="rId50" Type="http://schemas.openxmlformats.org/officeDocument/2006/relationships/customXml" Target="../../customXml/item568.xml"/><Relationship Id="rId55" Type="http://schemas.openxmlformats.org/officeDocument/2006/relationships/customXml" Target="../../customXml/item969.xml"/><Relationship Id="rId76" Type="http://schemas.openxmlformats.org/officeDocument/2006/relationships/customXml" Target="../../customXml/item767.xml"/><Relationship Id="rId97" Type="http://schemas.openxmlformats.org/officeDocument/2006/relationships/image" Target="../media/image7.emf"/><Relationship Id="rId104" Type="http://schemas.openxmlformats.org/officeDocument/2006/relationships/image" Target="../media/image11.png"/><Relationship Id="rId7" Type="http://schemas.openxmlformats.org/officeDocument/2006/relationships/customXml" Target="../../customXml/item143.xml"/><Relationship Id="rId71" Type="http://schemas.openxmlformats.org/officeDocument/2006/relationships/customXml" Target="../../customXml/item885.xml"/><Relationship Id="rId92" Type="http://schemas.openxmlformats.org/officeDocument/2006/relationships/slide" Target="slide3.xml"/><Relationship Id="rId2" Type="http://schemas.openxmlformats.org/officeDocument/2006/relationships/customXml" Target="../../customXml/item1416.xml"/><Relationship Id="rId29" Type="http://schemas.openxmlformats.org/officeDocument/2006/relationships/customXml" Target="../../customXml/item1346.xml"/><Relationship Id="rId24" Type="http://schemas.openxmlformats.org/officeDocument/2006/relationships/customXml" Target="../../customXml/item746.xml"/><Relationship Id="rId40" Type="http://schemas.openxmlformats.org/officeDocument/2006/relationships/customXml" Target="../../customXml/item154.xml"/><Relationship Id="rId45" Type="http://schemas.openxmlformats.org/officeDocument/2006/relationships/customXml" Target="../../customXml/item516.xml"/><Relationship Id="rId66" Type="http://schemas.openxmlformats.org/officeDocument/2006/relationships/customXml" Target="../../customXml/item789.xml"/><Relationship Id="rId87" Type="http://schemas.openxmlformats.org/officeDocument/2006/relationships/image" Target="../media/image1.emf"/><Relationship Id="rId61" Type="http://schemas.openxmlformats.org/officeDocument/2006/relationships/customXml" Target="../../customXml/item823.xml"/><Relationship Id="rId82" Type="http://schemas.openxmlformats.org/officeDocument/2006/relationships/customXml" Target="../../customXml/item517.xml"/><Relationship Id="rId19" Type="http://schemas.openxmlformats.org/officeDocument/2006/relationships/customXml" Target="../../customXml/item865.xml"/><Relationship Id="rId14" Type="http://schemas.openxmlformats.org/officeDocument/2006/relationships/customXml" Target="../../customXml/item448.xml"/><Relationship Id="rId30" Type="http://schemas.openxmlformats.org/officeDocument/2006/relationships/customXml" Target="../../customXml/item1404.xml"/><Relationship Id="rId35" Type="http://schemas.openxmlformats.org/officeDocument/2006/relationships/customXml" Target="../../customXml/item935.xml"/><Relationship Id="rId56" Type="http://schemas.openxmlformats.org/officeDocument/2006/relationships/customXml" Target="../../customXml/item694.xml"/><Relationship Id="rId77" Type="http://schemas.openxmlformats.org/officeDocument/2006/relationships/customXml" Target="../../customXml/item1348.xml"/><Relationship Id="rId100" Type="http://schemas.openxmlformats.org/officeDocument/2006/relationships/slide" Target="slide7.xml"/><Relationship Id="rId105" Type="http://schemas.openxmlformats.org/officeDocument/2006/relationships/image" Target="../media/image12.png"/><Relationship Id="rId8" Type="http://schemas.openxmlformats.org/officeDocument/2006/relationships/customXml" Target="../../customXml/item1112.xml"/><Relationship Id="rId51" Type="http://schemas.openxmlformats.org/officeDocument/2006/relationships/customXml" Target="../../customXml/item113.xml"/><Relationship Id="rId72" Type="http://schemas.openxmlformats.org/officeDocument/2006/relationships/customXml" Target="../../customXml/item1569.xml"/><Relationship Id="rId93" Type="http://schemas.openxmlformats.org/officeDocument/2006/relationships/slide" Target="slide27.xml"/><Relationship Id="rId98" Type="http://schemas.openxmlformats.org/officeDocument/2006/relationships/slide" Target="slide18.xml"/><Relationship Id="rId3" Type="http://schemas.openxmlformats.org/officeDocument/2006/relationships/customXml" Target="../../customXml/item728.xml"/><Relationship Id="rId25" Type="http://schemas.openxmlformats.org/officeDocument/2006/relationships/customXml" Target="../../customXml/item897.xml"/><Relationship Id="rId46" Type="http://schemas.openxmlformats.org/officeDocument/2006/relationships/customXml" Target="../../customXml/item669.xml"/><Relationship Id="rId67" Type="http://schemas.openxmlformats.org/officeDocument/2006/relationships/customXml" Target="../../customXml/item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B8223D38-F46A-459A-AEA9-05E4A6BD988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12984" y="1378004"/>
            <a:ext cx="9566031" cy="4101992"/>
            <a:chOff x="0" y="-35815"/>
            <a:chExt cx="9144000" cy="68938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BB825D-607B-4875-899F-3CC58BD5A589}"/>
                </a:ext>
              </a:extLst>
            </p:cNvPr>
            <p:cNvGrpSpPr/>
            <p:nvPr/>
          </p:nvGrpSpPr>
          <p:grpSpPr>
            <a:xfrm>
              <a:off x="0" y="-35815"/>
              <a:ext cx="9144000" cy="6893815"/>
              <a:chOff x="0" y="-35815"/>
              <a:chExt cx="9144000" cy="689381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F9AF53-4BE1-4613-82FE-47C1D0AD680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CC2EB6-5FF3-4481-8958-8FE292AB2E1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ED519120-B012-4211-BA05-C4D39A0B46FC}"/>
                  </a:ext>
                </a:extLst>
              </p:cNvPr>
              <p:cNvSpPr txBox="1"/>
              <p:nvPr/>
            </p:nvSpPr>
            <p:spPr>
              <a:xfrm>
                <a:off x="240976" y="-35815"/>
                <a:ext cx="964419" cy="38793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Iniciar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sesión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97E315DB-48F4-4EA2-999D-DDA3D14DF59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35356AB2-9148-41FC-B04B-0AC77E7F585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6179A3D7-CE41-486E-8B88-82FD121D58A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62EDC0E6-427F-4915-9789-AE7EC9C5545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DB63997F-4076-48A8-A23C-93B8D7AA5BA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0CA4727F-B4F6-47EC-8724-607DED449E4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797003-8CB2-412E-9489-532E5A6312E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ile">
            <a:extLst>
              <a:ext uri="{FF2B5EF4-FFF2-40B4-BE49-F238E27FC236}">
                <a16:creationId xmlns:a16="http://schemas.microsoft.com/office/drawing/2014/main" id="{593583F5-E0FE-4FE0-8B43-529DCC37935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388938" y="1587121"/>
            <a:ext cx="2972047" cy="38239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DE49FE26-0D4B-41BF-BDB4-2CF6DB63CA5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49730" y="3137134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sp>
        <p:nvSpPr>
          <p:cNvPr id="16" name="Tile">
            <a:extLst>
              <a:ext uri="{FF2B5EF4-FFF2-40B4-BE49-F238E27FC236}">
                <a16:creationId xmlns:a16="http://schemas.microsoft.com/office/drawing/2014/main" id="{24DC71A9-1532-4110-BDD5-9761A70490E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flipV="1">
            <a:off x="5043420" y="2523653"/>
            <a:ext cx="515315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F3476264-E658-4259-AF4C-A2EEB108D42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963703" y="2030763"/>
            <a:ext cx="15648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endParaRPr lang="en-US" sz="3200" dirty="0">
              <a:solidFill>
                <a:schemeClr val="bg2">
                  <a:lumMod val="9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le">
            <a:extLst>
              <a:ext uri="{FF2B5EF4-FFF2-40B4-BE49-F238E27FC236}">
                <a16:creationId xmlns:a16="http://schemas.microsoft.com/office/drawing/2014/main" id="{10D18042-B957-4819-AB18-8E44EBF5638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flipV="1">
            <a:off x="5043420" y="3176932"/>
            <a:ext cx="515315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858E0273-B560-420F-8386-4F7082E2031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963703" y="2684042"/>
            <a:ext cx="22333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  <a:endParaRPr lang="en-US" sz="3200" dirty="0">
              <a:solidFill>
                <a:schemeClr val="bg2">
                  <a:lumMod val="9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990A479F-5EE0-4D37-ADAA-36A94932606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043419" y="4220307"/>
            <a:ext cx="5153159" cy="6657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D8A64403-8C84-4653-A2C0-167BE9EE823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474614" y="5019242"/>
            <a:ext cx="221105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1400" u="sng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Olvidaste</a:t>
            </a:r>
            <a:r>
              <a:rPr lang="en-US" sz="14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tu</a:t>
            </a:r>
            <a:r>
              <a:rPr lang="en-US" sz="14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u="sng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sz="1400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910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02F112A0-F55D-4BC5-AB2E-20E48872BDD0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3261" y="306319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3ED287BE-3183-494D-AD53-6235EFE4354B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7655935" y="306319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161BA074-BC69-4FBD-B2D5-49565BA5E304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7700762" y="3481077"/>
            <a:ext cx="2838085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Existentes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7D9F3885-8EA1-4074-9352-33DAF996995A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475558" y="3142524"/>
            <a:ext cx="2536015" cy="140038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Nuevo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proyecto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3F848743-C1E6-43F1-97A1-7B41AD3145CF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339B1539-00EE-48F5-81F4-32595F987E8F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5" name="Tile">
            <a:extLst>
              <a:ext uri="{FF2B5EF4-FFF2-40B4-BE49-F238E27FC236}">
                <a16:creationId xmlns:a16="http://schemas.microsoft.com/office/drawing/2014/main" id="{1DEB143F-2AC8-4987-BE24-0AE25CE0E898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8E984BC6-DE32-46DA-BB10-BE8F8982EEB7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D7D67BCC-E059-4D07-9EB2-303A5CA7B206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1BA20F6F-46E8-49ED-9226-D75A3151D987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464E9E8A-7841-4D61-B285-AEDBCF23C1E7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>
            <a:extLst>
              <a:ext uri="{FF2B5EF4-FFF2-40B4-BE49-F238E27FC236}">
                <a16:creationId xmlns:a16="http://schemas.microsoft.com/office/drawing/2014/main" id="{7DE281A1-360C-4CEC-86D7-DA6BBAD99041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2" descr="C:\Users\t-dantay\Documents\Placeholders\setting.png">
            <a:hlinkClick r:id="rId44" action="ppaction://hlinksldjump"/>
            <a:extLst>
              <a:ext uri="{FF2B5EF4-FFF2-40B4-BE49-F238E27FC236}">
                <a16:creationId xmlns:a16="http://schemas.microsoft.com/office/drawing/2014/main" id="{C6B54441-A578-4B4B-9976-0144E698CA5A}"/>
              </a:ext>
            </a:extLst>
          </p:cNvPr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1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034930" y="1372556"/>
            <a:ext cx="293138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Qué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hoy?</a:t>
            </a:r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0E5753F2-8C36-4A79-B257-98D26924CAD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le">
            <a:extLst>
              <a:ext uri="{FF2B5EF4-FFF2-40B4-BE49-F238E27FC236}">
                <a16:creationId xmlns:a16="http://schemas.microsoft.com/office/drawing/2014/main" id="{760787CA-8430-4ED0-BEA5-BDDA42E30FE4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7655935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le">
            <a:extLst>
              <a:ext uri="{FF2B5EF4-FFF2-40B4-BE49-F238E27FC236}">
                <a16:creationId xmlns:a16="http://schemas.microsoft.com/office/drawing/2014/main" id="{D93850C2-EF8D-4BE9-BF51-828F9101F320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303261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DEB51CF0-ECF8-4F90-9850-B843BBE75342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7655935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F92430E0-3372-4254-A42A-4BE85F2C8B06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64774" y="2802950"/>
            <a:ext cx="1957587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Cocina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3649CD6D-9DA5-4391-9CD8-1D9081BF5EA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7693679" y="2460600"/>
            <a:ext cx="2807420" cy="140038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Centro de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entrete</a:t>
            </a:r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BA44499E-4766-4C76-A249-EF5BE53854D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75568" y="4777268"/>
            <a:ext cx="1535998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Baño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4C29D7FC-EFE4-474D-80EB-AB2603CEC9DD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8189929" y="4777267"/>
            <a:ext cx="1814920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Clóset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D7FE560-F727-4AE8-8AFA-1554DE0A73C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751587" y="802828"/>
            <a:ext cx="1999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Nuevo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proyecto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1">
            <a:hlinkClick r:id="rId48" action="ppaction://hlinksldjump"/>
            <a:extLst>
              <a:ext uri="{FF2B5EF4-FFF2-40B4-BE49-F238E27FC236}">
                <a16:creationId xmlns:a16="http://schemas.microsoft.com/office/drawing/2014/main" id="{E74E55C2-A13D-4A54-B75A-E3C67626887B}"/>
              </a:ext>
            </a:extLst>
          </p:cNvPr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46" name="Freeform 93">
            <a:hlinkClick r:id="rId50" action="ppaction://hlinksldjump"/>
            <a:extLst>
              <a:ext uri="{FF2B5EF4-FFF2-40B4-BE49-F238E27FC236}">
                <a16:creationId xmlns:a16="http://schemas.microsoft.com/office/drawing/2014/main" id="{C5EBD8D2-1F71-4A8B-99E4-C04B25E82B63}"/>
              </a:ext>
            </a:extLst>
          </p:cNvPr>
          <p:cNvSpPr>
            <a:spLocks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11182201" y="5904332"/>
            <a:ext cx="360000" cy="360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FEE6E7E7-A995-4630-90FC-E927C7D9AB1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1">
            <a:extLst>
              <a:ext uri="{FF2B5EF4-FFF2-40B4-BE49-F238E27FC236}">
                <a16:creationId xmlns:a16="http://schemas.microsoft.com/office/drawing/2014/main" id="{EB4F7AEC-DED4-4F42-B0E9-DFD115B763BB}"/>
              </a:ext>
            </a:extLst>
          </p:cNvPr>
          <p:cNvPicPr preferRelativeResize="0">
            <a:picLocks/>
          </p:cNvPicPr>
          <p:nvPr>
            <p:custDataLst>
              <p:custData r:id="rId29"/>
            </p:custDataLst>
          </p:nvPr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9" name="Tile">
            <a:extLst>
              <a:ext uri="{FF2B5EF4-FFF2-40B4-BE49-F238E27FC236}">
                <a16:creationId xmlns:a16="http://schemas.microsoft.com/office/drawing/2014/main" id="{451EC509-E378-4857-BF9B-4B7DA67D291A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>
            <a:extLst>
              <a:ext uri="{FF2B5EF4-FFF2-40B4-BE49-F238E27FC236}">
                <a16:creationId xmlns:a16="http://schemas.microsoft.com/office/drawing/2014/main" id="{FF857CFF-4B1D-4ACE-B206-DD4177C4D71B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le">
            <a:extLst>
              <a:ext uri="{FF2B5EF4-FFF2-40B4-BE49-F238E27FC236}">
                <a16:creationId xmlns:a16="http://schemas.microsoft.com/office/drawing/2014/main" id="{1FEA1256-BF47-447D-A51D-90E3427D721E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le">
            <a:extLst>
              <a:ext uri="{FF2B5EF4-FFF2-40B4-BE49-F238E27FC236}">
                <a16:creationId xmlns:a16="http://schemas.microsoft.com/office/drawing/2014/main" id="{E1B0FBF6-6ACF-4091-BEDD-98B933D7747D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le">
            <a:extLst>
              <a:ext uri="{FF2B5EF4-FFF2-40B4-BE49-F238E27FC236}">
                <a16:creationId xmlns:a16="http://schemas.microsoft.com/office/drawing/2014/main" id="{08CABB00-6C1C-40C9-BFDC-2E317113B9BA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le">
            <a:extLst>
              <a:ext uri="{FF2B5EF4-FFF2-40B4-BE49-F238E27FC236}">
                <a16:creationId xmlns:a16="http://schemas.microsoft.com/office/drawing/2014/main" id="{2A563DF6-E15D-4B5A-BBB8-C40D3ECD6220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2" descr="C:\Users\t-dantay\Documents\Placeholders\setting.png">
            <a:hlinkClick r:id="rId53" action="ppaction://hlinksldjump"/>
            <a:extLst>
              <a:ext uri="{FF2B5EF4-FFF2-40B4-BE49-F238E27FC236}">
                <a16:creationId xmlns:a16="http://schemas.microsoft.com/office/drawing/2014/main" id="{BD9402E3-B934-49B2-B8C1-BC25FAF6A3AB}"/>
              </a:ext>
            </a:extLst>
          </p:cNvPr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 rotWithShape="1"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5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14F0E47-DE39-4CA3-ACE6-8420CB7BDF9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02828"/>
            <a:ext cx="118494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1">
            <a:hlinkClick r:id="rId54" action="ppaction://hlinksldjump"/>
            <a:extLst>
              <a:ext uri="{FF2B5EF4-FFF2-40B4-BE49-F238E27FC236}">
                <a16:creationId xmlns:a16="http://schemas.microsoft.com/office/drawing/2014/main" id="{2D906CD9-622A-43C7-A8AD-6E260B1BBDF6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C186C86E-0987-4E84-8739-8BD4F9705A4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3086" y="1389596"/>
            <a:ext cx="14856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 clave: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5158CB-8F5C-4C99-8D41-205372B159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04430" y="1743598"/>
            <a:ext cx="8531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0162331-90E1-47F1-8848-A989FFDDEE2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53044" y="1394404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D103C37-78A7-4028-89AE-3CEE3E599BE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3044" y="1780079"/>
            <a:ext cx="6620400" cy="2875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nombre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cliente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D35491B-78F7-4473-9923-3365E09133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03115" y="2156114"/>
            <a:ext cx="118494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List">
            <a:extLst>
              <a:ext uri="{FF2B5EF4-FFF2-40B4-BE49-F238E27FC236}">
                <a16:creationId xmlns:a16="http://schemas.microsoft.com/office/drawing/2014/main" id="{0F662AAF-22F2-49C3-910C-4BBAB05F6D7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3525293" y="2571419"/>
            <a:ext cx="3758910" cy="1458222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43914238-FE3F-47B7-BCA6-32F41D4374A4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49" name="Background">
                <a:extLst>
                  <a:ext uri="{FF2B5EF4-FFF2-40B4-BE49-F238E27FC236}">
                    <a16:creationId xmlns:a16="http://schemas.microsoft.com/office/drawing/2014/main" id="{D0444E23-98BB-4F48-B0CA-539AF906F98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F9487BCA-D688-44D9-935B-F45813D2819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1879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Gabinete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bajo</a:t>
                </a:r>
              </a:p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Gabinete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alto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Tandem</a:t>
                </a:r>
              </a:p>
            </p:txBody>
          </p:sp>
        </p:grpSp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507ACF20-582C-492C-8673-BD0F4280C273}"/>
                </a:ext>
              </a:extLst>
            </p:cNvPr>
            <p:cNvGrpSpPr/>
            <p:nvPr>
              <p:custDataLst>
                <p:custData r:id="rId4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45" name="ScrollBar">
                <a:extLst>
                  <a:ext uri="{FF2B5EF4-FFF2-40B4-BE49-F238E27FC236}">
                    <a16:creationId xmlns:a16="http://schemas.microsoft.com/office/drawing/2014/main" id="{31213A2E-DB8D-4A28-BF43-89A47BA863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6" name="Slider">
                <a:extLst>
                  <a:ext uri="{FF2B5EF4-FFF2-40B4-BE49-F238E27FC236}">
                    <a16:creationId xmlns:a16="http://schemas.microsoft.com/office/drawing/2014/main" id="{40EB4E1E-F9EE-4BFE-A8D0-BFC5BBE3CC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UpArrow">
                <a:extLst>
                  <a:ext uri="{FF2B5EF4-FFF2-40B4-BE49-F238E27FC236}">
                    <a16:creationId xmlns:a16="http://schemas.microsoft.com/office/drawing/2014/main" id="{11078598-9643-44D7-A559-520710CDD1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8AAE9088-CDB2-4F32-A827-DF1B89F4C4C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E434873D-8688-4208-BAFA-33037EAF3DB3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477680" y="2167193"/>
            <a:ext cx="179703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proyecto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List">
            <a:extLst>
              <a:ext uri="{FF2B5EF4-FFF2-40B4-BE49-F238E27FC236}">
                <a16:creationId xmlns:a16="http://schemas.microsoft.com/office/drawing/2014/main" id="{37201B9B-D778-4977-9D5D-5CDBC6EE6570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7534343" y="2582497"/>
            <a:ext cx="3908833" cy="1458223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78B84CDF-4C1F-48BE-8806-96172C855D3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59" name="Background">
                <a:extLst>
                  <a:ext uri="{FF2B5EF4-FFF2-40B4-BE49-F238E27FC236}">
                    <a16:creationId xmlns:a16="http://schemas.microsoft.com/office/drawing/2014/main" id="{357C5EC8-9443-4F09-8143-EA77755A62D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CAC2D103-C310-4394-B18B-4E4FB9A20BE0}"/>
                  </a:ext>
                </a:extLst>
              </p:cNvPr>
              <p:cNvSpPr/>
              <p:nvPr/>
            </p:nvSpPr>
            <p:spPr>
              <a:xfrm>
                <a:off x="4648810" y="3359443"/>
                <a:ext cx="713680" cy="1213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Gabinete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alto (1)</a:t>
                </a:r>
              </a:p>
            </p:txBody>
          </p:sp>
        </p:grpSp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17D8C144-6A22-4EFC-8E6E-E9173649BC18}"/>
                </a:ext>
              </a:extLst>
            </p:cNvPr>
            <p:cNvGrpSpPr/>
            <p:nvPr>
              <p:custDataLst>
                <p:custData r:id="rId41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55" name="ScrollBar">
                <a:extLst>
                  <a:ext uri="{FF2B5EF4-FFF2-40B4-BE49-F238E27FC236}">
                    <a16:creationId xmlns:a16="http://schemas.microsoft.com/office/drawing/2014/main" id="{6CD9A4FE-BB18-496B-A4E6-61E9C27A6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6" name="Slider">
                <a:extLst>
                  <a:ext uri="{FF2B5EF4-FFF2-40B4-BE49-F238E27FC236}">
                    <a16:creationId xmlns:a16="http://schemas.microsoft.com/office/drawing/2014/main" id="{590BD1C2-48F1-409B-925E-EA647891EE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UpArrow">
                <a:extLst>
                  <a:ext uri="{FF2B5EF4-FFF2-40B4-BE49-F238E27FC236}">
                    <a16:creationId xmlns:a16="http://schemas.microsoft.com/office/drawing/2014/main" id="{55CB2EC3-21AC-4696-BC7C-BBCB2987C1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DownArrow">
                <a:extLst>
                  <a:ext uri="{FF2B5EF4-FFF2-40B4-BE49-F238E27FC236}">
                    <a16:creationId xmlns:a16="http://schemas.microsoft.com/office/drawing/2014/main" id="{43B1AFEB-1C7E-4525-A77C-14053EE681B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>
            <a:extLst>
              <a:ext uri="{FF2B5EF4-FFF2-40B4-BE49-F238E27FC236}">
                <a16:creationId xmlns:a16="http://schemas.microsoft.com/office/drawing/2014/main" id="{298EB976-B07E-4A58-BAFC-162264E3DE1D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525293" y="4165067"/>
            <a:ext cx="1263530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Agregar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EBAEA964-C9D4-42E4-B9E2-6DEB04CD5A73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7534343" y="4161843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EB9B6B54-A88B-4C60-AFF1-BB671B2DD7B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60883" y="5809688"/>
            <a:ext cx="22561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Valor al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momento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245B0F2-4F2C-4ABC-872C-4827ACAEA1C4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665444" y="5675169"/>
            <a:ext cx="224933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$ 5,500.00</a:t>
            </a:r>
          </a:p>
        </p:txBody>
      </p:sp>
      <p:sp>
        <p:nvSpPr>
          <p:cNvPr id="66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236ED53F-4D6D-49C9-91DF-99F359DC1C3F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10142807" y="5701665"/>
            <a:ext cx="1313958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Siguiente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14F0797-06B8-4017-BA47-C093365EB0FA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460883" y="5482688"/>
            <a:ext cx="23836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Material: $5, 500.00</a:t>
            </a:r>
          </a:p>
        </p:txBody>
      </p:sp>
      <p:grpSp>
        <p:nvGrpSpPr>
          <p:cNvPr id="69" name="NumericStepper">
            <a:extLst>
              <a:ext uri="{FF2B5EF4-FFF2-40B4-BE49-F238E27FC236}">
                <a16:creationId xmlns:a16="http://schemas.microsoft.com/office/drawing/2014/main" id="{CAF3FC91-EDA4-4CFE-B0AC-B6DA3F2D747C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4925136" y="4161430"/>
            <a:ext cx="834146" cy="446793"/>
            <a:chOff x="4210050" y="3330449"/>
            <a:chExt cx="639086" cy="228600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4E4939A5-71D4-43B3-A57C-F8DFA1F43666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71" name="DownBox">
              <a:extLst>
                <a:ext uri="{FF2B5EF4-FFF2-40B4-BE49-F238E27FC236}">
                  <a16:creationId xmlns:a16="http://schemas.microsoft.com/office/drawing/2014/main" id="{7CACECA9-7675-438B-9AC0-FAF9FFF3D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DownArrow">
              <a:extLst>
                <a:ext uri="{FF2B5EF4-FFF2-40B4-BE49-F238E27FC236}">
                  <a16:creationId xmlns:a16="http://schemas.microsoft.com/office/drawing/2014/main" id="{2C6149AF-CE3F-4BB5-81BE-C149FBEB10BF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Box">
              <a:extLst>
                <a:ext uri="{FF2B5EF4-FFF2-40B4-BE49-F238E27FC236}">
                  <a16:creationId xmlns:a16="http://schemas.microsoft.com/office/drawing/2014/main" id="{B1D241FA-E3A4-485F-B27F-A1D605753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UpArrow">
              <a:extLst>
                <a:ext uri="{FF2B5EF4-FFF2-40B4-BE49-F238E27FC236}">
                  <a16:creationId xmlns:a16="http://schemas.microsoft.com/office/drawing/2014/main" id="{4EDB1E07-F241-4D9A-A006-EC46FA62E308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5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5627F045-627F-48F2-8C47-FAD65C0237D0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1">
            <a:extLst>
              <a:ext uri="{FF2B5EF4-FFF2-40B4-BE49-F238E27FC236}">
                <a16:creationId xmlns:a16="http://schemas.microsoft.com/office/drawing/2014/main" id="{6338B26C-A859-4393-ABB6-4DD641FB7754}"/>
              </a:ext>
            </a:extLst>
          </p:cNvPr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77" name="Tile">
            <a:extLst>
              <a:ext uri="{FF2B5EF4-FFF2-40B4-BE49-F238E27FC236}">
                <a16:creationId xmlns:a16="http://schemas.microsoft.com/office/drawing/2014/main" id="{707122BF-1443-47DA-A764-0F91759C735C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5F8296D7-5822-42C1-8E73-1D452A2EDD12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ile">
            <a:extLst>
              <a:ext uri="{FF2B5EF4-FFF2-40B4-BE49-F238E27FC236}">
                <a16:creationId xmlns:a16="http://schemas.microsoft.com/office/drawing/2014/main" id="{4FC90A71-EE1C-48E4-A988-D08E13BCFF36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le">
            <a:extLst>
              <a:ext uri="{FF2B5EF4-FFF2-40B4-BE49-F238E27FC236}">
                <a16:creationId xmlns:a16="http://schemas.microsoft.com/office/drawing/2014/main" id="{5BE11AF8-81BC-4EF8-A9F3-F3489B2D0B5E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481CC44C-2E1A-4F86-AEF0-350133D2FDBE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A31FB2C6-5016-4884-8FB8-300F597913DB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2" descr="C:\Users\t-dantay\Documents\Placeholders\setting.png">
            <a:hlinkClick r:id="rId59" action="ppaction://hlinksldjump"/>
            <a:extLst>
              <a:ext uri="{FF2B5EF4-FFF2-40B4-BE49-F238E27FC236}">
                <a16:creationId xmlns:a16="http://schemas.microsoft.com/office/drawing/2014/main" id="{39F3922D-21D1-4FFE-B706-5917A1CF364E}"/>
              </a:ext>
            </a:extLst>
          </p:cNvPr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 rotWithShape="1"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9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14F0E47-DE39-4CA3-ACE6-8420CB7BDF9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02828"/>
            <a:ext cx="11176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1">
            <a:hlinkClick r:id="rId55" action="ppaction://hlinksldjump"/>
            <a:extLst>
              <a:ext uri="{FF2B5EF4-FFF2-40B4-BE49-F238E27FC236}">
                <a16:creationId xmlns:a16="http://schemas.microsoft.com/office/drawing/2014/main" id="{2D906CD9-622A-43C7-A8AD-6E260B1BBDF6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C186C86E-0987-4E84-8739-8BD4F9705A4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3086" y="1389596"/>
            <a:ext cx="14856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 clave: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5158CB-8F5C-4C99-8D41-205372B159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04430" y="1743598"/>
            <a:ext cx="8531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0162331-90E1-47F1-8848-A989FFDDEE2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53044" y="1394404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Cocina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roja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D103C37-78A7-4028-89AE-3CEE3E599BE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3044" y="1780079"/>
            <a:ext cx="6620400" cy="2875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Esteban García Sánchez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D35491B-78F7-4473-9923-3365E09133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03115" y="2156114"/>
            <a:ext cx="11176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List">
            <a:extLst>
              <a:ext uri="{FF2B5EF4-FFF2-40B4-BE49-F238E27FC236}">
                <a16:creationId xmlns:a16="http://schemas.microsoft.com/office/drawing/2014/main" id="{0F662AAF-22F2-49C3-910C-4BBAB05F6D7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3525293" y="2571419"/>
            <a:ext cx="3758910" cy="1458222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43914238-FE3F-47B7-BCA6-32F41D4374A4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49" name="Background">
                <a:extLst>
                  <a:ext uri="{FF2B5EF4-FFF2-40B4-BE49-F238E27FC236}">
                    <a16:creationId xmlns:a16="http://schemas.microsoft.com/office/drawing/2014/main" id="{D0444E23-98BB-4F48-B0CA-539AF906F98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F9487BCA-D688-44D9-935B-F45813D2819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447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Jaladera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oxford</a:t>
                </a:r>
              </a:p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Corredera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de </a:t>
                </a:r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aluminio</a:t>
                </a:r>
                <a:endParaRPr lang="en-US" sz="1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Tandem</a:t>
                </a:r>
              </a:p>
            </p:txBody>
          </p:sp>
        </p:grpSp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507ACF20-582C-492C-8673-BD0F4280C273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45" name="ScrollBar">
                <a:extLst>
                  <a:ext uri="{FF2B5EF4-FFF2-40B4-BE49-F238E27FC236}">
                    <a16:creationId xmlns:a16="http://schemas.microsoft.com/office/drawing/2014/main" id="{31213A2E-DB8D-4A28-BF43-89A47BA863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6" name="Slider">
                <a:extLst>
                  <a:ext uri="{FF2B5EF4-FFF2-40B4-BE49-F238E27FC236}">
                    <a16:creationId xmlns:a16="http://schemas.microsoft.com/office/drawing/2014/main" id="{40EB4E1E-F9EE-4BFE-A8D0-BFC5BBE3CC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UpArrow">
                <a:extLst>
                  <a:ext uri="{FF2B5EF4-FFF2-40B4-BE49-F238E27FC236}">
                    <a16:creationId xmlns:a16="http://schemas.microsoft.com/office/drawing/2014/main" id="{11078598-9643-44D7-A559-520710CDD1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8AAE9088-CDB2-4F32-A827-DF1B89F4C4C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E434873D-8688-4208-BAFA-33037EAF3DB3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477680" y="2167193"/>
            <a:ext cx="179703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proyecto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List">
            <a:extLst>
              <a:ext uri="{FF2B5EF4-FFF2-40B4-BE49-F238E27FC236}">
                <a16:creationId xmlns:a16="http://schemas.microsoft.com/office/drawing/2014/main" id="{37201B9B-D778-4977-9D5D-5CDBC6EE6570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7534343" y="2582497"/>
            <a:ext cx="3908833" cy="1458223"/>
            <a:chOff x="4610405" y="3047458"/>
            <a:chExt cx="1651415" cy="1533690"/>
          </a:xfrm>
          <a:solidFill>
            <a:schemeClr val="bg1">
              <a:lumMod val="65000"/>
            </a:schemeClr>
          </a:solidFill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78B84CDF-4C1F-48BE-8806-96172C855D3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59" name="Background">
                <a:extLst>
                  <a:ext uri="{FF2B5EF4-FFF2-40B4-BE49-F238E27FC236}">
                    <a16:creationId xmlns:a16="http://schemas.microsoft.com/office/drawing/2014/main" id="{357C5EC8-9443-4F09-8143-EA77755A62D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grpFill/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CAC2D103-C310-4394-B18B-4E4FB9A20BE0}"/>
                  </a:ext>
                </a:extLst>
              </p:cNvPr>
              <p:cNvSpPr/>
              <p:nvPr/>
            </p:nvSpPr>
            <p:spPr>
              <a:xfrm>
                <a:off x="4648810" y="3359443"/>
                <a:ext cx="713680" cy="121317"/>
              </a:xfrm>
              <a:prstGeom prst="rect">
                <a:avLst/>
              </a:prstGeom>
              <a:grp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Corredera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de </a:t>
                </a:r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alumninio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(2)</a:t>
                </a:r>
              </a:p>
            </p:txBody>
          </p:sp>
        </p:grpSp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17D8C144-6A22-4EFC-8E6E-E9173649BC18}"/>
                </a:ext>
              </a:extLst>
            </p:cNvPr>
            <p:cNvGrpSpPr/>
            <p:nvPr>
              <p:custDataLst>
                <p:custData r:id="rId4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55" name="ScrollBar">
                <a:extLst>
                  <a:ext uri="{FF2B5EF4-FFF2-40B4-BE49-F238E27FC236}">
                    <a16:creationId xmlns:a16="http://schemas.microsoft.com/office/drawing/2014/main" id="{6CD9A4FE-BB18-496B-A4E6-61E9C27A6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6" name="Slider">
                <a:extLst>
                  <a:ext uri="{FF2B5EF4-FFF2-40B4-BE49-F238E27FC236}">
                    <a16:creationId xmlns:a16="http://schemas.microsoft.com/office/drawing/2014/main" id="{590BD1C2-48F1-409B-925E-EA647891EE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UpArrow">
                <a:extLst>
                  <a:ext uri="{FF2B5EF4-FFF2-40B4-BE49-F238E27FC236}">
                    <a16:creationId xmlns:a16="http://schemas.microsoft.com/office/drawing/2014/main" id="{55CB2EC3-21AC-4696-BC7C-BBCB2987C1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DownArrow">
                <a:extLst>
                  <a:ext uri="{FF2B5EF4-FFF2-40B4-BE49-F238E27FC236}">
                    <a16:creationId xmlns:a16="http://schemas.microsoft.com/office/drawing/2014/main" id="{43B1AFEB-1C7E-4525-A77C-14053EE681B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>
            <a:extLst>
              <a:ext uri="{FF2B5EF4-FFF2-40B4-BE49-F238E27FC236}">
                <a16:creationId xmlns:a16="http://schemas.microsoft.com/office/drawing/2014/main" id="{298EB976-B07E-4A58-BAFC-162264E3DE1D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525293" y="4165067"/>
            <a:ext cx="1263530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Agregar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EBAEA964-C9D4-42E4-B9E2-6DEB04CD5A73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7534343" y="4161843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EB9B6B54-A88B-4C60-AFF1-BB671B2DD7B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60883" y="5809688"/>
            <a:ext cx="22561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Valor al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momento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245B0F2-4F2C-4ABC-872C-4827ACAEA1C4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665444" y="5675169"/>
            <a:ext cx="224933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$ 7,750.00</a:t>
            </a:r>
          </a:p>
        </p:txBody>
      </p:sp>
      <p:sp>
        <p:nvSpPr>
          <p:cNvPr id="66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236ED53F-4D6D-49C9-91DF-99F359DC1C3F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10142807" y="5701665"/>
            <a:ext cx="1313958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Siguiente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14F0797-06B8-4017-BA47-C093365EB0FA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460883" y="5130996"/>
            <a:ext cx="23836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Material: $5, 500.00</a:t>
            </a:r>
          </a:p>
        </p:txBody>
      </p:sp>
      <p:grpSp>
        <p:nvGrpSpPr>
          <p:cNvPr id="62" name="NumericStepper">
            <a:extLst>
              <a:ext uri="{FF2B5EF4-FFF2-40B4-BE49-F238E27FC236}">
                <a16:creationId xmlns:a16="http://schemas.microsoft.com/office/drawing/2014/main" id="{E0BA0B2B-9D42-4EC6-8608-E344E1A54930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4925136" y="4161430"/>
            <a:ext cx="834146" cy="446793"/>
            <a:chOff x="4210050" y="3330449"/>
            <a:chExt cx="639086" cy="228600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4353C439-BDF9-453C-BDFF-4AEB9186DC29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70" name="DownBox">
              <a:extLst>
                <a:ext uri="{FF2B5EF4-FFF2-40B4-BE49-F238E27FC236}">
                  <a16:creationId xmlns:a16="http://schemas.microsoft.com/office/drawing/2014/main" id="{0BA15488-82CD-413B-8276-DA773099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03959EDF-F08F-4A16-B73A-33ECF352029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UpBox">
              <a:extLst>
                <a:ext uri="{FF2B5EF4-FFF2-40B4-BE49-F238E27FC236}">
                  <a16:creationId xmlns:a16="http://schemas.microsoft.com/office/drawing/2014/main" id="{47A85078-9707-433D-A4D9-759EDC017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UpArrow">
              <a:extLst>
                <a:ext uri="{FF2B5EF4-FFF2-40B4-BE49-F238E27FC236}">
                  <a16:creationId xmlns:a16="http://schemas.microsoft.com/office/drawing/2014/main" id="{EFEBE0CA-0E5F-47EE-BA38-12F99E1F59F3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Content">
            <a:extLst>
              <a:ext uri="{FF2B5EF4-FFF2-40B4-BE49-F238E27FC236}">
                <a16:creationId xmlns:a16="http://schemas.microsoft.com/office/drawing/2014/main" id="{E983432D-6F9D-4683-A912-5B35CC7C3053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3460881" y="5433154"/>
            <a:ext cx="23920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$2, 250.00</a:t>
            </a:r>
          </a:p>
        </p:txBody>
      </p:sp>
      <p:sp>
        <p:nvSpPr>
          <p:cNvPr id="75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1FD601EF-C3D4-4666-B422-3B4B1EC380AA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1">
            <a:extLst>
              <a:ext uri="{FF2B5EF4-FFF2-40B4-BE49-F238E27FC236}">
                <a16:creationId xmlns:a16="http://schemas.microsoft.com/office/drawing/2014/main" id="{596A405E-73D8-4622-901E-3E2E26E7641F}"/>
              </a:ext>
            </a:extLst>
          </p:cNvPr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77" name="Tile">
            <a:extLst>
              <a:ext uri="{FF2B5EF4-FFF2-40B4-BE49-F238E27FC236}">
                <a16:creationId xmlns:a16="http://schemas.microsoft.com/office/drawing/2014/main" id="{AF3B7C89-29F5-4EF5-84B6-79FAA2DC4498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ED4C5731-9E7F-4F55-80B4-2C74801BAD39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ile">
            <a:extLst>
              <a:ext uri="{FF2B5EF4-FFF2-40B4-BE49-F238E27FC236}">
                <a16:creationId xmlns:a16="http://schemas.microsoft.com/office/drawing/2014/main" id="{C8DEAB46-8FC4-4494-BD88-E97B91AB44E1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le">
            <a:extLst>
              <a:ext uri="{FF2B5EF4-FFF2-40B4-BE49-F238E27FC236}">
                <a16:creationId xmlns:a16="http://schemas.microsoft.com/office/drawing/2014/main" id="{76FECB1E-6BE2-42F1-8749-576ED5E85E73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C0DEBD32-DEEA-4950-A4C4-712BAB5DD8ED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01949DD0-D289-4C13-A1BF-4B808BCEA8AB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2" descr="C:\Users\t-dantay\Documents\Placeholders\setting.png">
            <a:hlinkClick r:id="rId60" action="ppaction://hlinksldjump"/>
            <a:extLst>
              <a:ext uri="{FF2B5EF4-FFF2-40B4-BE49-F238E27FC236}">
                <a16:creationId xmlns:a16="http://schemas.microsoft.com/office/drawing/2014/main" id="{AB5F4017-AD44-4C94-8A7F-1792B181EE76}"/>
              </a:ext>
            </a:extLst>
          </p:cNvPr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14F0E47-DE39-4CA3-ACE6-8420CB7BDF9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02828"/>
            <a:ext cx="139333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1">
            <a:hlinkClick r:id="rId55" action="ppaction://hlinksldjump"/>
            <a:extLst>
              <a:ext uri="{FF2B5EF4-FFF2-40B4-BE49-F238E27FC236}">
                <a16:creationId xmlns:a16="http://schemas.microsoft.com/office/drawing/2014/main" id="{2D906CD9-622A-43C7-A8AD-6E260B1BBDF6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C186C86E-0987-4E84-8739-8BD4F9705A4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3086" y="1389596"/>
            <a:ext cx="14856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 clave: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5158CB-8F5C-4C99-8D41-205372B159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04430" y="1743598"/>
            <a:ext cx="8531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0162331-90E1-47F1-8848-A989FFDDEE2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53044" y="1394404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Cocina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roja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D103C37-78A7-4028-89AE-3CEE3E599BE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3044" y="1780079"/>
            <a:ext cx="6620400" cy="2875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Esteban García Sánchez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D35491B-78F7-4473-9923-3365E09133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03115" y="2156114"/>
            <a:ext cx="111761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List">
            <a:extLst>
              <a:ext uri="{FF2B5EF4-FFF2-40B4-BE49-F238E27FC236}">
                <a16:creationId xmlns:a16="http://schemas.microsoft.com/office/drawing/2014/main" id="{0F662AAF-22F2-49C3-910C-4BBAB05F6D7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3525293" y="2571419"/>
            <a:ext cx="3758910" cy="1458222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43914238-FE3F-47B7-BCA6-32F41D4374A4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49" name="Background">
                <a:extLst>
                  <a:ext uri="{FF2B5EF4-FFF2-40B4-BE49-F238E27FC236}">
                    <a16:creationId xmlns:a16="http://schemas.microsoft.com/office/drawing/2014/main" id="{D0444E23-98BB-4F48-B0CA-539AF906F98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F9487BCA-D688-44D9-935B-F45813D2819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447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Campana</a:t>
                </a:r>
              </a:p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Bote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de </a:t>
                </a:r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basura</a:t>
                </a:r>
                <a:endParaRPr lang="en-US" sz="1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507ACF20-582C-492C-8673-BD0F4280C273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45" name="ScrollBar">
                <a:extLst>
                  <a:ext uri="{FF2B5EF4-FFF2-40B4-BE49-F238E27FC236}">
                    <a16:creationId xmlns:a16="http://schemas.microsoft.com/office/drawing/2014/main" id="{31213A2E-DB8D-4A28-BF43-89A47BA863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46" name="Slider">
                <a:extLst>
                  <a:ext uri="{FF2B5EF4-FFF2-40B4-BE49-F238E27FC236}">
                    <a16:creationId xmlns:a16="http://schemas.microsoft.com/office/drawing/2014/main" id="{40EB4E1E-F9EE-4BFE-A8D0-BFC5BBE3CC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UpArrow">
                <a:extLst>
                  <a:ext uri="{FF2B5EF4-FFF2-40B4-BE49-F238E27FC236}">
                    <a16:creationId xmlns:a16="http://schemas.microsoft.com/office/drawing/2014/main" id="{11078598-9643-44D7-A559-520710CDD1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8AAE9088-CDB2-4F32-A827-DF1B89F4C4C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E434873D-8688-4208-BAFA-33037EAF3DB3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477680" y="2167193"/>
            <a:ext cx="179703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proyecto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List">
            <a:extLst>
              <a:ext uri="{FF2B5EF4-FFF2-40B4-BE49-F238E27FC236}">
                <a16:creationId xmlns:a16="http://schemas.microsoft.com/office/drawing/2014/main" id="{37201B9B-D778-4977-9D5D-5CDBC6EE6570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7534343" y="2582497"/>
            <a:ext cx="3908833" cy="1458223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78B84CDF-4C1F-48BE-8806-96172C855D3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59" name="Background">
                <a:extLst>
                  <a:ext uri="{FF2B5EF4-FFF2-40B4-BE49-F238E27FC236}">
                    <a16:creationId xmlns:a16="http://schemas.microsoft.com/office/drawing/2014/main" id="{357C5EC8-9443-4F09-8143-EA77755A62D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Content">
                <a:extLst>
                  <a:ext uri="{FF2B5EF4-FFF2-40B4-BE49-F238E27FC236}">
                    <a16:creationId xmlns:a16="http://schemas.microsoft.com/office/drawing/2014/main" id="{CAC2D103-C310-4394-B18B-4E4FB9A20BE0}"/>
                  </a:ext>
                </a:extLst>
              </p:cNvPr>
              <p:cNvSpPr/>
              <p:nvPr/>
            </p:nvSpPr>
            <p:spPr>
              <a:xfrm>
                <a:off x="4648810" y="3359443"/>
                <a:ext cx="713680" cy="1213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Bote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de </a:t>
                </a:r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basura</a:t>
                </a:r>
                <a:endParaRPr lang="en-US" sz="1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17D8C144-6A22-4EFC-8E6E-E9173649BC18}"/>
                </a:ext>
              </a:extLst>
            </p:cNvPr>
            <p:cNvGrpSpPr/>
            <p:nvPr>
              <p:custDataLst>
                <p:custData r:id="rId4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55" name="ScrollBar">
                <a:extLst>
                  <a:ext uri="{FF2B5EF4-FFF2-40B4-BE49-F238E27FC236}">
                    <a16:creationId xmlns:a16="http://schemas.microsoft.com/office/drawing/2014/main" id="{6CD9A4FE-BB18-496B-A4E6-61E9C27A6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6" name="Slider">
                <a:extLst>
                  <a:ext uri="{FF2B5EF4-FFF2-40B4-BE49-F238E27FC236}">
                    <a16:creationId xmlns:a16="http://schemas.microsoft.com/office/drawing/2014/main" id="{590BD1C2-48F1-409B-925E-EA647891EE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UpArrow">
                <a:extLst>
                  <a:ext uri="{FF2B5EF4-FFF2-40B4-BE49-F238E27FC236}">
                    <a16:creationId xmlns:a16="http://schemas.microsoft.com/office/drawing/2014/main" id="{55CB2EC3-21AC-4696-BC7C-BBCB2987C1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DownArrow">
                <a:extLst>
                  <a:ext uri="{FF2B5EF4-FFF2-40B4-BE49-F238E27FC236}">
                    <a16:creationId xmlns:a16="http://schemas.microsoft.com/office/drawing/2014/main" id="{43B1AFEB-1C7E-4525-A77C-14053EE681B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>
            <a:extLst>
              <a:ext uri="{FF2B5EF4-FFF2-40B4-BE49-F238E27FC236}">
                <a16:creationId xmlns:a16="http://schemas.microsoft.com/office/drawing/2014/main" id="{298EB976-B07E-4A58-BAFC-162264E3DE1D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525293" y="4165067"/>
            <a:ext cx="1263530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Agregar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EBAEA964-C9D4-42E4-B9E2-6DEB04CD5A73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7534343" y="4161843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EB9B6B54-A88B-4C60-AFF1-BB671B2DD7B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60883" y="5809688"/>
            <a:ext cx="225619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Valor al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momento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245B0F2-4F2C-4ABC-872C-4827ACAEA1C4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665444" y="5675169"/>
            <a:ext cx="237597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$ 8, 230.00</a:t>
            </a:r>
          </a:p>
        </p:txBody>
      </p:sp>
      <p:sp>
        <p:nvSpPr>
          <p:cNvPr id="66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236ED53F-4D6D-49C9-91DF-99F359DC1C3F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10142807" y="5701665"/>
            <a:ext cx="1313958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Siguiente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14F0797-06B8-4017-BA47-C093365EB0FA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460883" y="4844395"/>
            <a:ext cx="23836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Material: $5, 500.00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E983432D-6F9D-4683-A912-5B35CC7C3053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460881" y="5182450"/>
            <a:ext cx="23920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$2, 250.00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47E2F845-8B4E-43B2-B97D-592C34649D30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3460880" y="5508561"/>
            <a:ext cx="240322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$480.00</a:t>
            </a:r>
          </a:p>
        </p:txBody>
      </p:sp>
      <p:sp>
        <p:nvSpPr>
          <p:cNvPr id="76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48454C52-FBA4-4C69-B9E9-E1557F85E2F1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1">
            <a:extLst>
              <a:ext uri="{FF2B5EF4-FFF2-40B4-BE49-F238E27FC236}">
                <a16:creationId xmlns:a16="http://schemas.microsoft.com/office/drawing/2014/main" id="{C7F23564-5DE3-43B7-A351-5E505E4D340D}"/>
              </a:ext>
            </a:extLst>
          </p:cNvPr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78" name="Tile">
            <a:extLst>
              <a:ext uri="{FF2B5EF4-FFF2-40B4-BE49-F238E27FC236}">
                <a16:creationId xmlns:a16="http://schemas.microsoft.com/office/drawing/2014/main" id="{EF09B47B-CECC-42E6-8C19-D03BA3CEBADE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ile">
            <a:extLst>
              <a:ext uri="{FF2B5EF4-FFF2-40B4-BE49-F238E27FC236}">
                <a16:creationId xmlns:a16="http://schemas.microsoft.com/office/drawing/2014/main" id="{0792A11C-DC32-4ACC-9C34-52AF6CA9238A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le">
            <a:extLst>
              <a:ext uri="{FF2B5EF4-FFF2-40B4-BE49-F238E27FC236}">
                <a16:creationId xmlns:a16="http://schemas.microsoft.com/office/drawing/2014/main" id="{DC76FE6A-D917-47DD-819F-F0ECDC2C316C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94BB8D14-61D0-4C77-AE07-C8E5160679FC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E080D138-F9D0-4E82-B97E-2E26D5B1948E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AE6AE9E1-C7DA-416F-9687-FD717810CEB8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2" descr="C:\Users\t-dantay\Documents\Placeholders\setting.png">
            <a:hlinkClick r:id="rId60" action="ppaction://hlinksldjump"/>
            <a:extLst>
              <a:ext uri="{FF2B5EF4-FFF2-40B4-BE49-F238E27FC236}">
                <a16:creationId xmlns:a16="http://schemas.microsoft.com/office/drawing/2014/main" id="{6B2C78B6-3F5B-40F6-9075-6BA0D4B2D188}"/>
              </a:ext>
            </a:extLst>
          </p:cNvPr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1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95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96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97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98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99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14F0E47-DE39-4CA3-ACE6-8420CB7BDF9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02828"/>
            <a:ext cx="112011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Revisión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1">
            <a:hlinkClick r:id="rId100" action="ppaction://hlinksldjump"/>
            <a:extLst>
              <a:ext uri="{FF2B5EF4-FFF2-40B4-BE49-F238E27FC236}">
                <a16:creationId xmlns:a16="http://schemas.microsoft.com/office/drawing/2014/main" id="{2D906CD9-622A-43C7-A8AD-6E260B1BBDF6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C186C86E-0987-4E84-8739-8BD4F9705A4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3086" y="1389596"/>
            <a:ext cx="14856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 clave: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5158CB-8F5C-4C99-8D41-205372B159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04430" y="1743598"/>
            <a:ext cx="8531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0162331-90E1-47F1-8848-A989FFDDEE2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53044" y="1394404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Cocina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roja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D103C37-78A7-4028-89AE-3CEE3E599BE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3044" y="1780079"/>
            <a:ext cx="6620400" cy="2875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Esteban García Sánchez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D35491B-78F7-4473-9923-3365E09133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03115" y="2156114"/>
            <a:ext cx="118494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102" action="ppaction://hlinksldjump"/>
            <a:extLst>
              <a:ext uri="{FF2B5EF4-FFF2-40B4-BE49-F238E27FC236}">
                <a16:creationId xmlns:a16="http://schemas.microsoft.com/office/drawing/2014/main" id="{236ED53F-4D6D-49C9-91DF-99F359DC1C3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10142807" y="5701665"/>
            <a:ext cx="1313958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Siguiente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Tile">
            <a:extLst>
              <a:ext uri="{FF2B5EF4-FFF2-40B4-BE49-F238E27FC236}">
                <a16:creationId xmlns:a16="http://schemas.microsoft.com/office/drawing/2014/main" id="{80C4C975-FD83-4F0B-A841-13F6E909695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3488238" y="2578572"/>
            <a:ext cx="6152196" cy="24435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F24D745B-8FEB-4A2E-945A-8F34944B875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504023" y="2595165"/>
            <a:ext cx="288976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Gabinete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alto: 40x40x40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55962F19-71A6-42F1-BC8E-11A54C2307C9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488237" y="5118331"/>
            <a:ext cx="6135091" cy="1205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68884471-03AE-4EE5-952F-4920956D22B6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3504023" y="5134924"/>
            <a:ext cx="288976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Gabinete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alto: 40x40x40</a:t>
            </a:r>
          </a:p>
        </p:txBody>
      </p:sp>
      <p:grpSp>
        <p:nvGrpSpPr>
          <p:cNvPr id="80" name="ScrollbarVertical">
            <a:extLst>
              <a:ext uri="{FF2B5EF4-FFF2-40B4-BE49-F238E27FC236}">
                <a16:creationId xmlns:a16="http://schemas.microsoft.com/office/drawing/2014/main" id="{36FF36F8-3E4C-44F8-9466-01F149DE8C42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9717437" y="2578572"/>
            <a:ext cx="275024" cy="3744963"/>
            <a:chOff x="4496659" y="1543109"/>
            <a:chExt cx="147992" cy="3562291"/>
          </a:xfrm>
        </p:grpSpPr>
        <p:sp>
          <p:nvSpPr>
            <p:cNvPr id="81" name="Background">
              <a:extLst>
                <a:ext uri="{FF2B5EF4-FFF2-40B4-BE49-F238E27FC236}">
                  <a16:creationId xmlns:a16="http://schemas.microsoft.com/office/drawing/2014/main" id="{E2656C17-C807-49F5-B48C-341D079A0E3C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2" name="Slider">
              <a:extLst>
                <a:ext uri="{FF2B5EF4-FFF2-40B4-BE49-F238E27FC236}">
                  <a16:creationId xmlns:a16="http://schemas.microsoft.com/office/drawing/2014/main" id="{C87A01F9-EC24-4088-BABE-CFB4A5DE246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3" name="UpArrow">
              <a:extLst>
                <a:ext uri="{FF2B5EF4-FFF2-40B4-BE49-F238E27FC236}">
                  <a16:creationId xmlns:a16="http://schemas.microsoft.com/office/drawing/2014/main" id="{1906DE4C-ABFB-458C-9FFC-3DAC08028B6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4" name="DownArrow">
              <a:extLst>
                <a:ext uri="{FF2B5EF4-FFF2-40B4-BE49-F238E27FC236}">
                  <a16:creationId xmlns:a16="http://schemas.microsoft.com/office/drawing/2014/main" id="{F4B04A89-88DC-408E-87B7-616B1E1502C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Tile">
            <a:extLst>
              <a:ext uri="{FF2B5EF4-FFF2-40B4-BE49-F238E27FC236}">
                <a16:creationId xmlns:a16="http://schemas.microsoft.com/office/drawing/2014/main" id="{1AEBDF7D-F25E-4B76-A7C5-F4806B652D42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633621" y="2984436"/>
            <a:ext cx="681369" cy="743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le">
            <a:extLst>
              <a:ext uri="{FF2B5EF4-FFF2-40B4-BE49-F238E27FC236}">
                <a16:creationId xmlns:a16="http://schemas.microsoft.com/office/drawing/2014/main" id="{45508159-3F1A-40A3-B99D-A32F9DDE5B92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4325734" y="3898809"/>
            <a:ext cx="1283244" cy="359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ile">
            <a:extLst>
              <a:ext uri="{FF2B5EF4-FFF2-40B4-BE49-F238E27FC236}">
                <a16:creationId xmlns:a16="http://schemas.microsoft.com/office/drawing/2014/main" id="{D4BBF1DB-6D28-4750-93DA-F85C0FBF2D9C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336910" y="4386473"/>
            <a:ext cx="1283244" cy="580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ile">
            <a:extLst>
              <a:ext uri="{FF2B5EF4-FFF2-40B4-BE49-F238E27FC236}">
                <a16:creationId xmlns:a16="http://schemas.microsoft.com/office/drawing/2014/main" id="{FE8C45A3-CFD3-45DE-BBA6-117818455D6D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 rot="16200000">
            <a:off x="3240015" y="3506299"/>
            <a:ext cx="1259412" cy="580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le">
            <a:extLst>
              <a:ext uri="{FF2B5EF4-FFF2-40B4-BE49-F238E27FC236}">
                <a16:creationId xmlns:a16="http://schemas.microsoft.com/office/drawing/2014/main" id="{725AC0EF-DBC1-40BA-A9DC-CEEDF45C6816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 rot="16200000">
            <a:off x="5437267" y="3499343"/>
            <a:ext cx="1283244" cy="580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2B9E58C-6409-45CB-87DF-B8F203C9F34D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4799417" y="3179438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1BE18EC6-B409-4E77-B3BE-C82ACDD41BBA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3719005" y="3637222"/>
            <a:ext cx="33214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4DA4E3EF-6F90-4C8E-BC48-E1EABCFBC2E5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5903819" y="3639524"/>
            <a:ext cx="34336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F53F8BB6-97FC-4D83-909D-08AB75CF4D2E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4774811" y="4499810"/>
            <a:ext cx="36420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23741887-9109-4067-92FD-4DCD655107E7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4783286" y="3891806"/>
            <a:ext cx="31451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09670091-CD41-4AAB-9C41-38AFE11E0D1F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6672179" y="2912671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77E0FCA8-776C-447C-BA5D-C7A30E1F49F2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6683240" y="3237444"/>
            <a:ext cx="33214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11281AF6-713D-4EE9-8A51-EE10EE3B6325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6670116" y="3569816"/>
            <a:ext cx="34336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22A4E3D5-FF90-4FAF-A278-8F8DC5A424C9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6666130" y="3898809"/>
            <a:ext cx="36420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42B61273-2937-49AE-9B99-AE453A04A8D5}"/>
              </a:ext>
            </a:extLst>
          </p:cNvPr>
          <p:cNvSpPr txBox="1"/>
          <p:nvPr>
            <p:custDataLst>
              <p:custData r:id="rId42"/>
            </p:custDataLst>
          </p:nvPr>
        </p:nvSpPr>
        <p:spPr>
          <a:xfrm>
            <a:off x="6666138" y="4232908"/>
            <a:ext cx="31451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grpSp>
        <p:nvGrpSpPr>
          <p:cNvPr id="106" name="DropdownBox">
            <a:extLst>
              <a:ext uri="{FF2B5EF4-FFF2-40B4-BE49-F238E27FC236}">
                <a16:creationId xmlns:a16="http://schemas.microsoft.com/office/drawing/2014/main" id="{67B6672F-65E7-4CEE-B99D-53EC2A1319CC}"/>
              </a:ext>
            </a:extLst>
          </p:cNvPr>
          <p:cNvGrpSpPr/>
          <p:nvPr>
            <p:custDataLst>
              <p:custData r:id="rId43"/>
            </p:custDataLst>
          </p:nvPr>
        </p:nvGrpSpPr>
        <p:grpSpPr>
          <a:xfrm>
            <a:off x="7116064" y="3266614"/>
            <a:ext cx="2129900" cy="292970"/>
            <a:chOff x="4016824" y="3329200"/>
            <a:chExt cx="1097652" cy="228600"/>
          </a:xfrm>
        </p:grpSpPr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2C5DDD97-64D1-4069-A5DC-9EC22620F59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MDF Natural</a:t>
              </a:r>
            </a:p>
          </p:txBody>
        </p:sp>
        <p:sp>
          <p:nvSpPr>
            <p:cNvPr id="108" name="DownArrow">
              <a:extLst>
                <a:ext uri="{FF2B5EF4-FFF2-40B4-BE49-F238E27FC236}">
                  <a16:creationId xmlns:a16="http://schemas.microsoft.com/office/drawing/2014/main" id="{6616493B-DCEC-463D-9C4A-7EE6F59D4C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9" name="DropdownBox">
            <a:extLst>
              <a:ext uri="{FF2B5EF4-FFF2-40B4-BE49-F238E27FC236}">
                <a16:creationId xmlns:a16="http://schemas.microsoft.com/office/drawing/2014/main" id="{009B84E8-8EE1-42F1-A1BF-A4C2C401D606}"/>
              </a:ext>
            </a:extLst>
          </p:cNvPr>
          <p:cNvGrpSpPr/>
          <p:nvPr>
            <p:custDataLst>
              <p:custData r:id="rId44"/>
            </p:custDataLst>
          </p:nvPr>
        </p:nvGrpSpPr>
        <p:grpSpPr>
          <a:xfrm>
            <a:off x="7116064" y="4274018"/>
            <a:ext cx="2129900" cy="292970"/>
            <a:chOff x="4016824" y="3329200"/>
            <a:chExt cx="1097652" cy="228600"/>
          </a:xfrm>
        </p:grpSpPr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1DD92E25-EABC-44BD-93F9-3337B8CE0F3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MDF AB</a:t>
              </a:r>
            </a:p>
          </p:txBody>
        </p:sp>
        <p:sp>
          <p:nvSpPr>
            <p:cNvPr id="111" name="DownArrow">
              <a:extLst>
                <a:ext uri="{FF2B5EF4-FFF2-40B4-BE49-F238E27FC236}">
                  <a16:creationId xmlns:a16="http://schemas.microsoft.com/office/drawing/2014/main" id="{8F26D2E0-0D30-4CCE-9C98-93994850C47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2" name="DropdownBox">
            <a:extLst>
              <a:ext uri="{FF2B5EF4-FFF2-40B4-BE49-F238E27FC236}">
                <a16:creationId xmlns:a16="http://schemas.microsoft.com/office/drawing/2014/main" id="{4DFBEB03-8FE9-46FB-B9A9-663849417D96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7107353" y="3609600"/>
            <a:ext cx="2129900" cy="292970"/>
            <a:chOff x="4016824" y="3329200"/>
            <a:chExt cx="1097652" cy="228600"/>
          </a:xfrm>
        </p:grpSpPr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094D8E76-96B7-4564-B61D-0F53E03E6BC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MDF Natural</a:t>
              </a:r>
            </a:p>
          </p:txBody>
        </p:sp>
        <p:sp>
          <p:nvSpPr>
            <p:cNvPr id="114" name="DownArrow">
              <a:extLst>
                <a:ext uri="{FF2B5EF4-FFF2-40B4-BE49-F238E27FC236}">
                  <a16:creationId xmlns:a16="http://schemas.microsoft.com/office/drawing/2014/main" id="{8BE39206-4023-42D4-BF10-7CED845498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5" name="DropdownBox">
            <a:extLst>
              <a:ext uri="{FF2B5EF4-FFF2-40B4-BE49-F238E27FC236}">
                <a16:creationId xmlns:a16="http://schemas.microsoft.com/office/drawing/2014/main" id="{FD83A6A5-7446-4778-9DCD-EE73CAB7B9B0}"/>
              </a:ext>
            </a:extLst>
          </p:cNvPr>
          <p:cNvGrpSpPr/>
          <p:nvPr>
            <p:custDataLst>
              <p:custData r:id="rId46"/>
            </p:custDataLst>
          </p:nvPr>
        </p:nvGrpSpPr>
        <p:grpSpPr>
          <a:xfrm>
            <a:off x="7116064" y="3930221"/>
            <a:ext cx="2129900" cy="292970"/>
            <a:chOff x="4016824" y="3329200"/>
            <a:chExt cx="1097652" cy="228600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D378CBE1-F044-40F3-90AC-9B54A24D32E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Triplay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P.</a:t>
              </a: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9A9BFFAF-CF3A-4F31-AF7E-E849C57D9C8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8" name="Tile">
            <a:extLst>
              <a:ext uri="{FF2B5EF4-FFF2-40B4-BE49-F238E27FC236}">
                <a16:creationId xmlns:a16="http://schemas.microsoft.com/office/drawing/2014/main" id="{9B045D93-897D-47D7-BA7D-33C4E9CEDA88}"/>
              </a:ext>
            </a:extLst>
          </p:cNvPr>
          <p:cNvSpPr/>
          <p:nvPr>
            <p:custDataLst>
              <p:custData r:id="rId47"/>
            </p:custDataLst>
          </p:nvPr>
        </p:nvSpPr>
        <p:spPr>
          <a:xfrm>
            <a:off x="3584445" y="5550110"/>
            <a:ext cx="2474364" cy="505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ile">
            <a:extLst>
              <a:ext uri="{FF2B5EF4-FFF2-40B4-BE49-F238E27FC236}">
                <a16:creationId xmlns:a16="http://schemas.microsoft.com/office/drawing/2014/main" id="{0310761B-D77A-4E41-8D16-E2716C031D8E}"/>
              </a:ext>
            </a:extLst>
          </p:cNvPr>
          <p:cNvSpPr/>
          <p:nvPr>
            <p:custDataLst>
              <p:custData r:id="rId48"/>
            </p:custDataLst>
          </p:nvPr>
        </p:nvSpPr>
        <p:spPr>
          <a:xfrm>
            <a:off x="3590787" y="6147936"/>
            <a:ext cx="480403" cy="1921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2BAA7A0A-496D-458B-87D6-B1AFB37CA2A3}"/>
              </a:ext>
            </a:extLst>
          </p:cNvPr>
          <p:cNvSpPr txBox="1"/>
          <p:nvPr>
            <p:custDataLst>
              <p:custData r:id="rId49"/>
            </p:custDataLst>
          </p:nvPr>
        </p:nvSpPr>
        <p:spPr>
          <a:xfrm>
            <a:off x="4577717" y="5618847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5249439E-01EF-403D-8959-742D20B3A38E}"/>
              </a:ext>
            </a:extLst>
          </p:cNvPr>
          <p:cNvSpPr txBox="1"/>
          <p:nvPr>
            <p:custDataLst>
              <p:custData r:id="rId50"/>
            </p:custDataLst>
          </p:nvPr>
        </p:nvSpPr>
        <p:spPr>
          <a:xfrm>
            <a:off x="6672179" y="5467065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F67A2D47-4311-4B79-B2C0-EB86111F264F}"/>
              </a:ext>
            </a:extLst>
          </p:cNvPr>
          <p:cNvSpPr txBox="1"/>
          <p:nvPr>
            <p:custDataLst>
              <p:custData r:id="rId51"/>
            </p:custDataLst>
          </p:nvPr>
        </p:nvSpPr>
        <p:spPr>
          <a:xfrm>
            <a:off x="6683240" y="5791838"/>
            <a:ext cx="33214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grpSp>
        <p:nvGrpSpPr>
          <p:cNvPr id="123" name="DropdownBox">
            <a:extLst>
              <a:ext uri="{FF2B5EF4-FFF2-40B4-BE49-F238E27FC236}">
                <a16:creationId xmlns:a16="http://schemas.microsoft.com/office/drawing/2014/main" id="{FC04601C-B736-4008-917A-DB6BB1D1A8F4}"/>
              </a:ext>
            </a:extLst>
          </p:cNvPr>
          <p:cNvGrpSpPr/>
          <p:nvPr>
            <p:custDataLst>
              <p:custData r:id="rId52"/>
            </p:custDataLst>
          </p:nvPr>
        </p:nvGrpSpPr>
        <p:grpSpPr>
          <a:xfrm>
            <a:off x="7116064" y="5485418"/>
            <a:ext cx="2129900" cy="292970"/>
            <a:chOff x="4016824" y="3329200"/>
            <a:chExt cx="1097652" cy="228600"/>
          </a:xfrm>
        </p:grpSpPr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A68E401B-5867-4D47-B79B-84A494B8B1D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MDF Natural</a:t>
              </a:r>
            </a:p>
          </p:txBody>
        </p:sp>
        <p:sp>
          <p:nvSpPr>
            <p:cNvPr id="125" name="DownArrow">
              <a:extLst>
                <a:ext uri="{FF2B5EF4-FFF2-40B4-BE49-F238E27FC236}">
                  <a16:creationId xmlns:a16="http://schemas.microsoft.com/office/drawing/2014/main" id="{F743AB3F-1048-47F1-AF5F-60653D55750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28" name="DownArrow">
            <a:extLst>
              <a:ext uri="{FF2B5EF4-FFF2-40B4-BE49-F238E27FC236}">
                <a16:creationId xmlns:a16="http://schemas.microsoft.com/office/drawing/2014/main" id="{97106DA1-4D2E-499D-A9B6-0564EE776DBD}"/>
              </a:ext>
            </a:extLst>
          </p:cNvPr>
          <p:cNvSpPr>
            <a:spLocks noChangeAspect="1"/>
          </p:cNvSpPr>
          <p:nvPr/>
        </p:nvSpPr>
        <p:spPr>
          <a:xfrm rot="10800000">
            <a:off x="9007747" y="5950447"/>
            <a:ext cx="157769" cy="6249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1400" dirty="0"/>
          </a:p>
        </p:txBody>
      </p:sp>
      <p:pic>
        <p:nvPicPr>
          <p:cNvPr id="129" name="Picture 2" descr="C:\Users\t-dantay\Documents\Placeholders\Edit.png">
            <a:hlinkClick r:id="rId103" action="ppaction://hlinksldjump"/>
            <a:extLst>
              <a:ext uri="{FF2B5EF4-FFF2-40B4-BE49-F238E27FC236}">
                <a16:creationId xmlns:a16="http://schemas.microsoft.com/office/drawing/2014/main" id="{A2FACAC7-BEC9-4DE2-AB1D-23B988A479C0}"/>
              </a:ext>
            </a:extLst>
          </p:cNvPr>
          <p:cNvPicPr>
            <a:picLocks noChangeAspect="1" noChangeArrowheads="1"/>
          </p:cNvPicPr>
          <p:nvPr>
            <p:custDataLst>
              <p:custData r:id="rId53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84" y="2966118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C:\Users\t-dantay\Documents\Placeholders\Edit.png">
            <a:extLst>
              <a:ext uri="{FF2B5EF4-FFF2-40B4-BE49-F238E27FC236}">
                <a16:creationId xmlns:a16="http://schemas.microsoft.com/office/drawing/2014/main" id="{00B881F6-B062-4EAB-BB02-5FC2B9989AD1}"/>
              </a:ext>
            </a:extLst>
          </p:cNvPr>
          <p:cNvPicPr>
            <a:picLocks noChangeAspect="1" noChangeArrowheads="1"/>
          </p:cNvPicPr>
          <p:nvPr>
            <p:custDataLst>
              <p:custData r:id="rId54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459" y="3323619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-dantay\Documents\Placeholders\Edit.png">
            <a:extLst>
              <a:ext uri="{FF2B5EF4-FFF2-40B4-BE49-F238E27FC236}">
                <a16:creationId xmlns:a16="http://schemas.microsoft.com/office/drawing/2014/main" id="{C505E59E-443C-45AE-9036-25636A8AC2CC}"/>
              </a:ext>
            </a:extLst>
          </p:cNvPr>
          <p:cNvPicPr>
            <a:picLocks noChangeAspect="1" noChangeArrowheads="1"/>
          </p:cNvPicPr>
          <p:nvPr>
            <p:custDataLst>
              <p:custData r:id="rId55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458" y="3657601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Edit.png">
            <a:extLst>
              <a:ext uri="{FF2B5EF4-FFF2-40B4-BE49-F238E27FC236}">
                <a16:creationId xmlns:a16="http://schemas.microsoft.com/office/drawing/2014/main" id="{FFA577A9-B631-4FE8-8EAF-348F4A166FA2}"/>
              </a:ext>
            </a:extLst>
          </p:cNvPr>
          <p:cNvPicPr>
            <a:picLocks noChangeAspect="1" noChangeArrowheads="1"/>
          </p:cNvPicPr>
          <p:nvPr>
            <p:custDataLst>
              <p:custData r:id="rId56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457" y="3982366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C:\Users\t-dantay\Documents\Placeholders\Edit.png">
            <a:extLst>
              <a:ext uri="{FF2B5EF4-FFF2-40B4-BE49-F238E27FC236}">
                <a16:creationId xmlns:a16="http://schemas.microsoft.com/office/drawing/2014/main" id="{6C1B4655-13EB-42C5-AA9D-9F79006CF879}"/>
              </a:ext>
            </a:extLst>
          </p:cNvPr>
          <p:cNvPicPr>
            <a:picLocks noChangeAspect="1" noChangeArrowheads="1"/>
          </p:cNvPicPr>
          <p:nvPr>
            <p:custDataLst>
              <p:custData r:id="rId57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456" y="4309369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Placeholders\Edit.png">
            <a:extLst>
              <a:ext uri="{FF2B5EF4-FFF2-40B4-BE49-F238E27FC236}">
                <a16:creationId xmlns:a16="http://schemas.microsoft.com/office/drawing/2014/main" id="{13435661-B09B-4BB9-A8B4-F7B05CCF4D18}"/>
              </a:ext>
            </a:extLst>
          </p:cNvPr>
          <p:cNvPicPr>
            <a:picLocks noChangeAspect="1" noChangeArrowheads="1"/>
          </p:cNvPicPr>
          <p:nvPr>
            <p:custDataLst>
              <p:custData r:id="rId58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811" y="5514810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Placeholders\Edit.png">
            <a:extLst>
              <a:ext uri="{FF2B5EF4-FFF2-40B4-BE49-F238E27FC236}">
                <a16:creationId xmlns:a16="http://schemas.microsoft.com/office/drawing/2014/main" id="{C0197B9A-5E48-44BA-A783-52D0320E9618}"/>
              </a:ext>
            </a:extLst>
          </p:cNvPr>
          <p:cNvPicPr>
            <a:picLocks noChangeAspect="1" noChangeArrowheads="1"/>
          </p:cNvPicPr>
          <p:nvPr>
            <p:custDataLst>
              <p:custData r:id="rId59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86" y="5872311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Content">
            <a:hlinkClick r:id="rId105" action="ppaction://hlinksldjump"/>
            <a:extLst>
              <a:ext uri="{FF2B5EF4-FFF2-40B4-BE49-F238E27FC236}">
                <a16:creationId xmlns:a16="http://schemas.microsoft.com/office/drawing/2014/main" id="{51B9FDBB-BC1F-4FE7-8DC4-389EDA05D82D}"/>
              </a:ext>
            </a:extLst>
          </p:cNvPr>
          <p:cNvSpPr txBox="1"/>
          <p:nvPr>
            <p:custDataLst>
              <p:custData r:id="rId6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7" name="Picture 1">
            <a:extLst>
              <a:ext uri="{FF2B5EF4-FFF2-40B4-BE49-F238E27FC236}">
                <a16:creationId xmlns:a16="http://schemas.microsoft.com/office/drawing/2014/main" id="{9FCA6BB9-1BF4-41AB-9C58-0ACE57C4744A}"/>
              </a:ext>
            </a:extLst>
          </p:cNvPr>
          <p:cNvPicPr preferRelativeResize="0">
            <a:picLocks/>
          </p:cNvPicPr>
          <p:nvPr>
            <p:custDataLst>
              <p:custData r:id="rId61"/>
            </p:custDataLst>
          </p:nvPr>
        </p:nvPicPr>
        <p:blipFill rotWithShape="1"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138" name="Tile">
            <a:extLst>
              <a:ext uri="{FF2B5EF4-FFF2-40B4-BE49-F238E27FC236}">
                <a16:creationId xmlns:a16="http://schemas.microsoft.com/office/drawing/2014/main" id="{B764368D-A4A4-4FE2-8561-F199197B8B53}"/>
              </a:ext>
            </a:extLst>
          </p:cNvPr>
          <p:cNvSpPr/>
          <p:nvPr>
            <p:custDataLst>
              <p:custData r:id="rId62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ile">
            <a:extLst>
              <a:ext uri="{FF2B5EF4-FFF2-40B4-BE49-F238E27FC236}">
                <a16:creationId xmlns:a16="http://schemas.microsoft.com/office/drawing/2014/main" id="{D53EF08E-FB27-4BF9-BB9A-38A9112EF54F}"/>
              </a:ext>
            </a:extLst>
          </p:cNvPr>
          <p:cNvSpPr/>
          <p:nvPr>
            <p:custDataLst>
              <p:custData r:id="rId63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ile">
            <a:extLst>
              <a:ext uri="{FF2B5EF4-FFF2-40B4-BE49-F238E27FC236}">
                <a16:creationId xmlns:a16="http://schemas.microsoft.com/office/drawing/2014/main" id="{26E728CC-E96F-44BB-B482-88D8B5AFC394}"/>
              </a:ext>
            </a:extLst>
          </p:cNvPr>
          <p:cNvSpPr/>
          <p:nvPr>
            <p:custDataLst>
              <p:custData r:id="rId64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ile">
            <a:extLst>
              <a:ext uri="{FF2B5EF4-FFF2-40B4-BE49-F238E27FC236}">
                <a16:creationId xmlns:a16="http://schemas.microsoft.com/office/drawing/2014/main" id="{5B627870-5774-4CE4-9B4F-703EE7EEDA80}"/>
              </a:ext>
            </a:extLst>
          </p:cNvPr>
          <p:cNvSpPr/>
          <p:nvPr>
            <p:custDataLst>
              <p:custData r:id="rId65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ile">
            <a:extLst>
              <a:ext uri="{FF2B5EF4-FFF2-40B4-BE49-F238E27FC236}">
                <a16:creationId xmlns:a16="http://schemas.microsoft.com/office/drawing/2014/main" id="{0EA2ABD4-C51E-4728-B356-C50AD0EAAD39}"/>
              </a:ext>
            </a:extLst>
          </p:cNvPr>
          <p:cNvSpPr/>
          <p:nvPr>
            <p:custDataLst>
              <p:custData r:id="rId66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ile">
            <a:extLst>
              <a:ext uri="{FF2B5EF4-FFF2-40B4-BE49-F238E27FC236}">
                <a16:creationId xmlns:a16="http://schemas.microsoft.com/office/drawing/2014/main" id="{1856524D-3B6D-46DF-AB55-B82728DD2957}"/>
              </a:ext>
            </a:extLst>
          </p:cNvPr>
          <p:cNvSpPr/>
          <p:nvPr>
            <p:custDataLst>
              <p:custData r:id="rId67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5" name="Picture 2" descr="C:\Users\t-dantay\Documents\Placeholders\setting.png">
            <a:hlinkClick r:id="rId107" action="ppaction://hlinksldjump"/>
            <a:extLst>
              <a:ext uri="{FF2B5EF4-FFF2-40B4-BE49-F238E27FC236}">
                <a16:creationId xmlns:a16="http://schemas.microsoft.com/office/drawing/2014/main" id="{7CD9A3D0-91FB-48A9-86C8-87515E55431C}"/>
              </a:ext>
            </a:extLst>
          </p:cNvPr>
          <p:cNvPicPr>
            <a:picLocks noChangeAspect="1" noChangeArrowheads="1"/>
          </p:cNvPicPr>
          <p:nvPr>
            <p:custDataLst>
              <p:custData r:id="rId68"/>
            </p:custDataLst>
          </p:nvPr>
        </p:nvPicPr>
        <p:blipFill rotWithShape="1"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Content">
            <a:extLst>
              <a:ext uri="{FF2B5EF4-FFF2-40B4-BE49-F238E27FC236}">
                <a16:creationId xmlns:a16="http://schemas.microsoft.com/office/drawing/2014/main" id="{CAE5CB38-A366-47B3-89AA-E7D97A9E3D76}"/>
              </a:ext>
            </a:extLst>
          </p:cNvPr>
          <p:cNvSpPr txBox="1"/>
          <p:nvPr>
            <p:custDataLst>
              <p:custData r:id="rId69"/>
            </p:custDataLst>
          </p:nvPr>
        </p:nvSpPr>
        <p:spPr>
          <a:xfrm>
            <a:off x="7052081" y="5842720"/>
            <a:ext cx="11961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MDF Natural</a:t>
            </a:r>
          </a:p>
        </p:txBody>
      </p:sp>
      <p:pic>
        <p:nvPicPr>
          <p:cNvPr id="156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E54C23E6-9992-4509-97E5-06028A115833}"/>
              </a:ext>
            </a:extLst>
          </p:cNvPr>
          <p:cNvPicPr>
            <a:picLocks noChangeAspect="1" noChangeArrowheads="1"/>
          </p:cNvPicPr>
          <p:nvPr>
            <p:custDataLst>
              <p:custData r:id="rId70"/>
            </p:custDataLst>
          </p:nvPr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53" y="5870028"/>
            <a:ext cx="228600" cy="228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FC7F7B5-FEC1-42F5-AC63-E6D8841A88B7}"/>
              </a:ext>
            </a:extLst>
          </p:cNvPr>
          <p:cNvGrpSpPr/>
          <p:nvPr/>
        </p:nvGrpSpPr>
        <p:grpSpPr>
          <a:xfrm>
            <a:off x="7023053" y="3216255"/>
            <a:ext cx="4911413" cy="2735419"/>
            <a:chOff x="4205753" y="2954895"/>
            <a:chExt cx="4911413" cy="2735419"/>
          </a:xfrm>
        </p:grpSpPr>
        <p:sp>
          <p:nvSpPr>
            <p:cNvPr id="144" name="Content">
              <a:hlinkClick r:id="rId110" action="ppaction://hlinksldjump"/>
              <a:extLst>
                <a:ext uri="{FF2B5EF4-FFF2-40B4-BE49-F238E27FC236}">
                  <a16:creationId xmlns:a16="http://schemas.microsoft.com/office/drawing/2014/main" id="{1224DF38-1D54-4020-BEB5-46A4E7F22A42}"/>
                </a:ext>
              </a:extLst>
            </p:cNvPr>
            <p:cNvSpPr/>
            <p:nvPr>
              <p:custDataLst>
                <p:custData r:id="rId82"/>
              </p:custDataLst>
            </p:nvPr>
          </p:nvSpPr>
          <p:spPr>
            <a:xfrm>
              <a:off x="4205753" y="2954895"/>
              <a:ext cx="4911413" cy="2735419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DC6E1B11-8750-439B-AB5C-27033FF7DDDB}"/>
                </a:ext>
              </a:extLst>
            </p:cNvPr>
            <p:cNvSpPr txBox="1"/>
            <p:nvPr>
              <p:custDataLst>
                <p:custData r:id="rId83"/>
              </p:custDataLst>
            </p:nvPr>
          </p:nvSpPr>
          <p:spPr>
            <a:xfrm>
              <a:off x="4232676" y="3553097"/>
              <a:ext cx="136077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Melamina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Content">
              <a:extLst>
                <a:ext uri="{FF2B5EF4-FFF2-40B4-BE49-F238E27FC236}">
                  <a16:creationId xmlns:a16="http://schemas.microsoft.com/office/drawing/2014/main" id="{EF3E1598-B566-4001-9915-0DD5E0FBC59D}"/>
                </a:ext>
              </a:extLst>
            </p:cNvPr>
            <p:cNvSpPr txBox="1"/>
            <p:nvPr>
              <p:custDataLst>
                <p:custData r:id="rId84"/>
              </p:custDataLst>
            </p:nvPr>
          </p:nvSpPr>
          <p:spPr>
            <a:xfrm>
              <a:off x="4240157" y="3894890"/>
              <a:ext cx="1234381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Laminado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02C0870-191A-431A-A3F5-9BE58DE43D7D}"/>
                </a:ext>
              </a:extLst>
            </p:cNvPr>
            <p:cNvSpPr txBox="1"/>
            <p:nvPr>
              <p:custDataLst>
                <p:custData r:id="rId85"/>
              </p:custDataLst>
            </p:nvPr>
          </p:nvSpPr>
          <p:spPr>
            <a:xfrm>
              <a:off x="4240156" y="3037372"/>
              <a:ext cx="2909151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Selecciona</a:t>
              </a:r>
              <a:r>
                <a:rPr lang="en-US" sz="20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el material</a:t>
              </a:r>
            </a:p>
          </p:txBody>
        </p:sp>
        <p:sp>
          <p:nvSpPr>
            <p:cNvPr id="149" name="Content">
              <a:hlinkClick r:id="rId110" action="ppaction://hlinksldjump"/>
              <a:extLst>
                <a:ext uri="{FF2B5EF4-FFF2-40B4-BE49-F238E27FC236}">
                  <a16:creationId xmlns:a16="http://schemas.microsoft.com/office/drawing/2014/main" id="{66D050C1-DC96-43C9-9BEB-1344E3248658}"/>
                </a:ext>
              </a:extLst>
            </p:cNvPr>
            <p:cNvSpPr/>
            <p:nvPr>
              <p:custDataLst>
                <p:custData r:id="rId86"/>
              </p:custDataLst>
            </p:nvPr>
          </p:nvSpPr>
          <p:spPr>
            <a:xfrm>
              <a:off x="6423262" y="3500354"/>
              <a:ext cx="2498772" cy="16842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435E9AEF-F9BD-409B-B199-1D0FD5104928}"/>
                </a:ext>
              </a:extLst>
            </p:cNvPr>
            <p:cNvSpPr txBox="1"/>
            <p:nvPr>
              <p:custDataLst>
                <p:custData r:id="rId87"/>
              </p:custDataLst>
            </p:nvPr>
          </p:nvSpPr>
          <p:spPr>
            <a:xfrm>
              <a:off x="6423262" y="3502557"/>
              <a:ext cx="1234381" cy="538609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Alto </a:t>
              </a:r>
              <a:r>
                <a:rPr lang="en-US" sz="16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brillo</a:t>
              </a:r>
              <a:endPara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Frosty</a:t>
              </a:r>
            </a:p>
          </p:txBody>
        </p:sp>
        <p:pic>
          <p:nvPicPr>
            <p:cNvPr id="151" name="Picture 2" descr="C:\Users\t-dantay\Documents\First24\checkcircle1.png">
              <a:extLst>
                <a:ext uri="{FF2B5EF4-FFF2-40B4-BE49-F238E27FC236}">
                  <a16:creationId xmlns:a16="http://schemas.microsoft.com/office/drawing/2014/main" id="{92FCFD75-10E4-470A-BEFF-47060E7A545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8"/>
              </p:custDataLst>
            </p:nvPr>
          </p:nvPicPr>
          <p:blipFill>
            <a:blip r:embed="rId1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866" y="53431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0336ED25-54C6-42B1-9C0F-9AF4F4088B68}"/>
              </a:ext>
            </a:extLst>
          </p:cNvPr>
          <p:cNvPicPr>
            <a:picLocks noChangeAspect="1" noChangeArrowheads="1"/>
          </p:cNvPicPr>
          <p:nvPr>
            <p:custDataLst>
              <p:custData r:id="rId71"/>
            </p:custDataLst>
          </p:nvPr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64" y="2960215"/>
            <a:ext cx="228600" cy="2286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Content">
            <a:extLst>
              <a:ext uri="{FF2B5EF4-FFF2-40B4-BE49-F238E27FC236}">
                <a16:creationId xmlns:a16="http://schemas.microsoft.com/office/drawing/2014/main" id="{EB88BEC0-8D3B-47DC-A787-6C8D24ADD644}"/>
              </a:ext>
            </a:extLst>
          </p:cNvPr>
          <p:cNvSpPr txBox="1"/>
          <p:nvPr>
            <p:custDataLst>
              <p:custData r:id="rId72"/>
            </p:custDataLst>
          </p:nvPr>
        </p:nvSpPr>
        <p:spPr>
          <a:xfrm>
            <a:off x="7017571" y="2962995"/>
            <a:ext cx="11961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MDF Natural</a:t>
            </a:r>
          </a:p>
        </p:txBody>
      </p:sp>
      <p:sp>
        <p:nvSpPr>
          <p:cNvPr id="157" name="Tile">
            <a:extLst>
              <a:ext uri="{FF2B5EF4-FFF2-40B4-BE49-F238E27FC236}">
                <a16:creationId xmlns:a16="http://schemas.microsoft.com/office/drawing/2014/main" id="{78B5DF8E-9B31-440E-BE98-D2D4C1E597E2}"/>
              </a:ext>
            </a:extLst>
          </p:cNvPr>
          <p:cNvSpPr/>
          <p:nvPr>
            <p:custDataLst>
              <p:custData r:id="rId73"/>
            </p:custDataLst>
          </p:nvPr>
        </p:nvSpPr>
        <p:spPr>
          <a:xfrm rot="16200000">
            <a:off x="3846353" y="4115003"/>
            <a:ext cx="45719" cy="579600"/>
          </a:xfrm>
          <a:prstGeom prst="rect">
            <a:avLst/>
          </a:prstGeom>
          <a:solidFill>
            <a:srgbClr val="D2A000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ile">
            <a:extLst>
              <a:ext uri="{FF2B5EF4-FFF2-40B4-BE49-F238E27FC236}">
                <a16:creationId xmlns:a16="http://schemas.microsoft.com/office/drawing/2014/main" id="{E8D4E857-D6E1-4F63-BB1F-BA5F9286FF5A}"/>
              </a:ext>
            </a:extLst>
          </p:cNvPr>
          <p:cNvSpPr/>
          <p:nvPr>
            <p:custDataLst>
              <p:custData r:id="rId74"/>
            </p:custDataLst>
          </p:nvPr>
        </p:nvSpPr>
        <p:spPr>
          <a:xfrm rot="16200000">
            <a:off x="3844860" y="2899014"/>
            <a:ext cx="45719" cy="579600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Content">
            <a:extLst>
              <a:ext uri="{FF2B5EF4-FFF2-40B4-BE49-F238E27FC236}">
                <a16:creationId xmlns:a16="http://schemas.microsoft.com/office/drawing/2014/main" id="{43F2C358-ADE4-4D7F-8079-DE0D3E39EA3E}"/>
              </a:ext>
            </a:extLst>
          </p:cNvPr>
          <p:cNvSpPr/>
          <p:nvPr>
            <p:custDataLst>
              <p:custData r:id="rId75"/>
            </p:custDataLst>
          </p:nvPr>
        </p:nvSpPr>
        <p:spPr>
          <a:xfrm>
            <a:off x="9900724" y="3339694"/>
            <a:ext cx="1846769" cy="2557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¿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Algo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especial?</a:t>
            </a:r>
          </a:p>
        </p:txBody>
      </p:sp>
      <p:pic>
        <p:nvPicPr>
          <p:cNvPr id="160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5337AC9D-B6B2-432B-95B5-2022FE45570B}"/>
              </a:ext>
            </a:extLst>
          </p:cNvPr>
          <p:cNvPicPr>
            <a:picLocks noChangeAspect="1" noChangeArrowheads="1"/>
          </p:cNvPicPr>
          <p:nvPr>
            <p:custDataLst>
              <p:custData r:id="rId76"/>
            </p:custDataLst>
          </p:nvPr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33" y="2642824"/>
            <a:ext cx="228600" cy="228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79B2E7E8-5875-4871-A8F9-320432F74AB5}"/>
              </a:ext>
            </a:extLst>
          </p:cNvPr>
          <p:cNvPicPr>
            <a:picLocks noChangeAspect="1" noChangeArrowheads="1"/>
          </p:cNvPicPr>
          <p:nvPr>
            <p:custDataLst>
              <p:custData r:id="rId77"/>
            </p:custDataLst>
          </p:nvPr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36" y="5205024"/>
            <a:ext cx="228600" cy="2286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8831679A-D0DB-4A64-903B-1738161AAC08}"/>
              </a:ext>
            </a:extLst>
          </p:cNvPr>
          <p:cNvGrpSpPr/>
          <p:nvPr/>
        </p:nvGrpSpPr>
        <p:grpSpPr>
          <a:xfrm>
            <a:off x="4052222" y="5063990"/>
            <a:ext cx="2212667" cy="1616641"/>
            <a:chOff x="5981414" y="2222753"/>
            <a:chExt cx="2461618" cy="2735419"/>
          </a:xfrm>
        </p:grpSpPr>
        <p:sp>
          <p:nvSpPr>
            <p:cNvPr id="163" name="Content">
              <a:hlinkClick r:id="rId110" action="ppaction://hlinksldjump"/>
              <a:extLst>
                <a:ext uri="{FF2B5EF4-FFF2-40B4-BE49-F238E27FC236}">
                  <a16:creationId xmlns:a16="http://schemas.microsoft.com/office/drawing/2014/main" id="{30B59BF5-84F2-47F0-B080-744612D660BC}"/>
                </a:ext>
              </a:extLst>
            </p:cNvPr>
            <p:cNvSpPr/>
            <p:nvPr>
              <p:custDataLst>
                <p:custData r:id="rId78"/>
              </p:custDataLst>
            </p:nvPr>
          </p:nvSpPr>
          <p:spPr>
            <a:xfrm>
              <a:off x="5981414" y="2222753"/>
              <a:ext cx="2461618" cy="2735419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Content">
              <a:extLst>
                <a:ext uri="{FF2B5EF4-FFF2-40B4-BE49-F238E27FC236}">
                  <a16:creationId xmlns:a16="http://schemas.microsoft.com/office/drawing/2014/main" id="{FA951681-11AE-495A-ADD0-589963358987}"/>
                </a:ext>
              </a:extLst>
            </p:cNvPr>
            <p:cNvSpPr txBox="1"/>
            <p:nvPr>
              <p:custDataLst>
                <p:custData r:id="rId79"/>
              </p:custDataLst>
            </p:nvPr>
          </p:nvSpPr>
          <p:spPr>
            <a:xfrm>
              <a:off x="6008336" y="2820955"/>
              <a:ext cx="12073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40X60X40</a:t>
              </a:r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39A4F1BD-3A33-4119-BF7A-825A7C719C5B}"/>
                </a:ext>
              </a:extLst>
            </p:cNvPr>
            <p:cNvSpPr txBox="1"/>
            <p:nvPr>
              <p:custDataLst>
                <p:custData r:id="rId80"/>
              </p:custDataLst>
            </p:nvPr>
          </p:nvSpPr>
          <p:spPr>
            <a:xfrm>
              <a:off x="6015817" y="3162748"/>
              <a:ext cx="12073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80X80X60</a:t>
              </a:r>
            </a:p>
          </p:txBody>
        </p:sp>
        <p:sp>
          <p:nvSpPr>
            <p:cNvPr id="166" name="Content">
              <a:extLst>
                <a:ext uri="{FF2B5EF4-FFF2-40B4-BE49-F238E27FC236}">
                  <a16:creationId xmlns:a16="http://schemas.microsoft.com/office/drawing/2014/main" id="{4C24E043-2A13-4E72-A179-612CE684C276}"/>
                </a:ext>
              </a:extLst>
            </p:cNvPr>
            <p:cNvSpPr txBox="1"/>
            <p:nvPr>
              <p:custDataLst>
                <p:custData r:id="rId81"/>
              </p:custDataLst>
            </p:nvPr>
          </p:nvSpPr>
          <p:spPr>
            <a:xfrm>
              <a:off x="6015817" y="2305230"/>
              <a:ext cx="172515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Dimensiones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05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14F0E47-DE39-4CA3-ACE6-8420CB7BDF9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02828"/>
            <a:ext cx="121539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Desglose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Picture 1">
            <a:hlinkClick r:id="rId60" action="ppaction://hlinksldjump"/>
            <a:extLst>
              <a:ext uri="{FF2B5EF4-FFF2-40B4-BE49-F238E27FC236}">
                <a16:creationId xmlns:a16="http://schemas.microsoft.com/office/drawing/2014/main" id="{2D906CD9-622A-43C7-A8AD-6E260B1BBDF6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C186C86E-0987-4E84-8739-8BD4F9705A4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3086" y="1389596"/>
            <a:ext cx="14856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 clave: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255158CB-8F5C-4C99-8D41-205372B159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04430" y="1743598"/>
            <a:ext cx="85311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0162331-90E1-47F1-8848-A989FFDDEE2A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53044" y="1394404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Cocina </a:t>
            </a:r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roja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D103C37-78A7-4028-89AE-3CEE3E599BE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3044" y="1780079"/>
            <a:ext cx="6620400" cy="2875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Esteban García Sánchez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4D35491B-78F7-4473-9923-3365E091331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403115" y="2156114"/>
            <a:ext cx="124264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236ED53F-4D6D-49C9-91DF-99F359DC1C3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10142807" y="5701665"/>
            <a:ext cx="1313958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>
            <a:hlinkClick r:id="rId62" action="ppaction://hlinksldjump"/>
            <a:extLst>
              <a:ext uri="{FF2B5EF4-FFF2-40B4-BE49-F238E27FC236}">
                <a16:creationId xmlns:a16="http://schemas.microsoft.com/office/drawing/2014/main" id="{04AB9D00-9A96-41F1-82B1-5CBE171AB50F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3537837" y="5725180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2E1F6301-2CEC-4CF3-946E-AFD2CEE92661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670132" y="2152557"/>
            <a:ext cx="118814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Content">
            <a:extLst>
              <a:ext uri="{FF2B5EF4-FFF2-40B4-BE49-F238E27FC236}">
                <a16:creationId xmlns:a16="http://schemas.microsoft.com/office/drawing/2014/main" id="{8D5EC734-35D8-4EA0-9C44-6C20EB8C2546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835874" y="2152556"/>
            <a:ext cx="146649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Content">
            <a:hlinkClick r:id="rId63" action="ppaction://hlinksldjump"/>
            <a:extLst>
              <a:ext uri="{FF2B5EF4-FFF2-40B4-BE49-F238E27FC236}">
                <a16:creationId xmlns:a16="http://schemas.microsoft.com/office/drawing/2014/main" id="{249B992A-3FE2-4DAF-B29C-3735598C7B97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8735569" y="5701665"/>
            <a:ext cx="1299039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Exportar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Tile">
            <a:extLst>
              <a:ext uri="{FF2B5EF4-FFF2-40B4-BE49-F238E27FC236}">
                <a16:creationId xmlns:a16="http://schemas.microsoft.com/office/drawing/2014/main" id="{6E9E5B14-3F4E-4B83-B248-4CD4E41846CC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ile">
            <a:extLst>
              <a:ext uri="{FF2B5EF4-FFF2-40B4-BE49-F238E27FC236}">
                <a16:creationId xmlns:a16="http://schemas.microsoft.com/office/drawing/2014/main" id="{486681ED-FD75-487B-90A5-4DC523C1E9B6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ile">
            <a:extLst>
              <a:ext uri="{FF2B5EF4-FFF2-40B4-BE49-F238E27FC236}">
                <a16:creationId xmlns:a16="http://schemas.microsoft.com/office/drawing/2014/main" id="{EC73BBD3-4823-4028-B05D-7DE8008EBAA4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ile">
            <a:extLst>
              <a:ext uri="{FF2B5EF4-FFF2-40B4-BE49-F238E27FC236}">
                <a16:creationId xmlns:a16="http://schemas.microsoft.com/office/drawing/2014/main" id="{6893493B-3DC6-41C2-9C54-7E6B04FCE2D3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ile">
            <a:extLst>
              <a:ext uri="{FF2B5EF4-FFF2-40B4-BE49-F238E27FC236}">
                <a16:creationId xmlns:a16="http://schemas.microsoft.com/office/drawing/2014/main" id="{E82DC6B3-1190-4555-8656-3193D0756923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ile">
            <a:extLst>
              <a:ext uri="{FF2B5EF4-FFF2-40B4-BE49-F238E27FC236}">
                <a16:creationId xmlns:a16="http://schemas.microsoft.com/office/drawing/2014/main" id="{89A41F68-E6C0-43BC-B075-36EEA39CFAC6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3551485" y="2465039"/>
            <a:ext cx="9083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Content">
            <a:extLst>
              <a:ext uri="{FF2B5EF4-FFF2-40B4-BE49-F238E27FC236}">
                <a16:creationId xmlns:a16="http://schemas.microsoft.com/office/drawing/2014/main" id="{CA6C47D5-F76E-4DBF-81F5-62130232D0F8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436963" y="2465039"/>
            <a:ext cx="23836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Material: $5, 500.00</a:t>
            </a:r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4E435B68-1ABE-4332-BE17-9C6FB58145EE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436961" y="3403595"/>
            <a:ext cx="23920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$2, 250.00</a:t>
            </a:r>
          </a:p>
        </p:txBody>
      </p:sp>
      <p:sp>
        <p:nvSpPr>
          <p:cNvPr id="151" name="Content">
            <a:extLst>
              <a:ext uri="{FF2B5EF4-FFF2-40B4-BE49-F238E27FC236}">
                <a16:creationId xmlns:a16="http://schemas.microsoft.com/office/drawing/2014/main" id="{09F75D6A-3092-455A-ABC7-570E6B6469B2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8436960" y="3729706"/>
            <a:ext cx="240322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$480.00</a:t>
            </a:r>
          </a:p>
        </p:txBody>
      </p:sp>
      <p:sp>
        <p:nvSpPr>
          <p:cNvPr id="152" name="Content">
            <a:extLst>
              <a:ext uri="{FF2B5EF4-FFF2-40B4-BE49-F238E27FC236}">
                <a16:creationId xmlns:a16="http://schemas.microsoft.com/office/drawing/2014/main" id="{FE3258BF-A89D-4A73-90E2-7E31B7D37189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8436960" y="2779164"/>
            <a:ext cx="306365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Mano de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obra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$5, 500.00</a:t>
            </a:r>
          </a:p>
        </p:txBody>
      </p:sp>
      <p:sp>
        <p:nvSpPr>
          <p:cNvPr id="153" name="Content">
            <a:extLst>
              <a:ext uri="{FF2B5EF4-FFF2-40B4-BE49-F238E27FC236}">
                <a16:creationId xmlns:a16="http://schemas.microsoft.com/office/drawing/2014/main" id="{9C383ACC-5E8F-4394-8978-A71457F29549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8436961" y="3105275"/>
            <a:ext cx="273562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Sub total: $11,000.00</a:t>
            </a:r>
          </a:p>
        </p:txBody>
      </p:sp>
      <p:sp>
        <p:nvSpPr>
          <p:cNvPr id="154" name="Content">
            <a:extLst>
              <a:ext uri="{FF2B5EF4-FFF2-40B4-BE49-F238E27FC236}">
                <a16:creationId xmlns:a16="http://schemas.microsoft.com/office/drawing/2014/main" id="{96CDD301-C506-4C96-8F9C-3CBCA845DA52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8436960" y="4075825"/>
            <a:ext cx="250042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Indirectos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$4,200.00</a:t>
            </a: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8BA404FA-35C7-45F1-B805-512CC6AF0AA9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8436961" y="4467039"/>
            <a:ext cx="264489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Total: $17,930.00</a:t>
            </a:r>
          </a:p>
        </p:txBody>
      </p:sp>
      <p:sp>
        <p:nvSpPr>
          <p:cNvPr id="156" name="Content">
            <a:extLst>
              <a:ext uri="{FF2B5EF4-FFF2-40B4-BE49-F238E27FC236}">
                <a16:creationId xmlns:a16="http://schemas.microsoft.com/office/drawing/2014/main" id="{EC96D881-38CA-47A3-8E5A-590199FB9DD0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3413086" y="2637209"/>
            <a:ext cx="283366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Gabinete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alto 40x40x40</a:t>
            </a:r>
          </a:p>
        </p:txBody>
      </p:sp>
      <p:graphicFrame>
        <p:nvGraphicFramePr>
          <p:cNvPr id="158" name="Table">
            <a:extLst>
              <a:ext uri="{FF2B5EF4-FFF2-40B4-BE49-F238E27FC236}">
                <a16:creationId xmlns:a16="http://schemas.microsoft.com/office/drawing/2014/main" id="{3870A7F9-3289-4E1A-93FD-893304903724}"/>
              </a:ext>
            </a:extLst>
          </p:cNvPr>
          <p:cNvGraphicFramePr>
            <a:graphicFrameLocks noGrp="1"/>
          </p:cNvGraphicFramePr>
          <p:nvPr>
            <p:custDataLst>
              <p:custData r:id="rId41"/>
            </p:custDataLst>
            <p:extLst>
              <p:ext uri="{D42A27DB-BD31-4B8C-83A1-F6EECF244321}">
                <p14:modId xmlns:p14="http://schemas.microsoft.com/office/powerpoint/2010/main" val="1195284620"/>
              </p:ext>
            </p:extLst>
          </p:nvPr>
        </p:nvGraphicFramePr>
        <p:xfrm>
          <a:off x="3871412" y="3036893"/>
          <a:ext cx="4010416" cy="23472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Medidas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Precio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MDF natural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120x70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$268.00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MDF natural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120x120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$300.00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MDF natural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50x120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$240.50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Triplay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60x60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$135.00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856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MDF AB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50x100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$200.60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30966"/>
                  </a:ext>
                </a:extLst>
              </a:tr>
            </a:tbl>
          </a:graphicData>
        </a:graphic>
      </p:graphicFrame>
      <p:sp>
        <p:nvSpPr>
          <p:cNvPr id="159" name="Tile">
            <a:extLst>
              <a:ext uri="{FF2B5EF4-FFF2-40B4-BE49-F238E27FC236}">
                <a16:creationId xmlns:a16="http://schemas.microsoft.com/office/drawing/2014/main" id="{BA85E838-E1DF-40A9-8B4E-3D64481EDC90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 flipH="1">
            <a:off x="8316357" y="2465039"/>
            <a:ext cx="45719" cy="2998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ontent">
            <a:extLst>
              <a:ext uri="{FF2B5EF4-FFF2-40B4-BE49-F238E27FC236}">
                <a16:creationId xmlns:a16="http://schemas.microsoft.com/office/drawing/2014/main" id="{017E8409-70A3-4ED9-945E-0C3D6B629BC3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6763936" y="2637209"/>
            <a:ext cx="112402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$1,144.1</a:t>
            </a:r>
          </a:p>
        </p:txBody>
      </p:sp>
      <p:grpSp>
        <p:nvGrpSpPr>
          <p:cNvPr id="161" name="ScrollbarVertical">
            <a:extLst>
              <a:ext uri="{FF2B5EF4-FFF2-40B4-BE49-F238E27FC236}">
                <a16:creationId xmlns:a16="http://schemas.microsoft.com/office/drawing/2014/main" id="{BBCA0B2F-704D-4D15-96DE-8C80F2B38828}"/>
              </a:ext>
            </a:extLst>
          </p:cNvPr>
          <p:cNvGrpSpPr/>
          <p:nvPr>
            <p:custDataLst>
              <p:custData r:id="rId44"/>
            </p:custDataLst>
          </p:nvPr>
        </p:nvGrpSpPr>
        <p:grpSpPr>
          <a:xfrm>
            <a:off x="7956712" y="2706641"/>
            <a:ext cx="275023" cy="2888942"/>
            <a:chOff x="4496659" y="1543109"/>
            <a:chExt cx="147992" cy="3562291"/>
          </a:xfrm>
        </p:grpSpPr>
        <p:sp>
          <p:nvSpPr>
            <p:cNvPr id="162" name="Background">
              <a:extLst>
                <a:ext uri="{FF2B5EF4-FFF2-40B4-BE49-F238E27FC236}">
                  <a16:creationId xmlns:a16="http://schemas.microsoft.com/office/drawing/2014/main" id="{A5752456-3068-4AE9-8F33-083D2CEE4460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63" name="Slider">
              <a:extLst>
                <a:ext uri="{FF2B5EF4-FFF2-40B4-BE49-F238E27FC236}">
                  <a16:creationId xmlns:a16="http://schemas.microsoft.com/office/drawing/2014/main" id="{A4D08355-BA70-4C91-AE27-85760E3FE84B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4" name="UpArrow">
              <a:extLst>
                <a:ext uri="{FF2B5EF4-FFF2-40B4-BE49-F238E27FC236}">
                  <a16:creationId xmlns:a16="http://schemas.microsoft.com/office/drawing/2014/main" id="{749C6676-F591-45D8-A635-1A1A8C7D097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5" name="DownArrow">
              <a:extLst>
                <a:ext uri="{FF2B5EF4-FFF2-40B4-BE49-F238E27FC236}">
                  <a16:creationId xmlns:a16="http://schemas.microsoft.com/office/drawing/2014/main" id="{C37333C8-F6AE-44BD-90DB-0F4C725114A4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5" name="Content">
            <a:hlinkClick r:id="rId64" action="ppaction://hlinksldjump"/>
            <a:extLst>
              <a:ext uri="{FF2B5EF4-FFF2-40B4-BE49-F238E27FC236}">
                <a16:creationId xmlns:a16="http://schemas.microsoft.com/office/drawing/2014/main" id="{AB2C84F5-8CBB-419A-9E98-17139E9B1DB2}"/>
              </a:ext>
            </a:extLst>
          </p:cNvPr>
          <p:cNvSpPr txBox="1"/>
          <p:nvPr>
            <p:custDataLst>
              <p:custData r:id="rId45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6" name="Picture 1">
            <a:extLst>
              <a:ext uri="{FF2B5EF4-FFF2-40B4-BE49-F238E27FC236}">
                <a16:creationId xmlns:a16="http://schemas.microsoft.com/office/drawing/2014/main" id="{00187270-636C-4E66-8874-CAEA16642BAC}"/>
              </a:ext>
            </a:extLst>
          </p:cNvPr>
          <p:cNvPicPr preferRelativeResize="0">
            <a:picLocks/>
          </p:cNvPicPr>
          <p:nvPr>
            <p:custDataLst>
              <p:custData r:id="rId46"/>
            </p:custDataLst>
          </p:nvPr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177" name="Tile">
            <a:extLst>
              <a:ext uri="{FF2B5EF4-FFF2-40B4-BE49-F238E27FC236}">
                <a16:creationId xmlns:a16="http://schemas.microsoft.com/office/drawing/2014/main" id="{00908DC3-B0EE-4BD1-B36C-491354BB5F06}"/>
              </a:ext>
            </a:extLst>
          </p:cNvPr>
          <p:cNvSpPr/>
          <p:nvPr>
            <p:custDataLst>
              <p:custData r:id="rId47"/>
            </p:custDataLst>
          </p:nvPr>
        </p:nvSpPr>
        <p:spPr>
          <a:xfrm>
            <a:off x="510627" y="4628657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2" descr="C:\Users\t-dantay\Documents\Placeholders\setting.png">
            <a:hlinkClick r:id="rId66" action="ppaction://hlinksldjump"/>
            <a:extLst>
              <a:ext uri="{FF2B5EF4-FFF2-40B4-BE49-F238E27FC236}">
                <a16:creationId xmlns:a16="http://schemas.microsoft.com/office/drawing/2014/main" id="{D461F932-65BA-42CB-8740-A34AA946868A}"/>
              </a:ext>
            </a:extLst>
          </p:cNvPr>
          <p:cNvPicPr>
            <a:picLocks noChangeAspect="1" noChangeArrowheads="1"/>
          </p:cNvPicPr>
          <p:nvPr>
            <p:custDataLst>
              <p:custData r:id="rId48"/>
            </p:custDataLst>
          </p:nvPr>
        </p:nvPicPr>
        <p:blipFill rotWithShape="1"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9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751587" y="1934207"/>
            <a:ext cx="129638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Existentes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hlinkClick r:id="rId39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1996121"/>
            <a:ext cx="213750" cy="247500"/>
          </a:xfrm>
          <a:prstGeom prst="rect">
            <a:avLst/>
          </a:prstGeom>
        </p:spPr>
      </p:pic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2491287140"/>
              </p:ext>
            </p:extLst>
          </p:nvPr>
        </p:nvGraphicFramePr>
        <p:xfrm>
          <a:off x="3817091" y="2310282"/>
          <a:ext cx="7438688" cy="15648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18">
                  <a:extLst>
                    <a:ext uri="{9D8B030D-6E8A-4147-A177-3AD203B41FA5}">
                      <a16:colId xmlns:a16="http://schemas.microsoft.com/office/drawing/2014/main" val="104549453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 clave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Cliente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Presupuesto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Realizó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Cocina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roja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Juan Sánchez 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17,080.00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 Agosto 2018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Uziel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Santos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8A8E871C-688F-4F0E-AB24-8576BB8DEC1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74728" y="5766987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4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5D65EA27-1812-4B77-94E5-A5AF29FF5C88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7225F5F-CD0A-423D-A0C7-60FC6BA1B117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528D1494-5D40-4EFB-A5D1-7B2BB1AFE0AF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58211409-E954-4DDD-A7C8-F699EF89E816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38AF322C-F870-47ED-A50F-7DA6E6DABE36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5C17CF8A-95E4-4F0B-81F7-A38BE9345E0F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D483175-4390-4030-8FCC-E017CE0662D4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4738D8E7-95F9-4EEC-884F-0F8CAD276B86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8C761BCD-1D39-4A7D-9C6D-92B6CFDFCEB3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6548784" y="5757323"/>
            <a:ext cx="1744539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Ver </a:t>
            </a:r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historial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0" name="Picture 2" descr="C:\Users\t-dantay\Documents\Placeholders\setting.png">
            <a:hlinkClick r:id="rId50" action="ppaction://hlinksldjump"/>
            <a:extLst>
              <a:ext uri="{FF2B5EF4-FFF2-40B4-BE49-F238E27FC236}">
                <a16:creationId xmlns:a16="http://schemas.microsoft.com/office/drawing/2014/main" id="{78FAD1FE-80FB-4C85-A5A3-CAB160005DBC}"/>
              </a:ext>
            </a:extLst>
          </p:cNvPr>
          <p:cNvPicPr>
            <a:picLocks noChangeAspect="1" noChangeArrowheads="1"/>
          </p:cNvPicPr>
          <p:nvPr>
            <p:custDataLst>
              <p:custData r:id="rId32"/>
            </p:custDataLst>
          </p:nvPr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8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10078" y="852049"/>
            <a:ext cx="405271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Alguien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val="3493576436"/>
              </p:ext>
            </p:extLst>
          </p:nvPr>
        </p:nvGraphicFramePr>
        <p:xfrm>
          <a:off x="3817091" y="2101736"/>
          <a:ext cx="7365109" cy="15648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Correo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Puesto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Uziel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Clemente Cruz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uziclec@gmail.com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Diseñador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8A8E871C-688F-4F0E-AB24-8576BB8DEC1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74728" y="5771390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5D65EA27-1812-4B77-94E5-A5AF29FF5C8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143062" y="4607130"/>
            <a:ext cx="1426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7225F5F-CD0A-423D-A0C7-60FC6BA1B117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528D1494-5D40-4EFB-A5D1-7B2BB1AFE0AF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58211409-E954-4DDD-A7C8-F699EF89E81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38AF322C-F870-47ED-A50F-7DA6E6DABE36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5C17CF8A-95E4-4F0B-81F7-A38BE9345E0F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D483175-4390-4030-8FCC-E017CE0662D4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4738D8E7-95F9-4EEC-884F-0F8CAD276B86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C94D4EEE-ECF1-4730-86FE-86EEBD0CD110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6532367" y="5771390"/>
            <a:ext cx="2567081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Generar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credenciales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9" name="Picture 2" descr="C:\Users\t-dantay\Documents\Placeholders\setting.png">
            <a:hlinkClick r:id="rId45" action="ppaction://hlinksldjump"/>
            <a:extLst>
              <a:ext uri="{FF2B5EF4-FFF2-40B4-BE49-F238E27FC236}">
                <a16:creationId xmlns:a16="http://schemas.microsoft.com/office/drawing/2014/main" id="{77F9D0BC-A992-409A-B00D-DDCAA931EF31}"/>
              </a:ext>
            </a:extLst>
          </p:cNvPr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2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62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63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64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65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66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537837" y="5758005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191837" y="574357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5D65EA27-1812-4B77-94E5-A5AF29FF5C8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1143062" y="4607130"/>
            <a:ext cx="142660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7225F5F-CD0A-423D-A0C7-60FC6BA1B117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528D1494-5D40-4EFB-A5D1-7B2BB1AFE0AF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58211409-E954-4DDD-A7C8-F699EF89E81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38AF322C-F870-47ED-A50F-7DA6E6DABE36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5C17CF8A-95E4-4F0B-81F7-A38BE9345E0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D483175-4390-4030-8FCC-E017CE0662D4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4738D8E7-95F9-4EEC-884F-0F8CAD276B8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F0855D5A-6FFE-4901-AA6C-5DA4AF7EC43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751587" y="802828"/>
            <a:ext cx="104868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9" name="Picture 1">
            <a:hlinkClick r:id="rId67" action="ppaction://hlinksldjump"/>
            <a:extLst>
              <a:ext uri="{FF2B5EF4-FFF2-40B4-BE49-F238E27FC236}">
                <a16:creationId xmlns:a16="http://schemas.microsoft.com/office/drawing/2014/main" id="{EDECC7D1-B896-4224-908C-F9CE12CFFA1A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sp>
        <p:nvSpPr>
          <p:cNvPr id="50" name="Content">
            <a:extLst>
              <a:ext uri="{FF2B5EF4-FFF2-40B4-BE49-F238E27FC236}">
                <a16:creationId xmlns:a16="http://schemas.microsoft.com/office/drawing/2014/main" id="{B520F3E3-9183-4AC2-8C78-22E63C523487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41502" y="2412691"/>
            <a:ext cx="8418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Puesto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F1A8C84-BF94-4730-A9E1-128B74AEC6DF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819468" y="2417499"/>
            <a:ext cx="6635898" cy="30371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Diseñador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C5D16B62-8C82-47F1-804F-C9F4D57AA75E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3426004" y="1629234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5A99EA3E-EA2A-40B4-B68F-92E5FBF5D2C9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834966" y="1634042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Uziel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Clemente Cruz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298EC7CF-6F0D-4702-AAB3-FAB77329E9C4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426004" y="2021497"/>
            <a:ext cx="84561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EE73BD38-8D39-4C89-9DCA-7DE0DDBA24B9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4834966" y="2026305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uziclec@gmail.com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C16C272A-564F-4540-A220-B54973E74088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441502" y="2914397"/>
            <a:ext cx="11957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Permisos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3" name="Table">
            <a:extLst>
              <a:ext uri="{FF2B5EF4-FFF2-40B4-BE49-F238E27FC236}">
                <a16:creationId xmlns:a16="http://schemas.microsoft.com/office/drawing/2014/main" id="{FA2F4637-3C52-4EFB-9E41-9730D1E38563}"/>
              </a:ext>
            </a:extLst>
          </p:cNvPr>
          <p:cNvGraphicFramePr>
            <a:graphicFrameLocks noGrp="1"/>
          </p:cNvGraphicFramePr>
          <p:nvPr>
            <p:custDataLst>
              <p:custData r:id="rId34"/>
            </p:custDataLst>
            <p:extLst>
              <p:ext uri="{D42A27DB-BD31-4B8C-83A1-F6EECF244321}">
                <p14:modId xmlns:p14="http://schemas.microsoft.com/office/powerpoint/2010/main" val="3677076927"/>
              </p:ext>
            </p:extLst>
          </p:nvPr>
        </p:nvGraphicFramePr>
        <p:xfrm>
          <a:off x="4834966" y="2899014"/>
          <a:ext cx="6544027" cy="23472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049">
                  <a:extLst>
                    <a:ext uri="{9D8B030D-6E8A-4147-A177-3AD203B41FA5}">
                      <a16:colId xmlns:a16="http://schemas.microsoft.com/office/drawing/2014/main" val="3619099012"/>
                    </a:ext>
                  </a:extLst>
                </a:gridCol>
                <a:gridCol w="130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393">
                  <a:extLst>
                    <a:ext uri="{9D8B030D-6E8A-4147-A177-3AD203B41FA5}">
                      <a16:colId xmlns:a16="http://schemas.microsoft.com/office/drawing/2014/main" val="1085338389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Ámbito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Consultar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Crear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Modificar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Eliminar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Materiales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Herrajes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Accesorios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Usuarios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856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Presupuestos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30966"/>
                  </a:ext>
                </a:extLst>
              </a:tr>
            </a:tbl>
          </a:graphicData>
        </a:graphic>
      </p:graphicFrame>
      <p:grpSp>
        <p:nvGrpSpPr>
          <p:cNvPr id="64" name="CheckBoxUnchecked">
            <a:extLst>
              <a:ext uri="{FF2B5EF4-FFF2-40B4-BE49-F238E27FC236}">
                <a16:creationId xmlns:a16="http://schemas.microsoft.com/office/drawing/2014/main" id="{7E84437A-3D42-49DC-8DE0-C72FD6AB004F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6729126" y="3287955"/>
            <a:ext cx="360000" cy="360000"/>
            <a:chOff x="5179843" y="2087449"/>
            <a:chExt cx="199094" cy="216403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035E232F-9F0B-455C-80AE-28BBEE4DDB14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>
              <a:extLst>
                <a:ext uri="{FF2B5EF4-FFF2-40B4-BE49-F238E27FC236}">
                  <a16:creationId xmlns:a16="http://schemas.microsoft.com/office/drawing/2014/main" id="{4F7047B1-0862-45CB-9DE7-0C4562BE7572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>
            <a:extLst>
              <a:ext uri="{FF2B5EF4-FFF2-40B4-BE49-F238E27FC236}">
                <a16:creationId xmlns:a16="http://schemas.microsoft.com/office/drawing/2014/main" id="{90F5807D-57EC-4D72-BAD0-79C792B193A5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6729130" y="3712623"/>
            <a:ext cx="360000" cy="360000"/>
            <a:chOff x="5179843" y="2087449"/>
            <a:chExt cx="199094" cy="216403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80303D43-34BE-4A59-A13B-A61BC7E86C02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>
              <a:extLst>
                <a:ext uri="{FF2B5EF4-FFF2-40B4-BE49-F238E27FC236}">
                  <a16:creationId xmlns:a16="http://schemas.microsoft.com/office/drawing/2014/main" id="{C1C6A6B2-E453-4761-AE83-A6C73467139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CheckBoxUnchecked">
            <a:extLst>
              <a:ext uri="{FF2B5EF4-FFF2-40B4-BE49-F238E27FC236}">
                <a16:creationId xmlns:a16="http://schemas.microsoft.com/office/drawing/2014/main" id="{2FC66265-D796-42F2-ACA3-7D1913EBD821}"/>
              </a:ext>
            </a:extLst>
          </p:cNvPr>
          <p:cNvGrpSpPr/>
          <p:nvPr>
            <p:custDataLst>
              <p:custData r:id="rId37"/>
            </p:custDataLst>
          </p:nvPr>
        </p:nvGrpSpPr>
        <p:grpSpPr>
          <a:xfrm>
            <a:off x="6729126" y="4129434"/>
            <a:ext cx="360000" cy="360000"/>
            <a:chOff x="5179843" y="2087449"/>
            <a:chExt cx="199094" cy="216403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556152DF-8BA1-454A-B761-0FC69C5CAD9D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heckBox">
              <a:extLst>
                <a:ext uri="{FF2B5EF4-FFF2-40B4-BE49-F238E27FC236}">
                  <a16:creationId xmlns:a16="http://schemas.microsoft.com/office/drawing/2014/main" id="{F7347CD8-9596-4421-8EFB-E2962C64BC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CheckBoxUnchecked">
            <a:extLst>
              <a:ext uri="{FF2B5EF4-FFF2-40B4-BE49-F238E27FC236}">
                <a16:creationId xmlns:a16="http://schemas.microsoft.com/office/drawing/2014/main" id="{0D3BB106-6ED2-44B2-B0B9-033A676C7095}"/>
              </a:ext>
            </a:extLst>
          </p:cNvPr>
          <p:cNvGrpSpPr/>
          <p:nvPr>
            <p:custDataLst>
              <p:custData r:id="rId38"/>
            </p:custDataLst>
          </p:nvPr>
        </p:nvGrpSpPr>
        <p:grpSpPr>
          <a:xfrm>
            <a:off x="6729130" y="4501177"/>
            <a:ext cx="360000" cy="360000"/>
            <a:chOff x="5179843" y="2087449"/>
            <a:chExt cx="199094" cy="216403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121EB068-0B21-4473-9E93-F690535E282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heckBox">
              <a:extLst>
                <a:ext uri="{FF2B5EF4-FFF2-40B4-BE49-F238E27FC236}">
                  <a16:creationId xmlns:a16="http://schemas.microsoft.com/office/drawing/2014/main" id="{706B5033-AD9C-4ED2-809E-4B3853AE297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CheckBoxUnchecked">
            <a:extLst>
              <a:ext uri="{FF2B5EF4-FFF2-40B4-BE49-F238E27FC236}">
                <a16:creationId xmlns:a16="http://schemas.microsoft.com/office/drawing/2014/main" id="{34350A0F-2883-4819-8171-FFEA0AAA8FC7}"/>
              </a:ext>
            </a:extLst>
          </p:cNvPr>
          <p:cNvGrpSpPr/>
          <p:nvPr>
            <p:custDataLst>
              <p:custData r:id="rId39"/>
            </p:custDataLst>
          </p:nvPr>
        </p:nvGrpSpPr>
        <p:grpSpPr>
          <a:xfrm>
            <a:off x="6729126" y="4865546"/>
            <a:ext cx="360000" cy="360000"/>
            <a:chOff x="5179843" y="2087449"/>
            <a:chExt cx="199094" cy="216403"/>
          </a:xfrm>
        </p:grpSpPr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F10BBD4D-3179-4FD5-B4FC-20F4A78FE4BA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heckBox">
              <a:extLst>
                <a:ext uri="{FF2B5EF4-FFF2-40B4-BE49-F238E27FC236}">
                  <a16:creationId xmlns:a16="http://schemas.microsoft.com/office/drawing/2014/main" id="{1E3C296C-A63D-42F8-A011-BE93BCFEFEB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>
            <a:extLst>
              <a:ext uri="{FF2B5EF4-FFF2-40B4-BE49-F238E27FC236}">
                <a16:creationId xmlns:a16="http://schemas.microsoft.com/office/drawing/2014/main" id="{55E8064C-104C-4E15-8DB7-2289A48516F2}"/>
              </a:ext>
            </a:extLst>
          </p:cNvPr>
          <p:cNvGrpSpPr/>
          <p:nvPr>
            <p:custDataLst>
              <p:custData r:id="rId40"/>
            </p:custDataLst>
          </p:nvPr>
        </p:nvGrpSpPr>
        <p:grpSpPr>
          <a:xfrm>
            <a:off x="8046938" y="3287919"/>
            <a:ext cx="360000" cy="360000"/>
            <a:chOff x="5179843" y="2087449"/>
            <a:chExt cx="199094" cy="216403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953822-28FA-4ED2-84C0-1C918A7BAB41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heckBox">
              <a:extLst>
                <a:ext uri="{FF2B5EF4-FFF2-40B4-BE49-F238E27FC236}">
                  <a16:creationId xmlns:a16="http://schemas.microsoft.com/office/drawing/2014/main" id="{1B81324B-8A55-47FF-AA9B-2689F1CD0C99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>
            <a:extLst>
              <a:ext uri="{FF2B5EF4-FFF2-40B4-BE49-F238E27FC236}">
                <a16:creationId xmlns:a16="http://schemas.microsoft.com/office/drawing/2014/main" id="{19686689-FC70-40D2-AF08-245FD79C9567}"/>
              </a:ext>
            </a:extLst>
          </p:cNvPr>
          <p:cNvGrpSpPr/>
          <p:nvPr>
            <p:custDataLst>
              <p:custData r:id="rId41"/>
            </p:custDataLst>
          </p:nvPr>
        </p:nvGrpSpPr>
        <p:grpSpPr>
          <a:xfrm>
            <a:off x="8046942" y="3712587"/>
            <a:ext cx="360000" cy="360000"/>
            <a:chOff x="5179843" y="2087449"/>
            <a:chExt cx="199094" cy="216403"/>
          </a:xfrm>
        </p:grpSpPr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731AD79A-20E2-477B-ADC7-25799D264E2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CheckBox">
              <a:extLst>
                <a:ext uri="{FF2B5EF4-FFF2-40B4-BE49-F238E27FC236}">
                  <a16:creationId xmlns:a16="http://schemas.microsoft.com/office/drawing/2014/main" id="{92A3568A-84F1-41CD-B2CB-4A7B8FA3533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>
            <a:extLst>
              <a:ext uri="{FF2B5EF4-FFF2-40B4-BE49-F238E27FC236}">
                <a16:creationId xmlns:a16="http://schemas.microsoft.com/office/drawing/2014/main" id="{C1B7D1B0-65CB-45DB-AD52-F22D167D7797}"/>
              </a:ext>
            </a:extLst>
          </p:cNvPr>
          <p:cNvGrpSpPr/>
          <p:nvPr>
            <p:custDataLst>
              <p:custData r:id="rId42"/>
            </p:custDataLst>
          </p:nvPr>
        </p:nvGrpSpPr>
        <p:grpSpPr>
          <a:xfrm>
            <a:off x="8046938" y="4129398"/>
            <a:ext cx="360000" cy="360000"/>
            <a:chOff x="5179843" y="2087449"/>
            <a:chExt cx="199094" cy="216403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52BEE1A-2583-40BC-9607-F9C2413840A3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heckBox">
              <a:extLst>
                <a:ext uri="{FF2B5EF4-FFF2-40B4-BE49-F238E27FC236}">
                  <a16:creationId xmlns:a16="http://schemas.microsoft.com/office/drawing/2014/main" id="{06A8ABDC-E323-4064-AEA8-4B0C72FF79B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>
            <a:extLst>
              <a:ext uri="{FF2B5EF4-FFF2-40B4-BE49-F238E27FC236}">
                <a16:creationId xmlns:a16="http://schemas.microsoft.com/office/drawing/2014/main" id="{1D2BC888-C86C-4DE0-952E-27BD6DA380F3}"/>
              </a:ext>
            </a:extLst>
          </p:cNvPr>
          <p:cNvGrpSpPr/>
          <p:nvPr>
            <p:custDataLst>
              <p:custData r:id="rId43"/>
            </p:custDataLst>
          </p:nvPr>
        </p:nvGrpSpPr>
        <p:grpSpPr>
          <a:xfrm>
            <a:off x="8046942" y="4501141"/>
            <a:ext cx="360000" cy="360000"/>
            <a:chOff x="5179843" y="2087449"/>
            <a:chExt cx="199094" cy="216403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D478896-D3FC-46E7-8C7F-0858917373B1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heckBox">
              <a:extLst>
                <a:ext uri="{FF2B5EF4-FFF2-40B4-BE49-F238E27FC236}">
                  <a16:creationId xmlns:a16="http://schemas.microsoft.com/office/drawing/2014/main" id="{5F92D687-C26C-4E47-B632-F858F98BACC5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>
            <a:extLst>
              <a:ext uri="{FF2B5EF4-FFF2-40B4-BE49-F238E27FC236}">
                <a16:creationId xmlns:a16="http://schemas.microsoft.com/office/drawing/2014/main" id="{A7911CB8-8802-4083-847A-9CC13C95CA84}"/>
              </a:ext>
            </a:extLst>
          </p:cNvPr>
          <p:cNvGrpSpPr/>
          <p:nvPr>
            <p:custDataLst>
              <p:custData r:id="rId44"/>
            </p:custDataLst>
          </p:nvPr>
        </p:nvGrpSpPr>
        <p:grpSpPr>
          <a:xfrm>
            <a:off x="8046938" y="4865510"/>
            <a:ext cx="360000" cy="360000"/>
            <a:chOff x="5179843" y="2087449"/>
            <a:chExt cx="199094" cy="216403"/>
          </a:xfrm>
        </p:grpSpPr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8645382C-6790-4E2E-BD80-E56DF64CB7D9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heckBox">
              <a:extLst>
                <a:ext uri="{FF2B5EF4-FFF2-40B4-BE49-F238E27FC236}">
                  <a16:creationId xmlns:a16="http://schemas.microsoft.com/office/drawing/2014/main" id="{22A3B378-84BE-4BC7-89D7-805608A19FD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CheckBoxUnchecked">
            <a:extLst>
              <a:ext uri="{FF2B5EF4-FFF2-40B4-BE49-F238E27FC236}">
                <a16:creationId xmlns:a16="http://schemas.microsoft.com/office/drawing/2014/main" id="{1FD0C513-D4AF-4E26-9C51-A6B62DA71A34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9368808" y="3291338"/>
            <a:ext cx="360000" cy="360000"/>
            <a:chOff x="5179843" y="2087449"/>
            <a:chExt cx="199094" cy="216403"/>
          </a:xfrm>
        </p:grpSpPr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C8997DEF-4E73-42B8-A4C7-AB952851266E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heckBox">
              <a:extLst>
                <a:ext uri="{FF2B5EF4-FFF2-40B4-BE49-F238E27FC236}">
                  <a16:creationId xmlns:a16="http://schemas.microsoft.com/office/drawing/2014/main" id="{4A597616-B220-495F-A7E9-30B15F9AC5F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CheckBoxUnchecked">
            <a:extLst>
              <a:ext uri="{FF2B5EF4-FFF2-40B4-BE49-F238E27FC236}">
                <a16:creationId xmlns:a16="http://schemas.microsoft.com/office/drawing/2014/main" id="{D9B6FBDB-AF65-4892-9FF6-AFE9BCE167A9}"/>
              </a:ext>
            </a:extLst>
          </p:cNvPr>
          <p:cNvGrpSpPr/>
          <p:nvPr>
            <p:custDataLst>
              <p:custData r:id="rId46"/>
            </p:custDataLst>
          </p:nvPr>
        </p:nvGrpSpPr>
        <p:grpSpPr>
          <a:xfrm>
            <a:off x="9368812" y="3716006"/>
            <a:ext cx="360000" cy="360000"/>
            <a:chOff x="5179843" y="2087449"/>
            <a:chExt cx="199094" cy="216403"/>
          </a:xfrm>
        </p:grpSpPr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12A40DA7-EB1C-4F76-84C9-4195C7887D5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heckBox">
              <a:extLst>
                <a:ext uri="{FF2B5EF4-FFF2-40B4-BE49-F238E27FC236}">
                  <a16:creationId xmlns:a16="http://schemas.microsoft.com/office/drawing/2014/main" id="{E991C9DB-6D8E-4953-A545-FF8EA62DF01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CheckBoxUnchecked">
            <a:extLst>
              <a:ext uri="{FF2B5EF4-FFF2-40B4-BE49-F238E27FC236}">
                <a16:creationId xmlns:a16="http://schemas.microsoft.com/office/drawing/2014/main" id="{A8F431B7-BC0C-433F-9D6C-B233CFF2020F}"/>
              </a:ext>
            </a:extLst>
          </p:cNvPr>
          <p:cNvGrpSpPr/>
          <p:nvPr>
            <p:custDataLst>
              <p:custData r:id="rId47"/>
            </p:custDataLst>
          </p:nvPr>
        </p:nvGrpSpPr>
        <p:grpSpPr>
          <a:xfrm>
            <a:off x="9368808" y="4132817"/>
            <a:ext cx="360000" cy="360000"/>
            <a:chOff x="5179843" y="2087449"/>
            <a:chExt cx="199094" cy="216403"/>
          </a:xfrm>
        </p:grpSpPr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A9261D3F-BFE7-40CF-A7DF-D68069223315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CheckBox">
              <a:extLst>
                <a:ext uri="{FF2B5EF4-FFF2-40B4-BE49-F238E27FC236}">
                  <a16:creationId xmlns:a16="http://schemas.microsoft.com/office/drawing/2014/main" id="{D4BC8777-0BBD-4C8D-AFEF-B49B72EDF27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CheckBoxUnchecked">
            <a:extLst>
              <a:ext uri="{FF2B5EF4-FFF2-40B4-BE49-F238E27FC236}">
                <a16:creationId xmlns:a16="http://schemas.microsoft.com/office/drawing/2014/main" id="{6F078AB6-F79D-4837-96A7-5198890843D0}"/>
              </a:ext>
            </a:extLst>
          </p:cNvPr>
          <p:cNvGrpSpPr/>
          <p:nvPr>
            <p:custDataLst>
              <p:custData r:id="rId48"/>
            </p:custDataLst>
          </p:nvPr>
        </p:nvGrpSpPr>
        <p:grpSpPr>
          <a:xfrm>
            <a:off x="9368812" y="4504560"/>
            <a:ext cx="360000" cy="360000"/>
            <a:chOff x="5179843" y="2087449"/>
            <a:chExt cx="199094" cy="216403"/>
          </a:xfrm>
        </p:grpSpPr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085FE138-2997-4F2D-92B2-6BE01DF325BB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heckBox">
              <a:extLst>
                <a:ext uri="{FF2B5EF4-FFF2-40B4-BE49-F238E27FC236}">
                  <a16:creationId xmlns:a16="http://schemas.microsoft.com/office/drawing/2014/main" id="{D7FDB7B3-225D-4BF6-B46B-0C09DE9C454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CheckBoxUnchecked">
            <a:extLst>
              <a:ext uri="{FF2B5EF4-FFF2-40B4-BE49-F238E27FC236}">
                <a16:creationId xmlns:a16="http://schemas.microsoft.com/office/drawing/2014/main" id="{569B43B1-F96C-4A5A-BE0D-9CB6994F4901}"/>
              </a:ext>
            </a:extLst>
          </p:cNvPr>
          <p:cNvGrpSpPr/>
          <p:nvPr>
            <p:custDataLst>
              <p:custData r:id="rId49"/>
            </p:custDataLst>
          </p:nvPr>
        </p:nvGrpSpPr>
        <p:grpSpPr>
          <a:xfrm>
            <a:off x="9368808" y="4868929"/>
            <a:ext cx="360000" cy="360000"/>
            <a:chOff x="5179843" y="2087449"/>
            <a:chExt cx="199094" cy="216403"/>
          </a:xfrm>
        </p:grpSpPr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C459786B-5DC3-4A57-9DFB-4CEF411F65B9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CheckBox">
              <a:extLst>
                <a:ext uri="{FF2B5EF4-FFF2-40B4-BE49-F238E27FC236}">
                  <a16:creationId xmlns:a16="http://schemas.microsoft.com/office/drawing/2014/main" id="{6DEA5992-94F2-473B-88D9-452264520F1E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CheckBoxUnchecked">
            <a:extLst>
              <a:ext uri="{FF2B5EF4-FFF2-40B4-BE49-F238E27FC236}">
                <a16:creationId xmlns:a16="http://schemas.microsoft.com/office/drawing/2014/main" id="{3BB6BFFE-6C40-4272-84C2-CD8A8A6386FC}"/>
              </a:ext>
            </a:extLst>
          </p:cNvPr>
          <p:cNvGrpSpPr/>
          <p:nvPr>
            <p:custDataLst>
              <p:custData r:id="rId50"/>
            </p:custDataLst>
          </p:nvPr>
        </p:nvGrpSpPr>
        <p:grpSpPr>
          <a:xfrm>
            <a:off x="10709270" y="3287919"/>
            <a:ext cx="360000" cy="360000"/>
            <a:chOff x="5179843" y="2087449"/>
            <a:chExt cx="199094" cy="216403"/>
          </a:xfrm>
        </p:grpSpPr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F827E7A3-854C-4D5E-9F4B-712C50443351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heckBox">
              <a:extLst>
                <a:ext uri="{FF2B5EF4-FFF2-40B4-BE49-F238E27FC236}">
                  <a16:creationId xmlns:a16="http://schemas.microsoft.com/office/drawing/2014/main" id="{3354FE9E-15FF-461C-AB79-D0EA94446E06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CheckBoxUnchecked">
            <a:extLst>
              <a:ext uri="{FF2B5EF4-FFF2-40B4-BE49-F238E27FC236}">
                <a16:creationId xmlns:a16="http://schemas.microsoft.com/office/drawing/2014/main" id="{3BA25587-861B-43D8-8D05-AEF240C29F7F}"/>
              </a:ext>
            </a:extLst>
          </p:cNvPr>
          <p:cNvGrpSpPr/>
          <p:nvPr>
            <p:custDataLst>
              <p:custData r:id="rId51"/>
            </p:custDataLst>
          </p:nvPr>
        </p:nvGrpSpPr>
        <p:grpSpPr>
          <a:xfrm>
            <a:off x="10709274" y="3712587"/>
            <a:ext cx="360000" cy="360000"/>
            <a:chOff x="5179843" y="2087449"/>
            <a:chExt cx="199094" cy="216403"/>
          </a:xfrm>
        </p:grpSpPr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15FF2148-E4BF-4A6E-B940-AE52B9F2DB3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heckBox">
              <a:extLst>
                <a:ext uri="{FF2B5EF4-FFF2-40B4-BE49-F238E27FC236}">
                  <a16:creationId xmlns:a16="http://schemas.microsoft.com/office/drawing/2014/main" id="{4554B5B3-3104-4D80-AACC-5460851786EE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CheckBoxUnchecked">
            <a:extLst>
              <a:ext uri="{FF2B5EF4-FFF2-40B4-BE49-F238E27FC236}">
                <a16:creationId xmlns:a16="http://schemas.microsoft.com/office/drawing/2014/main" id="{5479735F-B33E-49B7-9BB7-DEC65F8EC99B}"/>
              </a:ext>
            </a:extLst>
          </p:cNvPr>
          <p:cNvGrpSpPr/>
          <p:nvPr>
            <p:custDataLst>
              <p:custData r:id="rId52"/>
            </p:custDataLst>
          </p:nvPr>
        </p:nvGrpSpPr>
        <p:grpSpPr>
          <a:xfrm>
            <a:off x="10709270" y="4129398"/>
            <a:ext cx="360000" cy="360000"/>
            <a:chOff x="5179843" y="2087449"/>
            <a:chExt cx="199094" cy="216403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79F3A9D1-153C-403F-90DA-E4375481FDE8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CheckBox">
              <a:extLst>
                <a:ext uri="{FF2B5EF4-FFF2-40B4-BE49-F238E27FC236}">
                  <a16:creationId xmlns:a16="http://schemas.microsoft.com/office/drawing/2014/main" id="{5C28D2AB-B4C1-4A46-B739-F4EDAC09533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CheckBoxUnchecked">
            <a:extLst>
              <a:ext uri="{FF2B5EF4-FFF2-40B4-BE49-F238E27FC236}">
                <a16:creationId xmlns:a16="http://schemas.microsoft.com/office/drawing/2014/main" id="{0D93ADBC-E574-4851-A0D3-420D96C97BF9}"/>
              </a:ext>
            </a:extLst>
          </p:cNvPr>
          <p:cNvGrpSpPr/>
          <p:nvPr>
            <p:custDataLst>
              <p:custData r:id="rId53"/>
            </p:custDataLst>
          </p:nvPr>
        </p:nvGrpSpPr>
        <p:grpSpPr>
          <a:xfrm>
            <a:off x="10709274" y="4501141"/>
            <a:ext cx="360000" cy="360000"/>
            <a:chOff x="5179843" y="2087449"/>
            <a:chExt cx="199094" cy="216403"/>
          </a:xfrm>
        </p:grpSpPr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99E17471-03F3-46C5-AA0F-496A96CA0B4C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CheckBox">
              <a:extLst>
                <a:ext uri="{FF2B5EF4-FFF2-40B4-BE49-F238E27FC236}">
                  <a16:creationId xmlns:a16="http://schemas.microsoft.com/office/drawing/2014/main" id="{4A02F37F-F8E5-4EAD-B804-60427007E2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CheckBoxUnchecked">
            <a:extLst>
              <a:ext uri="{FF2B5EF4-FFF2-40B4-BE49-F238E27FC236}">
                <a16:creationId xmlns:a16="http://schemas.microsoft.com/office/drawing/2014/main" id="{38B76E4A-A543-49F8-ABD1-D061CB47B214}"/>
              </a:ext>
            </a:extLst>
          </p:cNvPr>
          <p:cNvGrpSpPr/>
          <p:nvPr>
            <p:custDataLst>
              <p:custData r:id="rId54"/>
            </p:custDataLst>
          </p:nvPr>
        </p:nvGrpSpPr>
        <p:grpSpPr>
          <a:xfrm>
            <a:off x="10709270" y="4865510"/>
            <a:ext cx="360000" cy="360000"/>
            <a:chOff x="5179843" y="2087449"/>
            <a:chExt cx="199094" cy="216403"/>
          </a:xfrm>
        </p:grpSpPr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1BDFBFD6-835C-406E-8C8A-4AB508109B5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CheckBox">
              <a:extLst>
                <a:ext uri="{FF2B5EF4-FFF2-40B4-BE49-F238E27FC236}">
                  <a16:creationId xmlns:a16="http://schemas.microsoft.com/office/drawing/2014/main" id="{C95F9EDD-2087-4C73-90D4-6A3FA626948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4" name="Picture 2" descr="C:\Users\t-dantay\Documents\Placeholders\setting.png">
            <a:hlinkClick r:id="rId70" action="ppaction://hlinksldjump"/>
            <a:extLst>
              <a:ext uri="{FF2B5EF4-FFF2-40B4-BE49-F238E27FC236}">
                <a16:creationId xmlns:a16="http://schemas.microsoft.com/office/drawing/2014/main" id="{30477353-8148-4D6F-8E78-D94C6F7FAEF7}"/>
              </a:ext>
            </a:extLst>
          </p:cNvPr>
          <p:cNvPicPr>
            <a:picLocks noChangeAspect="1" noChangeArrowheads="1"/>
          </p:cNvPicPr>
          <p:nvPr>
            <p:custDataLst>
              <p:custData r:id="rId55"/>
            </p:custDataLst>
          </p:nvPr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5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9A98ED59-F613-41CE-9A4E-FA7C024FD29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le">
            <a:extLst>
              <a:ext uri="{FF2B5EF4-FFF2-40B4-BE49-F238E27FC236}">
                <a16:creationId xmlns:a16="http://schemas.microsoft.com/office/drawing/2014/main" id="{B32B4AE3-354C-436D-8FC4-7F79F557B24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84AB188F-096D-4F4F-A37D-2371604C4B8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DCE7C557-0B68-46D9-8D71-F3E13482EC7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A8D6F2A5-E878-48C0-839D-644B0F10A6E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72B485D1-2B66-4BEF-98DF-6E687539ADA0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6C07FA5-8036-44DB-BBB4-543046AE5A4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8" name="Tile">
            <a:extLst>
              <a:ext uri="{FF2B5EF4-FFF2-40B4-BE49-F238E27FC236}">
                <a16:creationId xmlns:a16="http://schemas.microsoft.com/office/drawing/2014/main" id="{290CA090-9CF2-46F7-AC1B-0E8BF309DA5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C:\Users\t-dantay\Documents\Placeholders\setting.png">
            <a:hlinkClick r:id="rId37" action="ppaction://hlinksldjump"/>
            <a:extLst>
              <a:ext uri="{FF2B5EF4-FFF2-40B4-BE49-F238E27FC236}">
                <a16:creationId xmlns:a16="http://schemas.microsoft.com/office/drawing/2014/main" id="{EE7A59AD-F0EC-4CEC-A1F3-429A92ACB539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3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5D65EA27-1812-4B77-94E5-A5AF29FF5C88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7225F5F-CD0A-423D-A0C7-60FC6BA1B117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528D1494-5D40-4EFB-A5D1-7B2BB1AFE0A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58211409-E954-4DDD-A7C8-F699EF89E816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38AF322C-F870-47ED-A50F-7DA6E6DABE36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5C17CF8A-95E4-4F0B-81F7-A38BE9345E0F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D483175-4390-4030-8FCC-E017CE0662D4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4738D8E7-95F9-4EEC-884F-0F8CAD276B86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25E977A7-B6B7-4357-9684-95BFD082C41E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454246" y="1270271"/>
            <a:ext cx="271971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Espacios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y </a:t>
            </a:r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6F6057F-AA0A-4D4A-B368-13509B3771A3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164287" y="1266713"/>
            <a:ext cx="118814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ile">
            <a:extLst>
              <a:ext uri="{FF2B5EF4-FFF2-40B4-BE49-F238E27FC236}">
                <a16:creationId xmlns:a16="http://schemas.microsoft.com/office/drawing/2014/main" id="{74EE0CBD-2AF6-4D4A-B8AB-448F584366BA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3602616" y="1610350"/>
            <a:ext cx="2425098" cy="45719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34965DF-DEB2-4701-9FD0-E56ABB2546E3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402372" y="1266713"/>
            <a:ext cx="146649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41EFEC91-A57E-404F-B36C-DA9C6290D3A7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71556" y="1756167"/>
            <a:ext cx="138493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Categorías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List">
            <a:extLst>
              <a:ext uri="{FF2B5EF4-FFF2-40B4-BE49-F238E27FC236}">
                <a16:creationId xmlns:a16="http://schemas.microsoft.com/office/drawing/2014/main" id="{B1133646-6CAE-4332-BDBE-81607D2C55F5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527086" y="2152143"/>
            <a:ext cx="7929678" cy="1533690"/>
            <a:chOff x="4610405" y="3047458"/>
            <a:chExt cx="1651415" cy="1533690"/>
          </a:xfrm>
          <a:solidFill>
            <a:schemeClr val="accent4">
              <a:lumMod val="75000"/>
            </a:schemeClr>
          </a:solidFill>
        </p:grpSpPr>
        <p:grpSp>
          <p:nvGrpSpPr>
            <p:cNvPr id="55" name="Group 2">
              <a:extLst>
                <a:ext uri="{FF2B5EF4-FFF2-40B4-BE49-F238E27FC236}">
                  <a16:creationId xmlns:a16="http://schemas.microsoft.com/office/drawing/2014/main" id="{61123033-6B92-4E4F-94E9-BB90093BD4A6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61" name="Background">
                <a:extLst>
                  <a:ext uri="{FF2B5EF4-FFF2-40B4-BE49-F238E27FC236}">
                    <a16:creationId xmlns:a16="http://schemas.microsoft.com/office/drawing/2014/main" id="{801FADBF-0262-408E-A5BC-3437DEEDC10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D2E1DC3B-4345-433B-B406-B77A40EB3C1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4947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Cocina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Centro de </a:t>
                </a:r>
                <a:r>
                  <a:rPr lang="en-US" sz="16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entretenimiento</a:t>
                </a:r>
                <a:endParaRPr lang="en-US" sz="16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6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Clóset</a:t>
                </a:r>
                <a:endParaRPr lang="en-US" sz="16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6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Baño</a:t>
                </a:r>
                <a:endParaRPr lang="en-US" sz="16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6" name="Group 3">
              <a:extLst>
                <a:ext uri="{FF2B5EF4-FFF2-40B4-BE49-F238E27FC236}">
                  <a16:creationId xmlns:a16="http://schemas.microsoft.com/office/drawing/2014/main" id="{93F634DA-F3C2-498C-8F6C-C6CB1ED0FA7D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6185093" y="3047458"/>
              <a:ext cx="76727" cy="1533690"/>
              <a:chOff x="4567924" y="1543110"/>
              <a:chExt cx="76727" cy="3562292"/>
            </a:xfrm>
            <a:grpFill/>
          </p:grpSpPr>
          <p:sp>
            <p:nvSpPr>
              <p:cNvPr id="57" name="ScrollBar">
                <a:extLst>
                  <a:ext uri="{FF2B5EF4-FFF2-40B4-BE49-F238E27FC236}">
                    <a16:creationId xmlns:a16="http://schemas.microsoft.com/office/drawing/2014/main" id="{7316DE3A-958C-4722-B581-3CB9E6BE28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67924" y="1543110"/>
                <a:ext cx="76727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Slider">
                <a:extLst>
                  <a:ext uri="{FF2B5EF4-FFF2-40B4-BE49-F238E27FC236}">
                    <a16:creationId xmlns:a16="http://schemas.microsoft.com/office/drawing/2014/main" id="{06172C27-9344-4561-BA50-534987F7DF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67924" y="2237544"/>
                <a:ext cx="76727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UpArrow">
                <a:extLst>
                  <a:ext uri="{FF2B5EF4-FFF2-40B4-BE49-F238E27FC236}">
                    <a16:creationId xmlns:a16="http://schemas.microsoft.com/office/drawing/2014/main" id="{F0758003-024B-45D9-9576-B48F2E78A4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299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DownArrow">
                <a:extLst>
                  <a:ext uri="{FF2B5EF4-FFF2-40B4-BE49-F238E27FC236}">
                    <a16:creationId xmlns:a16="http://schemas.microsoft.com/office/drawing/2014/main" id="{9A24284C-4612-4B90-888F-5CAE952EBCC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75380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4E1428FC-046E-4132-BB94-8751933A3D66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3454246" y="3837560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2A98B036-F7CD-4B8E-A9AA-FD4BBD66EB4D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410822" y="3805705"/>
            <a:ext cx="7045941" cy="3242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Escritorio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1625DC01-47DC-41AD-8632-8FDFDAF08799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3515678" y="5748230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C354CBDE-254E-4048-8A92-330853FDFDA6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10193234" y="5750348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7CCEAB2F-786A-41C1-9552-8D48274F3779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751587" y="802828"/>
            <a:ext cx="272664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Selección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categoría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1">
            <a:hlinkClick r:id="rId48" action="ppaction://hlinksldjump"/>
            <a:extLst>
              <a:ext uri="{FF2B5EF4-FFF2-40B4-BE49-F238E27FC236}">
                <a16:creationId xmlns:a16="http://schemas.microsoft.com/office/drawing/2014/main" id="{0E90A59C-7A6B-447E-94B4-6F67B0CB90CF}"/>
              </a:ext>
            </a:extLst>
          </p:cNvPr>
          <p:cNvPicPr preferRelativeResize="0">
            <a:picLocks/>
          </p:cNvPicPr>
          <p:nvPr>
            <p:custDataLst>
              <p:custData r:id="rId34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64742"/>
            <a:ext cx="213750" cy="247500"/>
          </a:xfrm>
          <a:prstGeom prst="rect">
            <a:avLst/>
          </a:prstGeom>
        </p:spPr>
      </p:pic>
      <p:pic>
        <p:nvPicPr>
          <p:cNvPr id="69" name="Picture 2" descr="C:\Users\t-dantay\Documents\Placeholders\setting.png">
            <a:hlinkClick r:id="rId51" action="ppaction://hlinksldjump"/>
            <a:extLst>
              <a:ext uri="{FF2B5EF4-FFF2-40B4-BE49-F238E27FC236}">
                <a16:creationId xmlns:a16="http://schemas.microsoft.com/office/drawing/2014/main" id="{4C7ED33E-1680-4453-A0F0-DF6BDD209263}"/>
              </a:ext>
            </a:extLst>
          </p:cNvPr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8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F758250E-9E14-406E-AEAD-0E7139A0EF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77570" y="1378004"/>
            <a:ext cx="6036860" cy="4101992"/>
            <a:chOff x="0" y="-35815"/>
            <a:chExt cx="9144000" cy="689381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8F3531E-BD41-4DE5-B76A-8298A6FCB546}"/>
                </a:ext>
              </a:extLst>
            </p:cNvPr>
            <p:cNvGrpSpPr/>
            <p:nvPr/>
          </p:nvGrpSpPr>
          <p:grpSpPr>
            <a:xfrm>
              <a:off x="0" y="-35815"/>
              <a:ext cx="9144000" cy="6893815"/>
              <a:chOff x="0" y="-35815"/>
              <a:chExt cx="9144000" cy="6893815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746117C7-B300-43AE-9FE4-E0DB284B241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66EF4F74-1F8D-4AB4-9C90-51ED34067B6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9D3F595-32FF-45C3-8269-1F988EEFD2EB}"/>
                  </a:ext>
                </a:extLst>
              </p:cNvPr>
              <p:cNvSpPr txBox="1"/>
              <p:nvPr/>
            </p:nvSpPr>
            <p:spPr>
              <a:xfrm>
                <a:off x="240976" y="-35815"/>
                <a:ext cx="1048049" cy="38793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Material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7C5BE75-8239-4302-8C19-952F938B922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88FCB96-F5AC-4C5E-9527-5CA7E99A0FD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491AEC3-231D-476B-83AE-497ED56B86B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062FA07-FB90-46A9-9B56-0C1474A7A2E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7A7A83F-31E7-4F2C-A079-6292CBBBCC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6AC962BA-EDAC-4FD4-BDCA-9E318B58F1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1669BF8-1678-4485-A8CE-CB6417EE234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F9D54816-B813-420D-880D-DD168153C3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80722" y="1656810"/>
            <a:ext cx="447109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MDF Natural: Alto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brillo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70CF5A65-E5DF-4046-977A-C838F974C28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256267" y="2993820"/>
            <a:ext cx="5679466" cy="838964"/>
            <a:chOff x="3168650" y="2352205"/>
            <a:chExt cx="2616200" cy="1394295"/>
          </a:xfrm>
          <a:solidFill>
            <a:schemeClr val="bg1"/>
          </a:solidFill>
        </p:grpSpPr>
        <p:sp useBgFill="1">
          <p:nvSpPr>
            <p:cNvPr id="43" name="Container">
              <a:extLst>
                <a:ext uri="{FF2B5EF4-FFF2-40B4-BE49-F238E27FC236}">
                  <a16:creationId xmlns:a16="http://schemas.microsoft.com/office/drawing/2014/main" id="{3BF60873-885F-4F93-B73B-FF85AB6AF0AF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6FF95B40-2F30-4B5C-9068-3441DA38A5BA}"/>
                </a:ext>
              </a:extLst>
            </p:cNvPr>
            <p:cNvSpPr txBox="1"/>
            <p:nvPr/>
          </p:nvSpPr>
          <p:spPr>
            <a:xfrm>
              <a:off x="3316284" y="2352205"/>
              <a:ext cx="408131" cy="4603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Específico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943C46AF-B7BF-4395-90B5-76C07A5D1FA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259662" y="3898901"/>
            <a:ext cx="177792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Valor: $140.00</a:t>
            </a:r>
          </a:p>
        </p:txBody>
      </p:sp>
      <p:sp>
        <p:nvSpPr>
          <p:cNvPr id="37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3ED05C0-87DF-4323-9B48-276AF0853C7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153" y="481210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Aceptar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5723891-BF69-45D8-8682-B1EA5A1F670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267258" y="4827741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Group">
            <a:extLst>
              <a:ext uri="{FF2B5EF4-FFF2-40B4-BE49-F238E27FC236}">
                <a16:creationId xmlns:a16="http://schemas.microsoft.com/office/drawing/2014/main" id="{47AC5860-C9E9-451A-8D7A-EC09B0B1DFD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257216" y="2137924"/>
            <a:ext cx="5679466" cy="821176"/>
            <a:chOff x="3168650" y="2381767"/>
            <a:chExt cx="2616200" cy="1364733"/>
          </a:xfrm>
          <a:solidFill>
            <a:schemeClr val="bg1"/>
          </a:solidFill>
        </p:grpSpPr>
        <p:sp useBgFill="1">
          <p:nvSpPr>
            <p:cNvPr id="40" name="Container">
              <a:extLst>
                <a:ext uri="{FF2B5EF4-FFF2-40B4-BE49-F238E27FC236}">
                  <a16:creationId xmlns:a16="http://schemas.microsoft.com/office/drawing/2014/main" id="{944A7637-EE63-4EF8-BF4E-283003C5FD93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grp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4CE8F6A-B37F-4BCA-B6F9-047DD987139B}"/>
                </a:ext>
              </a:extLst>
            </p:cNvPr>
            <p:cNvSpPr txBox="1"/>
            <p:nvPr/>
          </p:nvSpPr>
          <p:spPr>
            <a:xfrm>
              <a:off x="3316284" y="2381767"/>
              <a:ext cx="362205" cy="3427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" name="Content">
            <a:extLst>
              <a:ext uri="{FF2B5EF4-FFF2-40B4-BE49-F238E27FC236}">
                <a16:creationId xmlns:a16="http://schemas.microsoft.com/office/drawing/2014/main" id="{7F002BB5-66D4-436A-A819-352CA9BF6997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236662" y="2474925"/>
            <a:ext cx="7863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C4C8B7A1-84D0-4C21-A630-84029F0B32E2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193238" y="2443070"/>
            <a:ext cx="4683075" cy="3242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$200.00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B5FD6BAA-A239-4B63-BFBC-9B6D4227027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236662" y="3378038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C587FC7-2740-446C-A948-4890C23CEB0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87484" y="3375234"/>
            <a:ext cx="7398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Largo:</a:t>
            </a:r>
          </a:p>
        </p:txBody>
      </p:sp>
      <p:grpSp>
        <p:nvGrpSpPr>
          <p:cNvPr id="24" name="NumericStepper">
            <a:extLst>
              <a:ext uri="{FF2B5EF4-FFF2-40B4-BE49-F238E27FC236}">
                <a16:creationId xmlns:a16="http://schemas.microsoft.com/office/drawing/2014/main" id="{0308A75F-2729-4353-A9DC-22EE9507CC6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4193237" y="3363450"/>
            <a:ext cx="808235" cy="304172"/>
            <a:chOff x="4210050" y="3330449"/>
            <a:chExt cx="639086" cy="228600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6C791133-7823-40E8-8BBB-11E2432F4451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120 cm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DownBox">
              <a:extLst>
                <a:ext uri="{FF2B5EF4-FFF2-40B4-BE49-F238E27FC236}">
                  <a16:creationId xmlns:a16="http://schemas.microsoft.com/office/drawing/2014/main" id="{4F84873B-5DB9-463F-BDE6-C70CBB12D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A8B7B885-E1F2-4C88-B009-343FA5C48CD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UpBox">
              <a:extLst>
                <a:ext uri="{FF2B5EF4-FFF2-40B4-BE49-F238E27FC236}">
                  <a16:creationId xmlns:a16="http://schemas.microsoft.com/office/drawing/2014/main" id="{C4AC5F71-9654-4F3A-90C7-6ECD59964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UpArrow">
              <a:extLst>
                <a:ext uri="{FF2B5EF4-FFF2-40B4-BE49-F238E27FC236}">
                  <a16:creationId xmlns:a16="http://schemas.microsoft.com/office/drawing/2014/main" id="{63E23491-77FB-4E64-9026-2D04174ECC6A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0" name="NumericStepper">
            <a:extLst>
              <a:ext uri="{FF2B5EF4-FFF2-40B4-BE49-F238E27FC236}">
                <a16:creationId xmlns:a16="http://schemas.microsoft.com/office/drawing/2014/main" id="{892B29CE-DB0A-43C5-806D-E7AD84D0D8F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758636" y="3363450"/>
            <a:ext cx="813613" cy="304172"/>
            <a:chOff x="4210050" y="3330449"/>
            <a:chExt cx="639086" cy="228600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5BD202B-D04C-4052-8543-1FD4F22E8F4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80 cm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DownBox">
              <a:extLst>
                <a:ext uri="{FF2B5EF4-FFF2-40B4-BE49-F238E27FC236}">
                  <a16:creationId xmlns:a16="http://schemas.microsoft.com/office/drawing/2014/main" id="{4B6B9098-803B-4F31-AC5E-7B81388DB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Arrow">
              <a:extLst>
                <a:ext uri="{FF2B5EF4-FFF2-40B4-BE49-F238E27FC236}">
                  <a16:creationId xmlns:a16="http://schemas.microsoft.com/office/drawing/2014/main" id="{A216699F-762C-41D8-8B0D-86D90B71010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UpBox">
              <a:extLst>
                <a:ext uri="{FF2B5EF4-FFF2-40B4-BE49-F238E27FC236}">
                  <a16:creationId xmlns:a16="http://schemas.microsoft.com/office/drawing/2014/main" id="{6D07B7FC-626A-4F84-9691-F3CDF6D89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UpArrow">
              <a:extLst>
                <a:ext uri="{FF2B5EF4-FFF2-40B4-BE49-F238E27FC236}">
                  <a16:creationId xmlns:a16="http://schemas.microsoft.com/office/drawing/2014/main" id="{116CAAFF-BB60-4E90-9656-45E8958EC30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91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210102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15089"/>
            <a:ext cx="129638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Existentes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hlinkClick r:id="rId35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77003"/>
            <a:ext cx="213750" cy="247500"/>
          </a:xfrm>
          <a:prstGeom prst="rect">
            <a:avLst/>
          </a:prstGeom>
        </p:spPr>
      </p:pic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7"/>
            </p:custDataLst>
            <p:extLst>
              <p:ext uri="{D42A27DB-BD31-4B8C-83A1-F6EECF244321}">
                <p14:modId xmlns:p14="http://schemas.microsoft.com/office/powerpoint/2010/main" val="2108242061"/>
              </p:ext>
            </p:extLst>
          </p:nvPr>
        </p:nvGraphicFramePr>
        <p:xfrm>
          <a:off x="3817091" y="1232108"/>
          <a:ext cx="7438688" cy="7824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18">
                  <a:extLst>
                    <a:ext uri="{9D8B030D-6E8A-4147-A177-3AD203B41FA5}">
                      <a16:colId xmlns:a16="http://schemas.microsoft.com/office/drawing/2014/main" val="104549453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 clave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Cliente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Presupuesto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Realizó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Cocina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roja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Juan Sánchez 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17,080.00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20 Agosto 2018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Uziel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Santos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3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5D65EA27-1812-4B77-94E5-A5AF29FF5C88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7225F5F-CD0A-423D-A0C7-60FC6BA1B117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528D1494-5D40-4EFB-A5D1-7B2BB1AFE0A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58211409-E954-4DDD-A7C8-F699EF89E816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38AF322C-F870-47ED-A50F-7DA6E6DABE36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5C17CF8A-95E4-4F0B-81F7-A38BE9345E0F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D483175-4390-4030-8FCC-E017CE0662D4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4738D8E7-95F9-4EEC-884F-0F8CAD276B86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">
            <a:extLst>
              <a:ext uri="{FF2B5EF4-FFF2-40B4-BE49-F238E27FC236}">
                <a16:creationId xmlns:a16="http://schemas.microsoft.com/office/drawing/2014/main" id="{4DD54091-F50D-4E8A-9E5F-39C43B45E829}"/>
              </a:ext>
            </a:extLst>
          </p:cNvPr>
          <p:cNvGraphicFramePr>
            <a:graphicFrameLocks noGrp="1"/>
          </p:cNvGraphicFramePr>
          <p:nvPr>
            <p:custDataLst>
              <p:custData r:id="rId27"/>
            </p:custDataLst>
            <p:extLst>
              <p:ext uri="{D42A27DB-BD31-4B8C-83A1-F6EECF244321}">
                <p14:modId xmlns:p14="http://schemas.microsoft.com/office/powerpoint/2010/main" val="2273373249"/>
              </p:ext>
            </p:extLst>
          </p:nvPr>
        </p:nvGraphicFramePr>
        <p:xfrm>
          <a:off x="3822161" y="2144161"/>
          <a:ext cx="7438688" cy="199824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64490">
                  <a:extLst>
                    <a:ext uri="{9D8B030D-6E8A-4147-A177-3AD203B41FA5}">
                      <a16:colId xmlns:a16="http://schemas.microsoft.com/office/drawing/2014/main" val="1354782268"/>
                    </a:ext>
                  </a:extLst>
                </a:gridCol>
                <a:gridCol w="58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9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Hora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Usuario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Acción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Lunes 20 de Agosto de 2018</a:t>
                      </a:r>
                    </a:p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09:00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Uziel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Clemente Cruz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Creó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el presupuesto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Miércoles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22 de Agosto de 2018</a:t>
                      </a:r>
                    </a:p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13:30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Uziel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Clemente Cruz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Modificó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el presupuesto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2322"/>
                  </a:ext>
                </a:extLst>
              </a:tr>
            </a:tbl>
          </a:graphicData>
        </a:graphic>
      </p:graphicFrame>
      <p:pic>
        <p:nvPicPr>
          <p:cNvPr id="43" name="Picture 2" descr="C:\Users\t-dantay\Documents\Placeholders\setting.png">
            <a:hlinkClick r:id="rId43" action="ppaction://hlinksldjump"/>
            <a:extLst>
              <a:ext uri="{FF2B5EF4-FFF2-40B4-BE49-F238E27FC236}">
                <a16:creationId xmlns:a16="http://schemas.microsoft.com/office/drawing/2014/main" id="{883781C5-3529-49D1-A00C-A45B5DB44C21}"/>
              </a:ext>
            </a:extLst>
          </p:cNvPr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04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8531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02F112A0-F55D-4BC5-AB2E-20E48872BDD0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3261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3ED287BE-3183-494D-AD53-6235EFE4354B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7655935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2C0D8518-BC9E-4DCE-855B-2C69FDF44FF2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3261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le">
            <a:extLst>
              <a:ext uri="{FF2B5EF4-FFF2-40B4-BE49-F238E27FC236}">
                <a16:creationId xmlns:a16="http://schemas.microsoft.com/office/drawing/2014/main" id="{A0673673-D796-4AE6-BFAC-62C781230560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7655935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12DEC311-D7FE-4066-820E-68502D24D66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551575" y="2799154"/>
            <a:ext cx="2383986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Bisagras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61BA074-BC69-4FBD-B2D5-49565BA5E304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587489" y="2790487"/>
            <a:ext cx="3063083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Correderas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9F290EE-6139-42BD-911E-34F7606A855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4430099" y="4777267"/>
            <a:ext cx="2626938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Jaladeras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D3DAD55-4CC7-4D33-AAA2-FF8DE576553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8508928" y="4777267"/>
            <a:ext cx="1176925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</a:t>
            </a:r>
          </a:p>
        </p:txBody>
      </p:sp>
      <p:sp>
        <p:nvSpPr>
          <p:cNvPr id="39" name="Freeform 93">
            <a:hlinkClick r:id="rId47" action="ppaction://hlinksldjump"/>
            <a:extLst>
              <a:ext uri="{FF2B5EF4-FFF2-40B4-BE49-F238E27FC236}">
                <a16:creationId xmlns:a16="http://schemas.microsoft.com/office/drawing/2014/main" id="{9D72977E-2C34-4A78-B560-95C692FF2EAE}"/>
              </a:ext>
            </a:extLst>
          </p:cNvPr>
          <p:cNvSpPr>
            <a:spLocks/>
          </p:cNvSpPr>
          <p:nvPr>
            <p:custDataLst>
              <p:custData r:id="rId25"/>
              <p:custData r:id="rId26"/>
            </p:custDataLst>
          </p:nvPr>
        </p:nvSpPr>
        <p:spPr bwMode="black">
          <a:xfrm>
            <a:off x="11182201" y="5904332"/>
            <a:ext cx="360000" cy="360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35D41744-4789-4244-90BD-DAB6BE82367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extLst>
              <a:ext uri="{FF2B5EF4-FFF2-40B4-BE49-F238E27FC236}">
                <a16:creationId xmlns:a16="http://schemas.microsoft.com/office/drawing/2014/main" id="{D0412806-C9D6-4505-8623-04964E68DE91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2" name="Tile">
            <a:extLst>
              <a:ext uri="{FF2B5EF4-FFF2-40B4-BE49-F238E27FC236}">
                <a16:creationId xmlns:a16="http://schemas.microsoft.com/office/drawing/2014/main" id="{86754309-AFD9-4A91-90FB-26B840EAE0D4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le">
            <a:extLst>
              <a:ext uri="{FF2B5EF4-FFF2-40B4-BE49-F238E27FC236}">
                <a16:creationId xmlns:a16="http://schemas.microsoft.com/office/drawing/2014/main" id="{944A7331-C5D8-4D46-B34E-803C6D4E20E7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D343B01A-89B8-4B57-B7A2-0AD07D2014AA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ile">
            <a:extLst>
              <a:ext uri="{FF2B5EF4-FFF2-40B4-BE49-F238E27FC236}">
                <a16:creationId xmlns:a16="http://schemas.microsoft.com/office/drawing/2014/main" id="{20772A94-1D84-43C5-9314-B64474C1EF7D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6C272B18-430A-4528-832A-852E25AC23F0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B2D173E9-1A38-4206-B11B-DD3BD3DF214A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 descr="C:\Users\t-dantay\Documents\Placeholders\setting.png">
            <a:hlinkClick r:id="rId50" action="ppaction://hlinksldjump"/>
            <a:extLst>
              <a:ext uri="{FF2B5EF4-FFF2-40B4-BE49-F238E27FC236}">
                <a16:creationId xmlns:a16="http://schemas.microsoft.com/office/drawing/2014/main" id="{DAFE4638-E234-43C7-B713-26624DD46977}"/>
              </a:ext>
            </a:extLst>
          </p:cNvPr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3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8531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751587" y="1934207"/>
            <a:ext cx="111280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Bisgaras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hlinkClick r:id="rId41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1996121"/>
            <a:ext cx="213750" cy="247500"/>
          </a:xfrm>
          <a:prstGeom prst="rect">
            <a:avLst/>
          </a:prstGeom>
        </p:spPr>
      </p:pic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3829056324"/>
              </p:ext>
            </p:extLst>
          </p:nvPr>
        </p:nvGraphicFramePr>
        <p:xfrm>
          <a:off x="3817091" y="2311229"/>
          <a:ext cx="7438688" cy="15648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941">
                  <a:extLst>
                    <a:ext uri="{9D8B030D-6E8A-4147-A177-3AD203B41FA5}">
                      <a16:colId xmlns:a16="http://schemas.microsoft.com/office/drawing/2014/main" val="320949431"/>
                    </a:ext>
                  </a:extLst>
                </a:gridCol>
                <a:gridCol w="1256822">
                  <a:extLst>
                    <a:ext uri="{9D8B030D-6E8A-4147-A177-3AD203B41FA5}">
                      <a16:colId xmlns:a16="http://schemas.microsoft.com/office/drawing/2014/main" val="4118475817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116922616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711408587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Clave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Proveedor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Acabado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Longitud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Precio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Bs 23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BS23SB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Hierro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Mate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$120.00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B. especial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EP05H44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Alumnio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Cromo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$205.00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B.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doble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UYGVF56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Aluminio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Mate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$66.50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8A8E871C-688F-4F0E-AB24-8576BB8DEC1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74728" y="5766987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5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EC57F787-B996-48A4-8FB3-AB2B56B23D56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1">
            <a:extLst>
              <a:ext uri="{FF2B5EF4-FFF2-40B4-BE49-F238E27FC236}">
                <a16:creationId xmlns:a16="http://schemas.microsoft.com/office/drawing/2014/main" id="{960DF6E8-1BA0-41DB-AF4C-06F4693191DC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7" name="Tile">
            <a:extLst>
              <a:ext uri="{FF2B5EF4-FFF2-40B4-BE49-F238E27FC236}">
                <a16:creationId xmlns:a16="http://schemas.microsoft.com/office/drawing/2014/main" id="{8429CF82-FB08-42CB-9DBA-4778ADCC2177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AE43D422-6D14-4A39-AC14-98F043F3F23D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0982D5AA-071A-457A-8410-FD1E7A97252A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F2C0F30F-56A4-439F-8046-48B7A40CBA1D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117D25FC-F201-44D0-A93E-4DC0EBD77898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3CCA366E-6C74-4B33-848F-AF7823E93EEB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 descr="C:\Users\t-dantay\Documents\Placeholders\setting.png">
            <a:hlinkClick r:id="rId47" action="ppaction://hlinksldjump"/>
            <a:extLst>
              <a:ext uri="{FF2B5EF4-FFF2-40B4-BE49-F238E27FC236}">
                <a16:creationId xmlns:a16="http://schemas.microsoft.com/office/drawing/2014/main" id="{D7F4E736-4261-4015-9851-C90EE4D21933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8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23759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8531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33827"/>
            <a:ext cx="111280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Bisagras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hlinkClick r:id="rId56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95741"/>
            <a:ext cx="213750" cy="247500"/>
          </a:xfrm>
          <a:prstGeom prst="rect">
            <a:avLst/>
          </a:prstGeom>
        </p:spPr>
      </p:pic>
      <p:sp>
        <p:nvSpPr>
          <p:cNvPr id="45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0193235" y="570166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120062A3-17FB-4F46-A159-C574CEC555F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26734" y="3597128"/>
            <a:ext cx="103586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Longitud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50FBC15-C307-4661-9B3D-6A0FBF0BF6AB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441502" y="2813741"/>
            <a:ext cx="10235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Acabado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1E6A301A-96E2-4E28-A1A0-5E38F7990A9C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850464" y="2818549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acabado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NumericStepper">
            <a:extLst>
              <a:ext uri="{FF2B5EF4-FFF2-40B4-BE49-F238E27FC236}">
                <a16:creationId xmlns:a16="http://schemas.microsoft.com/office/drawing/2014/main" id="{A996EFF5-DB81-440C-9577-B18518D4CB39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4853916" y="3597128"/>
            <a:ext cx="639086" cy="304172"/>
            <a:chOff x="4210050" y="3330449"/>
            <a:chExt cx="639086" cy="228600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3F2A77F4-DD34-4993-8497-5139191C24E1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54" name="DownBox">
              <a:extLst>
                <a:ext uri="{FF2B5EF4-FFF2-40B4-BE49-F238E27FC236}">
                  <a16:creationId xmlns:a16="http://schemas.microsoft.com/office/drawing/2014/main" id="{660790BC-CB41-488F-90F8-090AE2097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>
              <a:extLst>
                <a:ext uri="{FF2B5EF4-FFF2-40B4-BE49-F238E27FC236}">
                  <a16:creationId xmlns:a16="http://schemas.microsoft.com/office/drawing/2014/main" id="{B3E26CB4-2FC6-4E26-8E1D-FF7C5236454E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UpBox">
              <a:extLst>
                <a:ext uri="{FF2B5EF4-FFF2-40B4-BE49-F238E27FC236}">
                  <a16:creationId xmlns:a16="http://schemas.microsoft.com/office/drawing/2014/main" id="{63E12B1C-D2EC-4420-A38E-37CC1CFC0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Arrow">
              <a:extLst>
                <a:ext uri="{FF2B5EF4-FFF2-40B4-BE49-F238E27FC236}">
                  <a16:creationId xmlns:a16="http://schemas.microsoft.com/office/drawing/2014/main" id="{EB9963B5-03F9-41BB-A76F-209B701FF7D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4" name="Content">
            <a:extLst>
              <a:ext uri="{FF2B5EF4-FFF2-40B4-BE49-F238E27FC236}">
                <a16:creationId xmlns:a16="http://schemas.microsoft.com/office/drawing/2014/main" id="{F362D4B5-9FAC-4A73-B3BE-8886769A5D0B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426004" y="1629234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06E876F5-19E2-4753-A948-A93C19A6B921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4834966" y="1634042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Bs 23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4E4219B-7DCF-47B9-AAB8-31382DF3363D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7397929" y="2021497"/>
            <a:ext cx="11539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Preveedor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6512F22E-B712-4326-95AE-017DBF0B7DCF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8590317" y="2026305"/>
            <a:ext cx="2865048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Maisa</a:t>
            </a:r>
          </a:p>
        </p:txBody>
      </p:sp>
      <p:sp>
        <p:nvSpPr>
          <p:cNvPr id="77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2C4AECAC-162E-46DE-8067-1BCAEF248187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3571436" y="5695978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9C1D0B78-4406-4889-96A8-E0331A3D3730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1">
            <a:extLst>
              <a:ext uri="{FF2B5EF4-FFF2-40B4-BE49-F238E27FC236}">
                <a16:creationId xmlns:a16="http://schemas.microsoft.com/office/drawing/2014/main" id="{6E91C8BB-DBBE-443E-9E32-F35C11AA4BA4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80" name="Tile">
            <a:extLst>
              <a:ext uri="{FF2B5EF4-FFF2-40B4-BE49-F238E27FC236}">
                <a16:creationId xmlns:a16="http://schemas.microsoft.com/office/drawing/2014/main" id="{785C5172-7648-4087-A260-BF7806A148FD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ECBF80C6-B9A7-46A7-AFA2-0E700E89474F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C2047CC6-5C7E-4071-8FCC-C3BDC702DB96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01987AC5-C162-45E4-AD1D-E0F8AF780674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ile">
            <a:extLst>
              <a:ext uri="{FF2B5EF4-FFF2-40B4-BE49-F238E27FC236}">
                <a16:creationId xmlns:a16="http://schemas.microsoft.com/office/drawing/2014/main" id="{0F8E4264-7D7A-48AA-B114-AC35CEA6D58E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ile">
            <a:extLst>
              <a:ext uri="{FF2B5EF4-FFF2-40B4-BE49-F238E27FC236}">
                <a16:creationId xmlns:a16="http://schemas.microsoft.com/office/drawing/2014/main" id="{DE473E43-7C5E-4A45-ACA8-0415EA54915B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C4C1280B-D922-40B8-91D7-1C41703B1ABF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426004" y="2417318"/>
            <a:ext cx="9685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Material: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5CEFB3ED-EFEB-4AD8-8E49-5F58E8A6032D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4834966" y="2422126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material</a:t>
            </a:r>
          </a:p>
        </p:txBody>
      </p:sp>
      <p:pic>
        <p:nvPicPr>
          <p:cNvPr id="58" name="Picture 2" descr="C:\Users\t-dantay\Documents\Placeholders\setting.png">
            <a:hlinkClick r:id="rId60" action="ppaction://hlinksldjump"/>
            <a:extLst>
              <a:ext uri="{FF2B5EF4-FFF2-40B4-BE49-F238E27FC236}">
                <a16:creationId xmlns:a16="http://schemas.microsoft.com/office/drawing/2014/main" id="{8C46DC98-7CAA-495D-B1BD-8129E9F0B295}"/>
              </a:ext>
            </a:extLst>
          </p:cNvPr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 rotWithShape="1"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5CC0A3BC-36DA-4EBC-94CA-85AC05FD4D76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3426004" y="3213896"/>
            <a:ext cx="7863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A4CBC6BF-D2AD-43AF-BA1C-47B26CE4B998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4850464" y="3218704"/>
            <a:ext cx="3622024" cy="3006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precio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90A34F2D-765F-4ED2-89F9-CC3E43E9FAE8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10494498" y="3222833"/>
            <a:ext cx="53360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IVA:</a:t>
            </a:r>
          </a:p>
        </p:txBody>
      </p:sp>
      <p:grpSp>
        <p:nvGrpSpPr>
          <p:cNvPr id="62" name="CheckBoxUnchecked">
            <a:extLst>
              <a:ext uri="{FF2B5EF4-FFF2-40B4-BE49-F238E27FC236}">
                <a16:creationId xmlns:a16="http://schemas.microsoft.com/office/drawing/2014/main" id="{A023D8C4-A76D-4036-945C-F14B0815E512}"/>
              </a:ext>
            </a:extLst>
          </p:cNvPr>
          <p:cNvGrpSpPr/>
          <p:nvPr>
            <p:custDataLst>
              <p:custData r:id="rId41"/>
            </p:custDataLst>
          </p:nvPr>
        </p:nvGrpSpPr>
        <p:grpSpPr>
          <a:xfrm>
            <a:off x="11248964" y="3176381"/>
            <a:ext cx="360000" cy="360000"/>
            <a:chOff x="5179843" y="2087449"/>
            <a:chExt cx="199094" cy="216403"/>
          </a:xfrm>
        </p:grpSpPr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9BB88F3A-298F-4273-A403-0D98AA4D4583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>
              <a:extLst>
                <a:ext uri="{FF2B5EF4-FFF2-40B4-BE49-F238E27FC236}">
                  <a16:creationId xmlns:a16="http://schemas.microsoft.com/office/drawing/2014/main" id="{5EE082B9-A94E-4C5A-AB2F-520BDC04B5B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DropdownBox">
            <a:extLst>
              <a:ext uri="{FF2B5EF4-FFF2-40B4-BE49-F238E27FC236}">
                <a16:creationId xmlns:a16="http://schemas.microsoft.com/office/drawing/2014/main" id="{8110C830-27A9-4712-B255-13421612637B}"/>
              </a:ext>
            </a:extLst>
          </p:cNvPr>
          <p:cNvGrpSpPr/>
          <p:nvPr>
            <p:custDataLst>
              <p:custData r:id="rId42"/>
            </p:custDataLst>
          </p:nvPr>
        </p:nvGrpSpPr>
        <p:grpSpPr>
          <a:xfrm>
            <a:off x="8590317" y="3218408"/>
            <a:ext cx="1902328" cy="300647"/>
            <a:chOff x="4016824" y="3329200"/>
            <a:chExt cx="1097652" cy="228600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B458024C-A0E0-44DF-B506-60044E52B5C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MXN</a:t>
              </a:r>
            </a:p>
          </p:txBody>
        </p:sp>
        <p:sp>
          <p:nvSpPr>
            <p:cNvPr id="73" name="DownArrow">
              <a:extLst>
                <a:ext uri="{FF2B5EF4-FFF2-40B4-BE49-F238E27FC236}">
                  <a16:creationId xmlns:a16="http://schemas.microsoft.com/office/drawing/2014/main" id="{C458688C-E3FA-4937-B341-908DFB1AC2D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Content">
            <a:extLst>
              <a:ext uri="{FF2B5EF4-FFF2-40B4-BE49-F238E27FC236}">
                <a16:creationId xmlns:a16="http://schemas.microsoft.com/office/drawing/2014/main" id="{94AF4F14-FDAC-4E02-9FD8-622256FA0735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3426004" y="2018273"/>
            <a:ext cx="7140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Clave: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4A2D5F21-BB75-4D5B-BADD-D42AF1D09D6E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4834965" y="2025703"/>
            <a:ext cx="2524545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S23JH9</a:t>
            </a:r>
          </a:p>
        </p:txBody>
      </p:sp>
    </p:spTree>
    <p:extLst>
      <p:ext uri="{BB962C8B-B14F-4D97-AF65-F5344CB8AC3E}">
        <p14:creationId xmlns:p14="http://schemas.microsoft.com/office/powerpoint/2010/main" val="234929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4258A8A9-8782-44D6-B29D-7AE0BBC4072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77570" y="1378004"/>
            <a:ext cx="6036860" cy="4101992"/>
            <a:chOff x="0" y="-35815"/>
            <a:chExt cx="9144000" cy="6893815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7E4F80F4-5943-49C5-A2A0-1F72AFBDFE8D}"/>
                </a:ext>
              </a:extLst>
            </p:cNvPr>
            <p:cNvGrpSpPr/>
            <p:nvPr/>
          </p:nvGrpSpPr>
          <p:grpSpPr>
            <a:xfrm>
              <a:off x="0" y="-35815"/>
              <a:ext cx="9144000" cy="6893815"/>
              <a:chOff x="0" y="-35815"/>
              <a:chExt cx="9144000" cy="6893815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89C6EEC6-56C8-4AFE-984E-B3366275FC0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E3FCC89-E03B-4A09-86C8-C78BA68E6C0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589614AA-6480-427E-80AE-044491157CD8}"/>
                  </a:ext>
                </a:extLst>
              </p:cNvPr>
              <p:cNvSpPr txBox="1"/>
              <p:nvPr/>
            </p:nvSpPr>
            <p:spPr>
              <a:xfrm>
                <a:off x="240976" y="-35815"/>
                <a:ext cx="1073591" cy="38793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Exportar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791B007-424D-4FFF-AB25-8D3A638413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661124BD-3B50-4D03-9397-56A7657709D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0C57575-4159-412A-9285-1598654A0A8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B23F08B2-DA53-41E6-9462-D4C83BA80D9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1BBBA0D-6517-4312-AC00-1DC96A1BD2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9F121D3-C037-4739-90CA-EEDBFEB80E3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5B72E8D-8660-42A1-91F5-DC1D54CE175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BDD31E75-9CE5-4D0B-B862-4D6F1C79443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80722" y="1608836"/>
            <a:ext cx="220707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Cocina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roja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0266967-E160-46A2-A814-8BF1E216775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194120" y="2121333"/>
            <a:ext cx="197522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Juan Sánchez R.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90EB928-00BF-4CAE-A99D-C4D8A5CF81C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268455" y="1670391"/>
            <a:ext cx="176202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$17,930.00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413719E2-537A-4D5E-BE51-61F950B3EF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236662" y="3064330"/>
            <a:ext cx="4223535" cy="3539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C:/Users/Uziel/Documents/Reportes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45EC9B4C-8D81-4106-AC4E-7BA65218D4A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474265" y="3077758"/>
            <a:ext cx="1476485" cy="3405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Seleccionar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EEC2F65B-C26B-4996-A358-8B3CA46C14F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236662" y="4842766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CE2A4E1D-3F08-4FEA-9FD2-915CF75EEBC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642968" y="4841368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>
            <a:extLst>
              <a:ext uri="{FF2B5EF4-FFF2-40B4-BE49-F238E27FC236}">
                <a16:creationId xmlns:a16="http://schemas.microsoft.com/office/drawing/2014/main" id="{3489F275-8018-4F70-A171-EB6AC5189DB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3231761" y="2663587"/>
            <a:ext cx="360000" cy="360000"/>
            <a:chOff x="5179843" y="2087449"/>
            <a:chExt cx="199094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89171B99-B4A5-4231-B7C0-B351D75B7AF1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>
              <a:extLst>
                <a:ext uri="{FF2B5EF4-FFF2-40B4-BE49-F238E27FC236}">
                  <a16:creationId xmlns:a16="http://schemas.microsoft.com/office/drawing/2014/main" id="{884FB22F-2671-49E2-ACE5-32B309D8E07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Content">
            <a:extLst>
              <a:ext uri="{FF2B5EF4-FFF2-40B4-BE49-F238E27FC236}">
                <a16:creationId xmlns:a16="http://schemas.microsoft.com/office/drawing/2014/main" id="{DABDEF74-4BC2-415A-B9BC-44740AD6572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440217" y="2709515"/>
            <a:ext cx="5501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PDF</a:t>
            </a: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56BCE978-05BD-4693-867A-9DC5B7547EB9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981287" y="2660995"/>
            <a:ext cx="360000" cy="360000"/>
            <a:chOff x="5179843" y="2087449"/>
            <a:chExt cx="199094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0F0F4EEB-7E8E-4496-85BF-238BC826F386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8C6ABC8D-BC08-4C36-A289-09BBFC08FB9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Content">
            <a:extLst>
              <a:ext uri="{FF2B5EF4-FFF2-40B4-BE49-F238E27FC236}">
                <a16:creationId xmlns:a16="http://schemas.microsoft.com/office/drawing/2014/main" id="{0011F570-3AE5-4453-8064-8A14AB862B57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189743" y="2706923"/>
            <a:ext cx="6335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XLSX</a:t>
            </a:r>
          </a:p>
        </p:txBody>
      </p:sp>
      <p:pic>
        <p:nvPicPr>
          <p:cNvPr id="31" name="Picture 2" descr="C:\Users\t-dantay\Documents\First24\question1.png">
            <a:extLst>
              <a:ext uri="{FF2B5EF4-FFF2-40B4-BE49-F238E27FC236}">
                <a16:creationId xmlns:a16="http://schemas.microsoft.com/office/drawing/2014/main" id="{41209F2E-3C7D-40BB-AE5F-ADA3DC5D1EBD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87" y="273649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718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9A98ED59-F613-41CE-9A4E-FA7C024FD29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le">
            <a:extLst>
              <a:ext uri="{FF2B5EF4-FFF2-40B4-BE49-F238E27FC236}">
                <a16:creationId xmlns:a16="http://schemas.microsoft.com/office/drawing/2014/main" id="{B32B4AE3-354C-436D-8FC4-7F79F557B24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84AB188F-096D-4F4F-A37D-2371604C4B8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DCE7C557-0B68-46D9-8D71-F3E13482EC7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A8D6F2A5-E878-48C0-839D-644B0F10A6E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72B485D1-2B66-4BEF-98DF-6E687539ADA0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6C07FA5-8036-44DB-BBB4-543046AE5A4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8" name="Tile">
            <a:extLst>
              <a:ext uri="{FF2B5EF4-FFF2-40B4-BE49-F238E27FC236}">
                <a16:creationId xmlns:a16="http://schemas.microsoft.com/office/drawing/2014/main" id="{290CA090-9CF2-46F7-AC1B-0E8BF309DA5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346E0BFF-8B99-47BB-A4E7-27D510721A8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93BE823A-6E5D-4B6B-ACC9-82F54C007D5E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985AC327-9F1C-414C-B4EC-8B581055D49A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4303261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7F654B28-E746-4E66-B666-1CF2BC4D3428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7655935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EF4B8878-F616-4BBC-9BD6-0A022A310392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4303261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1F1E4D75-98E5-4BFC-966F-4C742F851816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4764774" y="2799154"/>
            <a:ext cx="1957587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Cocina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664FAFEC-BAC9-4AB9-892C-A9DB3CDC97CD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7985548" y="2792390"/>
            <a:ext cx="2223686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General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18373B66-BDE2-45C5-83A6-F7A48E2DE348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5155104" y="4777268"/>
            <a:ext cx="1176925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</a:t>
            </a:r>
          </a:p>
        </p:txBody>
      </p:sp>
      <p:sp>
        <p:nvSpPr>
          <p:cNvPr id="55" name="Freeform 93">
            <a:hlinkClick r:id="rId47" action="ppaction://hlinksldjump"/>
            <a:extLst>
              <a:ext uri="{FF2B5EF4-FFF2-40B4-BE49-F238E27FC236}">
                <a16:creationId xmlns:a16="http://schemas.microsoft.com/office/drawing/2014/main" id="{8882EDFF-1255-4277-9F2F-689ECD1C5665}"/>
              </a:ext>
            </a:extLst>
          </p:cNvPr>
          <p:cNvSpPr>
            <a:spLocks/>
          </p:cNvSpPr>
          <p:nvPr>
            <p:custDataLst>
              <p:custData r:id="rId31"/>
              <p:custData r:id="rId32"/>
            </p:custDataLst>
          </p:nvPr>
        </p:nvSpPr>
        <p:spPr bwMode="black">
          <a:xfrm>
            <a:off x="11182201" y="5904332"/>
            <a:ext cx="360000" cy="360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2" descr="C:\Users\t-dantay\Documents\Placeholders\setting.png">
            <a:hlinkClick r:id="rId48" action="ppaction://hlinksldjump"/>
            <a:extLst>
              <a:ext uri="{FF2B5EF4-FFF2-40B4-BE49-F238E27FC236}">
                <a16:creationId xmlns:a16="http://schemas.microsoft.com/office/drawing/2014/main" id="{2BB4136C-B5F0-4079-BEEC-0B0356B3EBEA}"/>
              </a:ext>
            </a:extLst>
          </p:cNvPr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5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718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9A98ED59-F613-41CE-9A4E-FA7C024FD29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le">
            <a:extLst>
              <a:ext uri="{FF2B5EF4-FFF2-40B4-BE49-F238E27FC236}">
                <a16:creationId xmlns:a16="http://schemas.microsoft.com/office/drawing/2014/main" id="{B32B4AE3-354C-436D-8FC4-7F79F557B24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84AB188F-096D-4F4F-A37D-2371604C4B8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DCE7C557-0B68-46D9-8D71-F3E13482EC7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A8D6F2A5-E878-48C0-839D-644B0F10A6E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72B485D1-2B66-4BEF-98DF-6E687539ADA0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6C07FA5-8036-44DB-BBB4-543046AE5A4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8" name="Tile">
            <a:extLst>
              <a:ext uri="{FF2B5EF4-FFF2-40B4-BE49-F238E27FC236}">
                <a16:creationId xmlns:a16="http://schemas.microsoft.com/office/drawing/2014/main" id="{290CA090-9CF2-46F7-AC1B-0E8BF309DA5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346E0BFF-8B99-47BB-A4E7-27D510721A8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93BE823A-6E5D-4B6B-ACC9-82F54C007D5E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17F6511F-8598-4459-88CA-A8A0EAF44493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751587" y="1934207"/>
            <a:ext cx="9509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Cocina</a:t>
            </a:r>
          </a:p>
        </p:txBody>
      </p:sp>
      <p:pic>
        <p:nvPicPr>
          <p:cNvPr id="42" name="Picture 1">
            <a:hlinkClick r:id="rId40" action="ppaction://hlinksldjump"/>
            <a:extLst>
              <a:ext uri="{FF2B5EF4-FFF2-40B4-BE49-F238E27FC236}">
                <a16:creationId xmlns:a16="http://schemas.microsoft.com/office/drawing/2014/main" id="{0EFE3F7D-339F-4024-9BAD-5181F7CFAFFC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1996121"/>
            <a:ext cx="213750" cy="247500"/>
          </a:xfrm>
          <a:prstGeom prst="rect">
            <a:avLst/>
          </a:prstGeom>
        </p:spPr>
      </p:pic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3B534349-DAE6-4FCC-A4CE-71B6066D57F6}"/>
              </a:ext>
            </a:extLst>
          </p:cNvPr>
          <p:cNvGraphicFramePr>
            <a:graphicFrameLocks noGrp="1"/>
          </p:cNvGraphicFramePr>
          <p:nvPr>
            <p:custDataLst>
              <p:custData r:id="rId27"/>
            </p:custDataLst>
            <p:extLst>
              <p:ext uri="{D42A27DB-BD31-4B8C-83A1-F6EECF244321}">
                <p14:modId xmlns:p14="http://schemas.microsoft.com/office/powerpoint/2010/main" val="4228252941"/>
              </p:ext>
            </p:extLst>
          </p:nvPr>
        </p:nvGraphicFramePr>
        <p:xfrm>
          <a:off x="3817091" y="2311229"/>
          <a:ext cx="7438688" cy="15648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9199212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411847581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898">
                  <a:extLst>
                    <a:ext uri="{9D8B030D-6E8A-4147-A177-3AD203B41FA5}">
                      <a16:colId xmlns:a16="http://schemas.microsoft.com/office/drawing/2014/main" val="116922616"/>
                    </a:ext>
                  </a:extLst>
                </a:gridCol>
                <a:gridCol w="1148006">
                  <a:extLst>
                    <a:ext uri="{9D8B030D-6E8A-4147-A177-3AD203B41FA5}">
                      <a16:colId xmlns:a16="http://schemas.microsoft.com/office/drawing/2014/main" val="711408587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Clave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Proveedor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Acabado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Alto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Ancho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Precio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Bote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malla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BG54RF67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$120.00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Campana T.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HGF2&amp;4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Brillante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$205.00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Content">
            <a:extLst>
              <a:ext uri="{FF2B5EF4-FFF2-40B4-BE49-F238E27FC236}">
                <a16:creationId xmlns:a16="http://schemas.microsoft.com/office/drawing/2014/main" id="{3FB93D0A-04BC-401F-BB99-8C13A9CF6479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74728" y="5766987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C21BCA55-B301-434D-909D-4A57728E7D8F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CA716064-793C-43BA-9148-B032F5EA0AAA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47" name="Picture 2" descr="C:\Users\t-dantay\Documents\Placeholders\setting.png">
            <a:hlinkClick r:id="rId47" action="ppaction://hlinksldjump"/>
            <a:extLst>
              <a:ext uri="{FF2B5EF4-FFF2-40B4-BE49-F238E27FC236}">
                <a16:creationId xmlns:a16="http://schemas.microsoft.com/office/drawing/2014/main" id="{CFD5BE26-1796-4143-A886-DF0C6E935506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6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718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9A98ED59-F613-41CE-9A4E-FA7C024FD29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le">
            <a:extLst>
              <a:ext uri="{FF2B5EF4-FFF2-40B4-BE49-F238E27FC236}">
                <a16:creationId xmlns:a16="http://schemas.microsoft.com/office/drawing/2014/main" id="{B32B4AE3-354C-436D-8FC4-7F79F557B24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84AB188F-096D-4F4F-A37D-2371604C4B8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DCE7C557-0B68-46D9-8D71-F3E13482EC7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A8D6F2A5-E878-48C0-839D-644B0F10A6E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72B485D1-2B66-4BEF-98DF-6E687539ADA0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6C07FA5-8036-44DB-BBB4-543046AE5A4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8" name="Tile">
            <a:extLst>
              <a:ext uri="{FF2B5EF4-FFF2-40B4-BE49-F238E27FC236}">
                <a16:creationId xmlns:a16="http://schemas.microsoft.com/office/drawing/2014/main" id="{290CA090-9CF2-46F7-AC1B-0E8BF309DA5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F0F85788-D6F0-4DC0-A07B-AF6EDFFA3148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751587" y="833827"/>
            <a:ext cx="9509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Cocina</a:t>
            </a:r>
          </a:p>
        </p:txBody>
      </p:sp>
      <p:pic>
        <p:nvPicPr>
          <p:cNvPr id="48" name="Picture 1">
            <a:hlinkClick r:id="rId58" action="ppaction://hlinksldjump"/>
            <a:extLst>
              <a:ext uri="{FF2B5EF4-FFF2-40B4-BE49-F238E27FC236}">
                <a16:creationId xmlns:a16="http://schemas.microsoft.com/office/drawing/2014/main" id="{F23CFDAA-1353-40C9-91DD-D23D2E65E11F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95741"/>
            <a:ext cx="213750" cy="247500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id="{24271B5F-9257-4B3E-A7D6-8D9E7A0FD4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426004" y="3119667"/>
            <a:ext cx="59984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Alto:</a:t>
            </a:r>
          </a:p>
        </p:txBody>
      </p:sp>
      <p:grpSp>
        <p:nvGrpSpPr>
          <p:cNvPr id="50" name="NumericStepper">
            <a:extLst>
              <a:ext uri="{FF2B5EF4-FFF2-40B4-BE49-F238E27FC236}">
                <a16:creationId xmlns:a16="http://schemas.microsoft.com/office/drawing/2014/main" id="{F2411BD3-C605-4DB3-AB4F-09AFD1908980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4834966" y="3132965"/>
            <a:ext cx="639086" cy="304172"/>
            <a:chOff x="4210050" y="3330449"/>
            <a:chExt cx="639086" cy="228600"/>
          </a:xfrm>
        </p:grpSpPr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AD5ED785-2931-409E-8989-26EACE4B674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52" name="DownBox">
              <a:extLst>
                <a:ext uri="{FF2B5EF4-FFF2-40B4-BE49-F238E27FC236}">
                  <a16:creationId xmlns:a16="http://schemas.microsoft.com/office/drawing/2014/main" id="{DD5E95FA-4F2A-441B-8B52-B7C328BA2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20F17A9A-92F2-4A3F-A73E-18F43A06E18E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UpBox">
              <a:extLst>
                <a:ext uri="{FF2B5EF4-FFF2-40B4-BE49-F238E27FC236}">
                  <a16:creationId xmlns:a16="http://schemas.microsoft.com/office/drawing/2014/main" id="{81F1D735-80B3-448F-A602-B703EDF6A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id="{47E9C83B-4271-4F72-A7CE-CE83A90E70F0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Content">
            <a:extLst>
              <a:ext uri="{FF2B5EF4-FFF2-40B4-BE49-F238E27FC236}">
                <a16:creationId xmlns:a16="http://schemas.microsoft.com/office/drawing/2014/main" id="{96884464-19E5-4D77-BC1C-7820400A7F2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426004" y="1629234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82EAB056-B672-40EB-A761-63D6B124F1F1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834966" y="1634042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Escribe el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25D25CE-B43C-43DC-A868-88B58FBCD1ED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7340779" y="2008934"/>
            <a:ext cx="116679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Proveedor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2FA05663-3945-43B7-B5B9-BB443BA29048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8590316" y="2013742"/>
            <a:ext cx="2865049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Escribe el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proveedor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90612BCD-8369-4EEE-923C-F57EDF56C540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426004" y="2385011"/>
            <a:ext cx="102355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Acabado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2934B1B6-74E0-4793-8AF5-5209D19DD701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4834966" y="2389819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Escribe el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acabado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71D9FEEE-D9F8-4F32-88A2-BFC992BBA329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5532034" y="3097116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grpSp>
        <p:nvGrpSpPr>
          <p:cNvPr id="65" name="NumericStepper">
            <a:extLst>
              <a:ext uri="{FF2B5EF4-FFF2-40B4-BE49-F238E27FC236}">
                <a16:creationId xmlns:a16="http://schemas.microsoft.com/office/drawing/2014/main" id="{DE550C78-0D69-4E8A-9819-C0633CD2A8DB}"/>
              </a:ext>
            </a:extLst>
          </p:cNvPr>
          <p:cNvGrpSpPr/>
          <p:nvPr>
            <p:custDataLst>
              <p:custData r:id="rId34"/>
            </p:custDataLst>
          </p:nvPr>
        </p:nvGrpSpPr>
        <p:grpSpPr>
          <a:xfrm>
            <a:off x="6434378" y="3132965"/>
            <a:ext cx="639086" cy="304172"/>
            <a:chOff x="4210050" y="3330449"/>
            <a:chExt cx="639086" cy="228600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D9F2F0F8-1475-434D-AB3E-F5CCC936372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67" name="DownBox">
              <a:extLst>
                <a:ext uri="{FF2B5EF4-FFF2-40B4-BE49-F238E27FC236}">
                  <a16:creationId xmlns:a16="http://schemas.microsoft.com/office/drawing/2014/main" id="{D35F6110-4D21-406B-A6D3-93DD4D6C0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4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52718EF6-DBCD-4CC1-AC2A-D7A5D11F8A6A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UpBox">
              <a:extLst>
                <a:ext uri="{FF2B5EF4-FFF2-40B4-BE49-F238E27FC236}">
                  <a16:creationId xmlns:a16="http://schemas.microsoft.com/office/drawing/2014/main" id="{4381530B-2A17-408A-9C08-8AC7DB169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UpArrow">
              <a:extLst>
                <a:ext uri="{FF2B5EF4-FFF2-40B4-BE49-F238E27FC236}">
                  <a16:creationId xmlns:a16="http://schemas.microsoft.com/office/drawing/2014/main" id="{125B722F-DF54-46F9-A0FE-B543C3840A2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Content">
            <a:hlinkClick r:id="rId60" action="ppaction://hlinksldjump"/>
            <a:extLst>
              <a:ext uri="{FF2B5EF4-FFF2-40B4-BE49-F238E27FC236}">
                <a16:creationId xmlns:a16="http://schemas.microsoft.com/office/drawing/2014/main" id="{A250BC9D-1613-472D-99D5-DCD1A3C565E5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3571436" y="5695978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60" action="ppaction://hlinksldjump"/>
            <a:extLst>
              <a:ext uri="{FF2B5EF4-FFF2-40B4-BE49-F238E27FC236}">
                <a16:creationId xmlns:a16="http://schemas.microsoft.com/office/drawing/2014/main" id="{44237FF4-391B-49C7-9202-D0ECE70F2875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10193235" y="570166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3" name="Picture 2" descr="C:\Users\t-dantay\Documents\Placeholders\setting.png">
            <a:hlinkClick r:id="rId61" action="ppaction://hlinksldjump"/>
            <a:extLst>
              <a:ext uri="{FF2B5EF4-FFF2-40B4-BE49-F238E27FC236}">
                <a16:creationId xmlns:a16="http://schemas.microsoft.com/office/drawing/2014/main" id="{B6D64F81-58A7-4DDF-BD1E-5AEED1B8E7BA}"/>
              </a:ext>
            </a:extLst>
          </p:cNvPr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 rotWithShape="1"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>
            <a:extLst>
              <a:ext uri="{FF2B5EF4-FFF2-40B4-BE49-F238E27FC236}">
                <a16:creationId xmlns:a16="http://schemas.microsoft.com/office/drawing/2014/main" id="{65DEF403-295A-471C-859B-5784D2FB7674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3426004" y="2769396"/>
            <a:ext cx="7863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424B2E51-2100-4793-86BB-EB0D57BECFB8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4837764" y="2774204"/>
            <a:ext cx="3622024" cy="3006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precio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FD433D78-BAAD-44DB-AF15-B7C928881A0F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10494498" y="2778333"/>
            <a:ext cx="53360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IVA:</a:t>
            </a:r>
          </a:p>
        </p:txBody>
      </p:sp>
      <p:grpSp>
        <p:nvGrpSpPr>
          <p:cNvPr id="77" name="CheckBoxUnchecked">
            <a:extLst>
              <a:ext uri="{FF2B5EF4-FFF2-40B4-BE49-F238E27FC236}">
                <a16:creationId xmlns:a16="http://schemas.microsoft.com/office/drawing/2014/main" id="{546A5F92-D621-40DF-9FEF-785AADFAFCFB}"/>
              </a:ext>
            </a:extLst>
          </p:cNvPr>
          <p:cNvGrpSpPr/>
          <p:nvPr>
            <p:custDataLst>
              <p:custData r:id="rId41"/>
            </p:custDataLst>
          </p:nvPr>
        </p:nvGrpSpPr>
        <p:grpSpPr>
          <a:xfrm>
            <a:off x="11248964" y="2731881"/>
            <a:ext cx="360000" cy="360000"/>
            <a:chOff x="5179843" y="2087449"/>
            <a:chExt cx="199094" cy="216403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1DB9B74C-A0F5-41E4-9D7F-A957AE5832BA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heckBox">
              <a:extLst>
                <a:ext uri="{FF2B5EF4-FFF2-40B4-BE49-F238E27FC236}">
                  <a16:creationId xmlns:a16="http://schemas.microsoft.com/office/drawing/2014/main" id="{B09A0310-3C7E-4D51-9D1F-976A2EAA69DE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DropdownBox">
            <a:extLst>
              <a:ext uri="{FF2B5EF4-FFF2-40B4-BE49-F238E27FC236}">
                <a16:creationId xmlns:a16="http://schemas.microsoft.com/office/drawing/2014/main" id="{3C04033D-26D2-49FF-BA22-377D756183EA}"/>
              </a:ext>
            </a:extLst>
          </p:cNvPr>
          <p:cNvGrpSpPr/>
          <p:nvPr>
            <p:custDataLst>
              <p:custData r:id="rId42"/>
            </p:custDataLst>
          </p:nvPr>
        </p:nvGrpSpPr>
        <p:grpSpPr>
          <a:xfrm>
            <a:off x="8590317" y="2773908"/>
            <a:ext cx="1902328" cy="300646"/>
            <a:chOff x="4016824" y="3329200"/>
            <a:chExt cx="1097652" cy="228600"/>
          </a:xfrm>
        </p:grpSpPr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12A42B21-CB82-4B60-AA7B-23BD84D6AC3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MXN</a:t>
              </a:r>
            </a:p>
          </p:txBody>
        </p:sp>
        <p:sp>
          <p:nvSpPr>
            <p:cNvPr id="82" name="DownArrow">
              <a:extLst>
                <a:ext uri="{FF2B5EF4-FFF2-40B4-BE49-F238E27FC236}">
                  <a16:creationId xmlns:a16="http://schemas.microsoft.com/office/drawing/2014/main" id="{1417CD6C-4A30-40F2-921F-299E73FFE6E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13BE3D52-2806-405D-ACBF-0497C1534E6E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3426004" y="2008934"/>
            <a:ext cx="7140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Clave: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AA9BAC5E-55F2-401D-A368-59A07B4EACC2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4834966" y="2013742"/>
            <a:ext cx="250396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Escribe la clave</a:t>
            </a:r>
          </a:p>
        </p:txBody>
      </p:sp>
    </p:spTree>
    <p:extLst>
      <p:ext uri="{BB962C8B-B14F-4D97-AF65-F5344CB8AC3E}">
        <p14:creationId xmlns:p14="http://schemas.microsoft.com/office/powerpoint/2010/main" val="296924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696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02F112A0-F55D-4BC5-AB2E-20E48872BDD0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3261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3ED287BE-3183-494D-AD53-6235EFE4354B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7655935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2C0D8518-BC9E-4DCE-855B-2C69FDF44FF2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3261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le">
            <a:extLst>
              <a:ext uri="{FF2B5EF4-FFF2-40B4-BE49-F238E27FC236}">
                <a16:creationId xmlns:a16="http://schemas.microsoft.com/office/drawing/2014/main" id="{A0673673-D796-4AE6-BFAC-62C781230560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7655935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2DEC311-D7FE-4066-820E-68502D24D66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638938" y="2799154"/>
            <a:ext cx="2209259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Madera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61BA074-BC69-4FBD-B2D5-49565BA5E304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793989" y="2789940"/>
            <a:ext cx="2606804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Aluminio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9F290EE-6139-42BD-911E-34F7606A855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155104" y="4777268"/>
            <a:ext cx="1176925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D3DAD55-4CC7-4D33-AAA2-FF8DE576553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8530569" y="4777268"/>
            <a:ext cx="1133644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Yyy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93">
            <a:hlinkClick r:id="rId47" action="ppaction://hlinksldjump"/>
            <a:extLst>
              <a:ext uri="{FF2B5EF4-FFF2-40B4-BE49-F238E27FC236}">
                <a16:creationId xmlns:a16="http://schemas.microsoft.com/office/drawing/2014/main" id="{9D72977E-2C34-4A78-B560-95C692FF2EAE}"/>
              </a:ext>
            </a:extLst>
          </p:cNvPr>
          <p:cNvSpPr>
            <a:spLocks/>
          </p:cNvSpPr>
          <p:nvPr>
            <p:custDataLst>
              <p:custData r:id="rId25"/>
              <p:custData r:id="rId26"/>
            </p:custDataLst>
          </p:nvPr>
        </p:nvSpPr>
        <p:spPr bwMode="black">
          <a:xfrm>
            <a:off x="11182201" y="5904332"/>
            <a:ext cx="360000" cy="360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35D41744-4789-4244-90BD-DAB6BE82367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extLst>
              <a:ext uri="{FF2B5EF4-FFF2-40B4-BE49-F238E27FC236}">
                <a16:creationId xmlns:a16="http://schemas.microsoft.com/office/drawing/2014/main" id="{D0412806-C9D6-4505-8623-04964E68DE91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2" name="Tile">
            <a:extLst>
              <a:ext uri="{FF2B5EF4-FFF2-40B4-BE49-F238E27FC236}">
                <a16:creationId xmlns:a16="http://schemas.microsoft.com/office/drawing/2014/main" id="{86754309-AFD9-4A91-90FB-26B840EAE0D4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le">
            <a:extLst>
              <a:ext uri="{FF2B5EF4-FFF2-40B4-BE49-F238E27FC236}">
                <a16:creationId xmlns:a16="http://schemas.microsoft.com/office/drawing/2014/main" id="{944A7331-C5D8-4D46-B34E-803C6D4E20E7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id="{D343B01A-89B8-4B57-B7A2-0AD07D2014AA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ile">
            <a:extLst>
              <a:ext uri="{FF2B5EF4-FFF2-40B4-BE49-F238E27FC236}">
                <a16:creationId xmlns:a16="http://schemas.microsoft.com/office/drawing/2014/main" id="{20772A94-1D84-43C5-9314-B64474C1EF7D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6C272B18-430A-4528-832A-852E25AC23F0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B2D173E9-1A38-4206-B11B-DD3BD3DF214A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 descr="C:\Users\t-dantay\Documents\Placeholders\setting.png">
            <a:hlinkClick r:id="rId50" action="ppaction://hlinksldjump"/>
            <a:extLst>
              <a:ext uri="{FF2B5EF4-FFF2-40B4-BE49-F238E27FC236}">
                <a16:creationId xmlns:a16="http://schemas.microsoft.com/office/drawing/2014/main" id="{6B36024B-ECB2-43DE-AC8E-B0B7820188FE}"/>
              </a:ext>
            </a:extLst>
          </p:cNvPr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0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78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79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80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81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82" action="ppaction://hlinksldjump"/>
            <a:extLst>
              <a:ext uri="{FF2B5EF4-FFF2-40B4-BE49-F238E27FC236}">
                <a16:creationId xmlns:a16="http://schemas.microsoft.com/office/drawing/2014/main" id="{3F848743-C1E6-43F1-97A1-7B41AD3145C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339B1539-00EE-48F5-81F4-32595F987E8F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5" name="Tile">
            <a:extLst>
              <a:ext uri="{FF2B5EF4-FFF2-40B4-BE49-F238E27FC236}">
                <a16:creationId xmlns:a16="http://schemas.microsoft.com/office/drawing/2014/main" id="{1DEB143F-2AC8-4987-BE24-0AE25CE0E89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8E984BC6-DE32-46DA-BB10-BE8F8982EEB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D7D67BCC-E059-4D07-9EB2-303A5CA7B206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1BA20F6F-46E8-49ED-9226-D75A3151D98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464E9E8A-7841-4D61-B285-AEDBCF23C1E7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>
            <a:extLst>
              <a:ext uri="{FF2B5EF4-FFF2-40B4-BE49-F238E27FC236}">
                <a16:creationId xmlns:a16="http://schemas.microsoft.com/office/drawing/2014/main" id="{7DE281A1-360C-4CEC-86D7-DA6BBAD99041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2" descr="C:\Users\t-dantay\Documents\Placeholders\setting.png">
            <a:extLst>
              <a:ext uri="{FF2B5EF4-FFF2-40B4-BE49-F238E27FC236}">
                <a16:creationId xmlns:a16="http://schemas.microsoft.com/office/drawing/2014/main" id="{8B2369AC-F710-49E0-995D-A5747822FC83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 rotWithShape="1"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">
            <a:extLst>
              <a:ext uri="{FF2B5EF4-FFF2-40B4-BE49-F238E27FC236}">
                <a16:creationId xmlns:a16="http://schemas.microsoft.com/office/drawing/2014/main" id="{5BA970B6-AC7A-42E5-9C9D-755B8A96103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709231" y="1292392"/>
            <a:ext cx="159050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Mano de </a:t>
            </a:r>
            <a:r>
              <a:rPr lang="en-US" sz="16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obra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2" name="NumericStepper">
            <a:extLst>
              <a:ext uri="{FF2B5EF4-FFF2-40B4-BE49-F238E27FC236}">
                <a16:creationId xmlns:a16="http://schemas.microsoft.com/office/drawing/2014/main" id="{61968076-F0E8-46CB-9971-939B5484D1D4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4891689" y="1689558"/>
            <a:ext cx="639086" cy="304172"/>
            <a:chOff x="4210050" y="3330449"/>
            <a:chExt cx="639086" cy="228600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8B0CF03C-194B-443A-B77D-CA99E74302B7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DownBox">
              <a:extLst>
                <a:ext uri="{FF2B5EF4-FFF2-40B4-BE49-F238E27FC236}">
                  <a16:creationId xmlns:a16="http://schemas.microsoft.com/office/drawing/2014/main" id="{C071CD3F-FAB5-4392-B7D6-3C909F820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>
              <a:extLst>
                <a:ext uri="{FF2B5EF4-FFF2-40B4-BE49-F238E27FC236}">
                  <a16:creationId xmlns:a16="http://schemas.microsoft.com/office/drawing/2014/main" id="{536F93F7-15F3-4DED-A527-E1339B86509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UpBox">
              <a:extLst>
                <a:ext uri="{FF2B5EF4-FFF2-40B4-BE49-F238E27FC236}">
                  <a16:creationId xmlns:a16="http://schemas.microsoft.com/office/drawing/2014/main" id="{15C9F772-10C6-4CDB-95C3-00FA99244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Arrow">
              <a:extLst>
                <a:ext uri="{FF2B5EF4-FFF2-40B4-BE49-F238E27FC236}">
                  <a16:creationId xmlns:a16="http://schemas.microsoft.com/office/drawing/2014/main" id="{C28CD746-F0BC-4621-8512-F10A1D689F76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B5D0E6E7-5E0A-477A-B00D-CC097C47A1D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3709231" y="3119048"/>
            <a:ext cx="188615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Gastos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indirectos</a:t>
            </a:r>
            <a:r>
              <a:rPr lang="en-US" sz="16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D0F2792F-D1B3-4CB5-B170-0DFCD2B8471B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3705677" y="1689558"/>
            <a:ext cx="11624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6" name="NumericStepper">
            <a:extLst>
              <a:ext uri="{FF2B5EF4-FFF2-40B4-BE49-F238E27FC236}">
                <a16:creationId xmlns:a16="http://schemas.microsoft.com/office/drawing/2014/main" id="{425BD0E2-6AD5-44C7-A441-016E3AFBE5EA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6466869" y="1689558"/>
            <a:ext cx="639086" cy="304172"/>
            <a:chOff x="4210050" y="3330449"/>
            <a:chExt cx="639086" cy="228600"/>
          </a:xfrm>
        </p:grpSpPr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A4E0D392-0896-4A10-B0D1-6AF4D74F48E4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Box">
              <a:extLst>
                <a:ext uri="{FF2B5EF4-FFF2-40B4-BE49-F238E27FC236}">
                  <a16:creationId xmlns:a16="http://schemas.microsoft.com/office/drawing/2014/main" id="{ADC7FFC0-DF45-4C85-A077-C6BF3B1C1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DownArrow">
              <a:extLst>
                <a:ext uri="{FF2B5EF4-FFF2-40B4-BE49-F238E27FC236}">
                  <a16:creationId xmlns:a16="http://schemas.microsoft.com/office/drawing/2014/main" id="{0BD8121F-AF04-4D04-9184-41B6C431582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UpBox">
              <a:extLst>
                <a:ext uri="{FF2B5EF4-FFF2-40B4-BE49-F238E27FC236}">
                  <a16:creationId xmlns:a16="http://schemas.microsoft.com/office/drawing/2014/main" id="{5D5B20A9-5E43-4B53-B501-83356444C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UpArrow">
              <a:extLst>
                <a:ext uri="{FF2B5EF4-FFF2-40B4-BE49-F238E27FC236}">
                  <a16:creationId xmlns:a16="http://schemas.microsoft.com/office/drawing/2014/main" id="{701180B2-347B-4535-84C7-533603CA209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43A4F246-AA16-43D3-B22F-EB482D4EEC8F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5519787" y="1689558"/>
            <a:ext cx="97494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3" name="NumericStepper">
            <a:extLst>
              <a:ext uri="{FF2B5EF4-FFF2-40B4-BE49-F238E27FC236}">
                <a16:creationId xmlns:a16="http://schemas.microsoft.com/office/drawing/2014/main" id="{E8F73095-D32E-4BC0-A9ED-9121A6EA858B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8236731" y="1689558"/>
            <a:ext cx="639086" cy="304172"/>
            <a:chOff x="4210050" y="3330449"/>
            <a:chExt cx="639086" cy="228600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B233ECC9-ECA1-480F-8DF3-54C638E790C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DownBox">
              <a:extLst>
                <a:ext uri="{FF2B5EF4-FFF2-40B4-BE49-F238E27FC236}">
                  <a16:creationId xmlns:a16="http://schemas.microsoft.com/office/drawing/2014/main" id="{83EA42FB-95C7-487B-AA7E-FA13AACB2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DC6BACC3-FC88-436F-BE15-0BE3E6701BA8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UpBox">
              <a:extLst>
                <a:ext uri="{FF2B5EF4-FFF2-40B4-BE49-F238E27FC236}">
                  <a16:creationId xmlns:a16="http://schemas.microsoft.com/office/drawing/2014/main" id="{AE3EF63C-ECCF-4B53-8CE7-75F8BA79A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UpArrow">
              <a:extLst>
                <a:ext uri="{FF2B5EF4-FFF2-40B4-BE49-F238E27FC236}">
                  <a16:creationId xmlns:a16="http://schemas.microsoft.com/office/drawing/2014/main" id="{4188B4C1-3BFE-4181-A9A5-E816896260BD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9" name="Content">
            <a:extLst>
              <a:ext uri="{FF2B5EF4-FFF2-40B4-BE49-F238E27FC236}">
                <a16:creationId xmlns:a16="http://schemas.microsoft.com/office/drawing/2014/main" id="{2250658C-9C35-4279-9AA2-81E816AB5A9E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7105947" y="1690904"/>
            <a:ext cx="119455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1476961B-A351-4996-9DB1-695ABA585B6F}"/>
              </a:ext>
            </a:extLst>
          </p:cNvPr>
          <p:cNvGrpSpPr/>
          <p:nvPr>
            <p:custDataLst>
              <p:custData r:id="rId32"/>
            </p:custDataLst>
          </p:nvPr>
        </p:nvGrpSpPr>
        <p:grpSpPr>
          <a:xfrm>
            <a:off x="9449514" y="1638477"/>
            <a:ext cx="360000" cy="360000"/>
            <a:chOff x="5179843" y="2087449"/>
            <a:chExt cx="199094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8B79A18C-CB8F-46DE-AA59-3B613A530DB8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472CB92F-7EB4-4A04-8B6F-DCB378B50F84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Content">
            <a:extLst>
              <a:ext uri="{FF2B5EF4-FFF2-40B4-BE49-F238E27FC236}">
                <a16:creationId xmlns:a16="http://schemas.microsoft.com/office/drawing/2014/main" id="{914B552E-E885-45BC-896F-5ABC58FE5780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9657970" y="1684405"/>
            <a:ext cx="14526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Aplicar</a:t>
            </a:r>
            <a:r>
              <a:rPr lang="en-US" sz="16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600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todo</a:t>
            </a:r>
            <a:endParaRPr lang="en-US" sz="16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9" name="Picture 2" descr="C:\Users\t-dantay\Documents\First24\question1.png">
            <a:extLst>
              <a:ext uri="{FF2B5EF4-FFF2-40B4-BE49-F238E27FC236}">
                <a16:creationId xmlns:a16="http://schemas.microsoft.com/office/drawing/2014/main" id="{A0B8E343-7B14-47A1-ACDF-4A9451D9333A}"/>
              </a:ext>
            </a:extLst>
          </p:cNvPr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521" y="171094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ontent">
            <a:extLst>
              <a:ext uri="{FF2B5EF4-FFF2-40B4-BE49-F238E27FC236}">
                <a16:creationId xmlns:a16="http://schemas.microsoft.com/office/drawing/2014/main" id="{D5DDA64A-ED5D-4108-B14E-62415F100BE5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711893" y="2132050"/>
            <a:ext cx="89960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Rangos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35D6EDE1-D015-4C9A-A512-555A139E7722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4053239" y="2509588"/>
            <a:ext cx="18854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$0.00 - $20,000.00:</a:t>
            </a:r>
          </a:p>
        </p:txBody>
      </p:sp>
      <p:grpSp>
        <p:nvGrpSpPr>
          <p:cNvPr id="102" name="NumericStepper">
            <a:extLst>
              <a:ext uri="{FF2B5EF4-FFF2-40B4-BE49-F238E27FC236}">
                <a16:creationId xmlns:a16="http://schemas.microsoft.com/office/drawing/2014/main" id="{C0CA6B3A-9BB2-476C-8406-4E9ED455AE7D}"/>
              </a:ext>
            </a:extLst>
          </p:cNvPr>
          <p:cNvGrpSpPr/>
          <p:nvPr>
            <p:custDataLst>
              <p:custData r:id="rId37"/>
            </p:custDataLst>
          </p:nvPr>
        </p:nvGrpSpPr>
        <p:grpSpPr>
          <a:xfrm>
            <a:off x="9212403" y="2470898"/>
            <a:ext cx="639086" cy="304172"/>
            <a:chOff x="4210050" y="3330449"/>
            <a:chExt cx="639086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E4DAF780-F7A8-4C3F-BEE8-EB444237D12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DownBox">
              <a:extLst>
                <a:ext uri="{FF2B5EF4-FFF2-40B4-BE49-F238E27FC236}">
                  <a16:creationId xmlns:a16="http://schemas.microsoft.com/office/drawing/2014/main" id="{FCDA763F-07AD-4C4A-B96B-758B0D3C4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>
              <a:extLst>
                <a:ext uri="{FF2B5EF4-FFF2-40B4-BE49-F238E27FC236}">
                  <a16:creationId xmlns:a16="http://schemas.microsoft.com/office/drawing/2014/main" id="{8ADC544B-165D-4F03-9273-2D909745D240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UpBox">
              <a:extLst>
                <a:ext uri="{FF2B5EF4-FFF2-40B4-BE49-F238E27FC236}">
                  <a16:creationId xmlns:a16="http://schemas.microsoft.com/office/drawing/2014/main" id="{3DDDCCB2-D317-4B9E-83E2-50BEC0E51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UpArrow">
              <a:extLst>
                <a:ext uri="{FF2B5EF4-FFF2-40B4-BE49-F238E27FC236}">
                  <a16:creationId xmlns:a16="http://schemas.microsoft.com/office/drawing/2014/main" id="{C5F6C0E0-BED9-40D8-9551-998D6C88A60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5" name="Picture 2" descr="C:\Users\t-dantay\Documents\Placeholders\Edit.png">
            <a:extLst>
              <a:ext uri="{FF2B5EF4-FFF2-40B4-BE49-F238E27FC236}">
                <a16:creationId xmlns:a16="http://schemas.microsoft.com/office/drawing/2014/main" id="{C19A4E54-D2AF-4D43-B0CA-0AA16A5E86E8}"/>
              </a:ext>
            </a:extLst>
          </p:cNvPr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739" y="2518723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First24\error1.png">
            <a:extLst>
              <a:ext uri="{FF2B5EF4-FFF2-40B4-BE49-F238E27FC236}">
                <a16:creationId xmlns:a16="http://schemas.microsoft.com/office/drawing/2014/main" id="{46325FD2-817F-4F47-993A-FDABC98E87B0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983" y="251672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Freeform 93">
            <a:extLst>
              <a:ext uri="{FF2B5EF4-FFF2-40B4-BE49-F238E27FC236}">
                <a16:creationId xmlns:a16="http://schemas.microsoft.com/office/drawing/2014/main" id="{DCB6A5AC-DB79-47E6-ADF0-76554429B5A5}"/>
              </a:ext>
            </a:extLst>
          </p:cNvPr>
          <p:cNvSpPr>
            <a:spLocks/>
          </p:cNvSpPr>
          <p:nvPr>
            <p:custDataLst>
              <p:custData r:id="rId40"/>
              <p:custData r:id="rId41"/>
            </p:custDataLst>
          </p:nvPr>
        </p:nvSpPr>
        <p:spPr bwMode="black">
          <a:xfrm>
            <a:off x="4624066" y="214902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Content">
            <a:extLst>
              <a:ext uri="{FF2B5EF4-FFF2-40B4-BE49-F238E27FC236}">
                <a16:creationId xmlns:a16="http://schemas.microsoft.com/office/drawing/2014/main" id="{30856634-1631-4A6B-90DA-B67C3DCBE352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3571436" y="5695978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6" name="Content">
            <a:extLst>
              <a:ext uri="{FF2B5EF4-FFF2-40B4-BE49-F238E27FC236}">
                <a16:creationId xmlns:a16="http://schemas.microsoft.com/office/drawing/2014/main" id="{793A21C1-5E50-4A6E-B315-E59452BA2D42}"/>
              </a:ext>
            </a:extLst>
          </p:cNvPr>
          <p:cNvSpPr/>
          <p:nvPr>
            <p:custDataLst>
              <p:custData r:id="rId43"/>
            </p:custDataLst>
          </p:nvPr>
        </p:nvSpPr>
        <p:spPr>
          <a:xfrm>
            <a:off x="10193235" y="570166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7" name="Content">
            <a:extLst>
              <a:ext uri="{FF2B5EF4-FFF2-40B4-BE49-F238E27FC236}">
                <a16:creationId xmlns:a16="http://schemas.microsoft.com/office/drawing/2014/main" id="{C1E0AE2D-5AD0-43CD-80C5-76589EAB0C7A}"/>
              </a:ext>
            </a:extLst>
          </p:cNvPr>
          <p:cNvSpPr txBox="1"/>
          <p:nvPr>
            <p:custDataLst>
              <p:custData r:id="rId44"/>
            </p:custDataLst>
          </p:nvPr>
        </p:nvSpPr>
        <p:spPr>
          <a:xfrm>
            <a:off x="3751587" y="833827"/>
            <a:ext cx="234192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Criterios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cálculo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8" name="Picture 1">
            <a:hlinkClick r:id="rId88" action="ppaction://hlinksldjump"/>
            <a:extLst>
              <a:ext uri="{FF2B5EF4-FFF2-40B4-BE49-F238E27FC236}">
                <a16:creationId xmlns:a16="http://schemas.microsoft.com/office/drawing/2014/main" id="{B1B2B879-8FD9-4CF1-853A-E7F88C3E1ED3}"/>
              </a:ext>
            </a:extLst>
          </p:cNvPr>
          <p:cNvPicPr preferRelativeResize="0">
            <a:picLocks/>
          </p:cNvPicPr>
          <p:nvPr>
            <p:custDataLst>
              <p:custData r:id="rId45"/>
            </p:custDataLst>
          </p:nvPr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95741"/>
            <a:ext cx="213750" cy="247500"/>
          </a:xfrm>
          <a:prstGeom prst="rect">
            <a:avLst/>
          </a:prstGeom>
        </p:spPr>
      </p:pic>
      <p:sp>
        <p:nvSpPr>
          <p:cNvPr id="179" name="Content">
            <a:extLst>
              <a:ext uri="{FF2B5EF4-FFF2-40B4-BE49-F238E27FC236}">
                <a16:creationId xmlns:a16="http://schemas.microsoft.com/office/drawing/2014/main" id="{B4782062-758A-43AF-8C54-D3CFE5D0222C}"/>
              </a:ext>
            </a:extLst>
          </p:cNvPr>
          <p:cNvSpPr txBox="1"/>
          <p:nvPr>
            <p:custDataLst>
              <p:custData r:id="rId46"/>
            </p:custDataLst>
          </p:nvPr>
        </p:nvSpPr>
        <p:spPr>
          <a:xfrm>
            <a:off x="8710328" y="2486829"/>
            <a:ext cx="55175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Acc:</a:t>
            </a:r>
          </a:p>
        </p:txBody>
      </p:sp>
      <p:grpSp>
        <p:nvGrpSpPr>
          <p:cNvPr id="180" name="NumericStepper">
            <a:extLst>
              <a:ext uri="{FF2B5EF4-FFF2-40B4-BE49-F238E27FC236}">
                <a16:creationId xmlns:a16="http://schemas.microsoft.com/office/drawing/2014/main" id="{2D83787E-C32F-4C4E-8509-D10CD3ED9097}"/>
              </a:ext>
            </a:extLst>
          </p:cNvPr>
          <p:cNvGrpSpPr/>
          <p:nvPr>
            <p:custDataLst>
              <p:custData r:id="rId47"/>
            </p:custDataLst>
          </p:nvPr>
        </p:nvGrpSpPr>
        <p:grpSpPr>
          <a:xfrm>
            <a:off x="8095361" y="2478941"/>
            <a:ext cx="639086" cy="304172"/>
            <a:chOff x="4210050" y="3330449"/>
            <a:chExt cx="639086" cy="228600"/>
          </a:xfrm>
        </p:grpSpPr>
        <p:sp>
          <p:nvSpPr>
            <p:cNvPr id="181" name="Content">
              <a:extLst>
                <a:ext uri="{FF2B5EF4-FFF2-40B4-BE49-F238E27FC236}">
                  <a16:creationId xmlns:a16="http://schemas.microsoft.com/office/drawing/2014/main" id="{A1E1B793-4FA3-4E3E-8A78-84D54B95FE11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DownBox">
              <a:extLst>
                <a:ext uri="{FF2B5EF4-FFF2-40B4-BE49-F238E27FC236}">
                  <a16:creationId xmlns:a16="http://schemas.microsoft.com/office/drawing/2014/main" id="{44A75B75-7E1D-4EDA-8912-007F12E20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DownArrow">
              <a:extLst>
                <a:ext uri="{FF2B5EF4-FFF2-40B4-BE49-F238E27FC236}">
                  <a16:creationId xmlns:a16="http://schemas.microsoft.com/office/drawing/2014/main" id="{395079B1-5F5F-49AC-AF68-8CB0BD6F1D5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UpBox">
              <a:extLst>
                <a:ext uri="{FF2B5EF4-FFF2-40B4-BE49-F238E27FC236}">
                  <a16:creationId xmlns:a16="http://schemas.microsoft.com/office/drawing/2014/main" id="{92561299-4536-4455-AE1F-9857930F8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UpArrow">
              <a:extLst>
                <a:ext uri="{FF2B5EF4-FFF2-40B4-BE49-F238E27FC236}">
                  <a16:creationId xmlns:a16="http://schemas.microsoft.com/office/drawing/2014/main" id="{E08504E3-9A7B-4B44-835F-1A26E9D7F253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6" name="Content">
            <a:extLst>
              <a:ext uri="{FF2B5EF4-FFF2-40B4-BE49-F238E27FC236}">
                <a16:creationId xmlns:a16="http://schemas.microsoft.com/office/drawing/2014/main" id="{AF129B16-0979-45AC-8FC5-2010CCC51CF7}"/>
              </a:ext>
            </a:extLst>
          </p:cNvPr>
          <p:cNvSpPr txBox="1"/>
          <p:nvPr>
            <p:custDataLst>
              <p:custData r:id="rId48"/>
            </p:custDataLst>
          </p:nvPr>
        </p:nvSpPr>
        <p:spPr>
          <a:xfrm>
            <a:off x="7512229" y="2486829"/>
            <a:ext cx="63530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Herr:</a:t>
            </a:r>
          </a:p>
        </p:txBody>
      </p:sp>
      <p:grpSp>
        <p:nvGrpSpPr>
          <p:cNvPr id="187" name="NumericStepper">
            <a:extLst>
              <a:ext uri="{FF2B5EF4-FFF2-40B4-BE49-F238E27FC236}">
                <a16:creationId xmlns:a16="http://schemas.microsoft.com/office/drawing/2014/main" id="{D0CEEBB1-AED7-4CCD-A05C-3EC36AC354FA}"/>
              </a:ext>
            </a:extLst>
          </p:cNvPr>
          <p:cNvGrpSpPr/>
          <p:nvPr>
            <p:custDataLst>
              <p:custData r:id="rId49"/>
            </p:custDataLst>
          </p:nvPr>
        </p:nvGrpSpPr>
        <p:grpSpPr>
          <a:xfrm>
            <a:off x="6921369" y="2473482"/>
            <a:ext cx="639086" cy="304172"/>
            <a:chOff x="4210050" y="3330449"/>
            <a:chExt cx="639086" cy="228600"/>
          </a:xfrm>
        </p:grpSpPr>
        <p:sp>
          <p:nvSpPr>
            <p:cNvPr id="188" name="Content">
              <a:extLst>
                <a:ext uri="{FF2B5EF4-FFF2-40B4-BE49-F238E27FC236}">
                  <a16:creationId xmlns:a16="http://schemas.microsoft.com/office/drawing/2014/main" id="{6BC01A3B-7C9B-4E2A-8E1C-3402E6EF105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DownBox">
              <a:extLst>
                <a:ext uri="{FF2B5EF4-FFF2-40B4-BE49-F238E27FC236}">
                  <a16:creationId xmlns:a16="http://schemas.microsoft.com/office/drawing/2014/main" id="{200562FE-E63D-4EF9-94C1-0736BF53B6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DownArrow">
              <a:extLst>
                <a:ext uri="{FF2B5EF4-FFF2-40B4-BE49-F238E27FC236}">
                  <a16:creationId xmlns:a16="http://schemas.microsoft.com/office/drawing/2014/main" id="{DE6501B7-F5A8-4DD3-AC36-B3B5B51B74C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1" name="UpBox">
              <a:extLst>
                <a:ext uri="{FF2B5EF4-FFF2-40B4-BE49-F238E27FC236}">
                  <a16:creationId xmlns:a16="http://schemas.microsoft.com/office/drawing/2014/main" id="{6E3A7AD5-301A-4E02-A319-C1B7A5CED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2" name="UpArrow">
              <a:extLst>
                <a:ext uri="{FF2B5EF4-FFF2-40B4-BE49-F238E27FC236}">
                  <a16:creationId xmlns:a16="http://schemas.microsoft.com/office/drawing/2014/main" id="{07A3875B-5DA7-488C-AE5B-8DF544071320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3" name="Content">
            <a:extLst>
              <a:ext uri="{FF2B5EF4-FFF2-40B4-BE49-F238E27FC236}">
                <a16:creationId xmlns:a16="http://schemas.microsoft.com/office/drawing/2014/main" id="{BB42EA54-2FB1-4C93-9818-1B98B45F76E8}"/>
              </a:ext>
            </a:extLst>
          </p:cNvPr>
          <p:cNvSpPr txBox="1"/>
          <p:nvPr>
            <p:custDataLst>
              <p:custData r:id="rId50"/>
            </p:custDataLst>
          </p:nvPr>
        </p:nvSpPr>
        <p:spPr>
          <a:xfrm>
            <a:off x="6386023" y="2486829"/>
            <a:ext cx="58702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Mat:</a:t>
            </a:r>
          </a:p>
        </p:txBody>
      </p:sp>
      <p:grpSp>
        <p:nvGrpSpPr>
          <p:cNvPr id="215" name="CheckBoxUnchecked">
            <a:extLst>
              <a:ext uri="{FF2B5EF4-FFF2-40B4-BE49-F238E27FC236}">
                <a16:creationId xmlns:a16="http://schemas.microsoft.com/office/drawing/2014/main" id="{470A9854-0867-4C4F-8F6E-A3B67E9C64E5}"/>
              </a:ext>
            </a:extLst>
          </p:cNvPr>
          <p:cNvGrpSpPr/>
          <p:nvPr>
            <p:custDataLst>
              <p:custData r:id="rId51"/>
            </p:custDataLst>
          </p:nvPr>
        </p:nvGrpSpPr>
        <p:grpSpPr>
          <a:xfrm>
            <a:off x="9449514" y="3464545"/>
            <a:ext cx="360000" cy="360000"/>
            <a:chOff x="5179843" y="2087449"/>
            <a:chExt cx="199094" cy="216403"/>
          </a:xfrm>
        </p:grpSpPr>
        <p:sp>
          <p:nvSpPr>
            <p:cNvPr id="216" name="Content">
              <a:extLst>
                <a:ext uri="{FF2B5EF4-FFF2-40B4-BE49-F238E27FC236}">
                  <a16:creationId xmlns:a16="http://schemas.microsoft.com/office/drawing/2014/main" id="{441F36ED-FD0F-437D-8263-1A7379F38CE0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CheckBox">
              <a:extLst>
                <a:ext uri="{FF2B5EF4-FFF2-40B4-BE49-F238E27FC236}">
                  <a16:creationId xmlns:a16="http://schemas.microsoft.com/office/drawing/2014/main" id="{38FD6875-E18C-4E0C-8AE3-6EEB9567412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8" name="Content">
            <a:extLst>
              <a:ext uri="{FF2B5EF4-FFF2-40B4-BE49-F238E27FC236}">
                <a16:creationId xmlns:a16="http://schemas.microsoft.com/office/drawing/2014/main" id="{A4FA3751-8498-46DD-8E6C-99064922617D}"/>
              </a:ext>
            </a:extLst>
          </p:cNvPr>
          <p:cNvSpPr txBox="1"/>
          <p:nvPr>
            <p:custDataLst>
              <p:custData r:id="rId52"/>
            </p:custDataLst>
          </p:nvPr>
        </p:nvSpPr>
        <p:spPr>
          <a:xfrm>
            <a:off x="9657970" y="3510473"/>
            <a:ext cx="14526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Aplicar</a:t>
            </a:r>
            <a:r>
              <a:rPr lang="en-US" sz="16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600" i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todo</a:t>
            </a:r>
            <a:endParaRPr lang="en-US" sz="1600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9" name="Picture 2" descr="C:\Users\t-dantay\Documents\First24\question1.png">
            <a:extLst>
              <a:ext uri="{FF2B5EF4-FFF2-40B4-BE49-F238E27FC236}">
                <a16:creationId xmlns:a16="http://schemas.microsoft.com/office/drawing/2014/main" id="{8399E9F7-F0F5-42A9-A126-704B3210D2B7}"/>
              </a:ext>
            </a:extLst>
          </p:cNvPr>
          <p:cNvPicPr>
            <a:picLocks noChangeAspect="1" noChangeArrowheads="1"/>
          </p:cNvPicPr>
          <p:nvPr>
            <p:custDataLst>
              <p:custData r:id="rId53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521" y="35370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Content">
            <a:extLst>
              <a:ext uri="{FF2B5EF4-FFF2-40B4-BE49-F238E27FC236}">
                <a16:creationId xmlns:a16="http://schemas.microsoft.com/office/drawing/2014/main" id="{2F8FC031-4324-4534-AA41-F8C9CC50C658}"/>
              </a:ext>
            </a:extLst>
          </p:cNvPr>
          <p:cNvSpPr txBox="1"/>
          <p:nvPr>
            <p:custDataLst>
              <p:custData r:id="rId54"/>
            </p:custDataLst>
          </p:nvPr>
        </p:nvSpPr>
        <p:spPr>
          <a:xfrm>
            <a:off x="3711893" y="3875861"/>
            <a:ext cx="89960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Rangos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21" name="Content">
            <a:extLst>
              <a:ext uri="{FF2B5EF4-FFF2-40B4-BE49-F238E27FC236}">
                <a16:creationId xmlns:a16="http://schemas.microsoft.com/office/drawing/2014/main" id="{D7E4E897-0B54-4AB0-9BBC-60AD1FECF8FF}"/>
              </a:ext>
            </a:extLst>
          </p:cNvPr>
          <p:cNvSpPr txBox="1"/>
          <p:nvPr>
            <p:custDataLst>
              <p:custData r:id="rId55"/>
            </p:custDataLst>
          </p:nvPr>
        </p:nvSpPr>
        <p:spPr>
          <a:xfrm>
            <a:off x="4053239" y="4253399"/>
            <a:ext cx="18854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$0.00 - $20,000.00:</a:t>
            </a:r>
          </a:p>
        </p:txBody>
      </p:sp>
      <p:grpSp>
        <p:nvGrpSpPr>
          <p:cNvPr id="222" name="NumericStepper">
            <a:extLst>
              <a:ext uri="{FF2B5EF4-FFF2-40B4-BE49-F238E27FC236}">
                <a16:creationId xmlns:a16="http://schemas.microsoft.com/office/drawing/2014/main" id="{6C0659B8-755F-4E04-9086-A239552C3C66}"/>
              </a:ext>
            </a:extLst>
          </p:cNvPr>
          <p:cNvGrpSpPr/>
          <p:nvPr>
            <p:custDataLst>
              <p:custData r:id="rId56"/>
            </p:custDataLst>
          </p:nvPr>
        </p:nvGrpSpPr>
        <p:grpSpPr>
          <a:xfrm>
            <a:off x="9212403" y="4214709"/>
            <a:ext cx="639086" cy="304172"/>
            <a:chOff x="4210050" y="3330449"/>
            <a:chExt cx="639086" cy="228600"/>
          </a:xfrm>
        </p:grpSpPr>
        <p:sp>
          <p:nvSpPr>
            <p:cNvPr id="223" name="Content">
              <a:extLst>
                <a:ext uri="{FF2B5EF4-FFF2-40B4-BE49-F238E27FC236}">
                  <a16:creationId xmlns:a16="http://schemas.microsoft.com/office/drawing/2014/main" id="{7152E490-06EE-44CD-8335-4170C37BC844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DownBox">
              <a:extLst>
                <a:ext uri="{FF2B5EF4-FFF2-40B4-BE49-F238E27FC236}">
                  <a16:creationId xmlns:a16="http://schemas.microsoft.com/office/drawing/2014/main" id="{E20C02BA-F41E-440C-8B7A-4561396C9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DownArrow">
              <a:extLst>
                <a:ext uri="{FF2B5EF4-FFF2-40B4-BE49-F238E27FC236}">
                  <a16:creationId xmlns:a16="http://schemas.microsoft.com/office/drawing/2014/main" id="{5C2180FF-3046-4897-92C9-218F187C20CF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6" name="UpBox">
              <a:extLst>
                <a:ext uri="{FF2B5EF4-FFF2-40B4-BE49-F238E27FC236}">
                  <a16:creationId xmlns:a16="http://schemas.microsoft.com/office/drawing/2014/main" id="{2E29ADD0-24D6-437F-A472-2F2A00C02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UpArrow">
              <a:extLst>
                <a:ext uri="{FF2B5EF4-FFF2-40B4-BE49-F238E27FC236}">
                  <a16:creationId xmlns:a16="http://schemas.microsoft.com/office/drawing/2014/main" id="{6BD76E81-D1B7-43C3-9069-E53F17CE652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28" name="Picture 2" descr="C:\Users\t-dantay\Documents\Placeholders\Edit.png">
            <a:extLst>
              <a:ext uri="{FF2B5EF4-FFF2-40B4-BE49-F238E27FC236}">
                <a16:creationId xmlns:a16="http://schemas.microsoft.com/office/drawing/2014/main" id="{A7AB6323-60A4-4AB9-A2A8-B4B3C49AE195}"/>
              </a:ext>
            </a:extLst>
          </p:cNvPr>
          <p:cNvPicPr>
            <a:picLocks noChangeAspect="1" noChangeArrowheads="1"/>
          </p:cNvPicPr>
          <p:nvPr>
            <p:custDataLst>
              <p:custData r:id="rId57"/>
            </p:custDataLst>
          </p:nvPr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739" y="4262534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C:\Users\t-dantay\Documents\First24\error1.png">
            <a:extLst>
              <a:ext uri="{FF2B5EF4-FFF2-40B4-BE49-F238E27FC236}">
                <a16:creationId xmlns:a16="http://schemas.microsoft.com/office/drawing/2014/main" id="{031FA0EC-7588-4EF4-98C1-F535E0F1DDBD}"/>
              </a:ext>
            </a:extLst>
          </p:cNvPr>
          <p:cNvPicPr>
            <a:picLocks noChangeAspect="1" noChangeArrowheads="1"/>
          </p:cNvPicPr>
          <p:nvPr>
            <p:custDataLst>
              <p:custData r:id="rId58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983" y="426053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Freeform 93">
            <a:extLst>
              <a:ext uri="{FF2B5EF4-FFF2-40B4-BE49-F238E27FC236}">
                <a16:creationId xmlns:a16="http://schemas.microsoft.com/office/drawing/2014/main" id="{81524A73-FD79-4C5B-9C22-00C34866CE5C}"/>
              </a:ext>
            </a:extLst>
          </p:cNvPr>
          <p:cNvSpPr>
            <a:spLocks/>
          </p:cNvSpPr>
          <p:nvPr>
            <p:custDataLst>
              <p:custData r:id="rId59"/>
              <p:custData r:id="rId60"/>
            </p:custDataLst>
          </p:nvPr>
        </p:nvSpPr>
        <p:spPr bwMode="black">
          <a:xfrm>
            <a:off x="4624066" y="3892838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Content">
            <a:extLst>
              <a:ext uri="{FF2B5EF4-FFF2-40B4-BE49-F238E27FC236}">
                <a16:creationId xmlns:a16="http://schemas.microsoft.com/office/drawing/2014/main" id="{92DDB1B2-0036-4D0A-8743-9BDFDC3B7BA7}"/>
              </a:ext>
            </a:extLst>
          </p:cNvPr>
          <p:cNvSpPr txBox="1"/>
          <p:nvPr>
            <p:custDataLst>
              <p:custData r:id="rId61"/>
            </p:custDataLst>
          </p:nvPr>
        </p:nvSpPr>
        <p:spPr>
          <a:xfrm>
            <a:off x="8710328" y="4230640"/>
            <a:ext cx="55175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Acc:</a:t>
            </a:r>
          </a:p>
        </p:txBody>
      </p:sp>
      <p:grpSp>
        <p:nvGrpSpPr>
          <p:cNvPr id="232" name="NumericStepper">
            <a:extLst>
              <a:ext uri="{FF2B5EF4-FFF2-40B4-BE49-F238E27FC236}">
                <a16:creationId xmlns:a16="http://schemas.microsoft.com/office/drawing/2014/main" id="{1E126A79-3717-4734-9103-17FBC04501C2}"/>
              </a:ext>
            </a:extLst>
          </p:cNvPr>
          <p:cNvGrpSpPr/>
          <p:nvPr>
            <p:custDataLst>
              <p:custData r:id="rId62"/>
            </p:custDataLst>
          </p:nvPr>
        </p:nvGrpSpPr>
        <p:grpSpPr>
          <a:xfrm>
            <a:off x="8095361" y="4222752"/>
            <a:ext cx="639086" cy="304172"/>
            <a:chOff x="4210050" y="3330449"/>
            <a:chExt cx="639086" cy="228600"/>
          </a:xfrm>
        </p:grpSpPr>
        <p:sp>
          <p:nvSpPr>
            <p:cNvPr id="233" name="Content">
              <a:extLst>
                <a:ext uri="{FF2B5EF4-FFF2-40B4-BE49-F238E27FC236}">
                  <a16:creationId xmlns:a16="http://schemas.microsoft.com/office/drawing/2014/main" id="{A09D166B-5439-4AAD-AB1B-A3E57727CD24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DownBox">
              <a:extLst>
                <a:ext uri="{FF2B5EF4-FFF2-40B4-BE49-F238E27FC236}">
                  <a16:creationId xmlns:a16="http://schemas.microsoft.com/office/drawing/2014/main" id="{46D539D2-0A5A-4A1F-B8A4-553F4787D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DownArrow">
              <a:extLst>
                <a:ext uri="{FF2B5EF4-FFF2-40B4-BE49-F238E27FC236}">
                  <a16:creationId xmlns:a16="http://schemas.microsoft.com/office/drawing/2014/main" id="{0ECE3B3A-F241-47CF-A9D6-2358A9DB58D0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UpBox">
              <a:extLst>
                <a:ext uri="{FF2B5EF4-FFF2-40B4-BE49-F238E27FC236}">
                  <a16:creationId xmlns:a16="http://schemas.microsoft.com/office/drawing/2014/main" id="{E2E7395D-99C9-4547-AC17-E06426C94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7" name="UpArrow">
              <a:extLst>
                <a:ext uri="{FF2B5EF4-FFF2-40B4-BE49-F238E27FC236}">
                  <a16:creationId xmlns:a16="http://schemas.microsoft.com/office/drawing/2014/main" id="{C17A41AA-84E7-4DC4-BAB2-5660760FCB1C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8" name="Content">
            <a:extLst>
              <a:ext uri="{FF2B5EF4-FFF2-40B4-BE49-F238E27FC236}">
                <a16:creationId xmlns:a16="http://schemas.microsoft.com/office/drawing/2014/main" id="{0A62DEF0-0921-4572-9BFD-581B3D415351}"/>
              </a:ext>
            </a:extLst>
          </p:cNvPr>
          <p:cNvSpPr txBox="1"/>
          <p:nvPr>
            <p:custDataLst>
              <p:custData r:id="rId63"/>
            </p:custDataLst>
          </p:nvPr>
        </p:nvSpPr>
        <p:spPr>
          <a:xfrm>
            <a:off x="7512229" y="4230640"/>
            <a:ext cx="63530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Herr:</a:t>
            </a:r>
          </a:p>
        </p:txBody>
      </p:sp>
      <p:grpSp>
        <p:nvGrpSpPr>
          <p:cNvPr id="239" name="NumericStepper">
            <a:extLst>
              <a:ext uri="{FF2B5EF4-FFF2-40B4-BE49-F238E27FC236}">
                <a16:creationId xmlns:a16="http://schemas.microsoft.com/office/drawing/2014/main" id="{41CD3B9A-8A40-47F3-95A2-440135CE67F2}"/>
              </a:ext>
            </a:extLst>
          </p:cNvPr>
          <p:cNvGrpSpPr/>
          <p:nvPr>
            <p:custDataLst>
              <p:custData r:id="rId64"/>
            </p:custDataLst>
          </p:nvPr>
        </p:nvGrpSpPr>
        <p:grpSpPr>
          <a:xfrm>
            <a:off x="6921369" y="4217293"/>
            <a:ext cx="639086" cy="304172"/>
            <a:chOff x="4210050" y="3330449"/>
            <a:chExt cx="639086" cy="228600"/>
          </a:xfrm>
        </p:grpSpPr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F3F6D0B5-5CD6-4EC5-9983-AFB63AE5B8E3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DownBox">
              <a:extLst>
                <a:ext uri="{FF2B5EF4-FFF2-40B4-BE49-F238E27FC236}">
                  <a16:creationId xmlns:a16="http://schemas.microsoft.com/office/drawing/2014/main" id="{B19868A0-1CA0-43CC-A64C-B967CC084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DownArrow">
              <a:extLst>
                <a:ext uri="{FF2B5EF4-FFF2-40B4-BE49-F238E27FC236}">
                  <a16:creationId xmlns:a16="http://schemas.microsoft.com/office/drawing/2014/main" id="{0D8D4D3B-AADB-4F24-A1F9-EF6B3CB4DFA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3" name="UpBox">
              <a:extLst>
                <a:ext uri="{FF2B5EF4-FFF2-40B4-BE49-F238E27FC236}">
                  <a16:creationId xmlns:a16="http://schemas.microsoft.com/office/drawing/2014/main" id="{48597215-1637-4964-9766-A6F33FEFF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4" name="UpArrow">
              <a:extLst>
                <a:ext uri="{FF2B5EF4-FFF2-40B4-BE49-F238E27FC236}">
                  <a16:creationId xmlns:a16="http://schemas.microsoft.com/office/drawing/2014/main" id="{5BF5E91C-F21D-41FE-A0EC-DB56EA928B3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5" name="Content">
            <a:extLst>
              <a:ext uri="{FF2B5EF4-FFF2-40B4-BE49-F238E27FC236}">
                <a16:creationId xmlns:a16="http://schemas.microsoft.com/office/drawing/2014/main" id="{F47FB421-2FDD-4FFD-A91A-447B1B0154F7}"/>
              </a:ext>
            </a:extLst>
          </p:cNvPr>
          <p:cNvSpPr txBox="1"/>
          <p:nvPr>
            <p:custDataLst>
              <p:custData r:id="rId65"/>
            </p:custDataLst>
          </p:nvPr>
        </p:nvSpPr>
        <p:spPr>
          <a:xfrm>
            <a:off x="6386023" y="4230640"/>
            <a:ext cx="57419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Sub:</a:t>
            </a:r>
          </a:p>
        </p:txBody>
      </p:sp>
      <p:grpSp>
        <p:nvGrpSpPr>
          <p:cNvPr id="269" name="NumericStepper">
            <a:extLst>
              <a:ext uri="{FF2B5EF4-FFF2-40B4-BE49-F238E27FC236}">
                <a16:creationId xmlns:a16="http://schemas.microsoft.com/office/drawing/2014/main" id="{4A4B74BA-825E-48B3-AE29-D4E3F466E409}"/>
              </a:ext>
            </a:extLst>
          </p:cNvPr>
          <p:cNvGrpSpPr/>
          <p:nvPr>
            <p:custDataLst>
              <p:custData r:id="rId66"/>
            </p:custDataLst>
          </p:nvPr>
        </p:nvGrpSpPr>
        <p:grpSpPr>
          <a:xfrm>
            <a:off x="4898831" y="3489264"/>
            <a:ext cx="639086" cy="304172"/>
            <a:chOff x="4210050" y="3330449"/>
            <a:chExt cx="639086" cy="228600"/>
          </a:xfrm>
        </p:grpSpPr>
        <p:sp>
          <p:nvSpPr>
            <p:cNvPr id="270" name="Content">
              <a:extLst>
                <a:ext uri="{FF2B5EF4-FFF2-40B4-BE49-F238E27FC236}">
                  <a16:creationId xmlns:a16="http://schemas.microsoft.com/office/drawing/2014/main" id="{3853B5B1-E281-4E85-9666-7A93A9248EA6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100%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1" name="DownBox">
              <a:extLst>
                <a:ext uri="{FF2B5EF4-FFF2-40B4-BE49-F238E27FC236}">
                  <a16:creationId xmlns:a16="http://schemas.microsoft.com/office/drawing/2014/main" id="{9551308A-308F-45B4-837D-EDF517CE0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2" name="DownArrow">
              <a:extLst>
                <a:ext uri="{FF2B5EF4-FFF2-40B4-BE49-F238E27FC236}">
                  <a16:creationId xmlns:a16="http://schemas.microsoft.com/office/drawing/2014/main" id="{F56EB122-3C14-43CF-A7C6-7A9490AFAE3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3" name="UpBox">
              <a:extLst>
                <a:ext uri="{FF2B5EF4-FFF2-40B4-BE49-F238E27FC236}">
                  <a16:creationId xmlns:a16="http://schemas.microsoft.com/office/drawing/2014/main" id="{3A2AD3BE-66F4-45CA-B76C-20071F4A4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4" name="UpArrow">
              <a:extLst>
                <a:ext uri="{FF2B5EF4-FFF2-40B4-BE49-F238E27FC236}">
                  <a16:creationId xmlns:a16="http://schemas.microsoft.com/office/drawing/2014/main" id="{E564F1B4-AF12-4F6F-846C-72A016E068D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5" name="Content">
            <a:extLst>
              <a:ext uri="{FF2B5EF4-FFF2-40B4-BE49-F238E27FC236}">
                <a16:creationId xmlns:a16="http://schemas.microsoft.com/office/drawing/2014/main" id="{F4592018-7EF8-4280-883E-4A2B0901EBFC}"/>
              </a:ext>
            </a:extLst>
          </p:cNvPr>
          <p:cNvSpPr txBox="1"/>
          <p:nvPr>
            <p:custDataLst>
              <p:custData r:id="rId67"/>
            </p:custDataLst>
          </p:nvPr>
        </p:nvSpPr>
        <p:spPr>
          <a:xfrm>
            <a:off x="3712819" y="3489264"/>
            <a:ext cx="9845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Subtotal:</a:t>
            </a:r>
          </a:p>
        </p:txBody>
      </p:sp>
      <p:grpSp>
        <p:nvGrpSpPr>
          <p:cNvPr id="276" name="NumericStepper">
            <a:extLst>
              <a:ext uri="{FF2B5EF4-FFF2-40B4-BE49-F238E27FC236}">
                <a16:creationId xmlns:a16="http://schemas.microsoft.com/office/drawing/2014/main" id="{EF333DBE-E6F0-4665-958D-8A17977C8EA3}"/>
              </a:ext>
            </a:extLst>
          </p:cNvPr>
          <p:cNvGrpSpPr/>
          <p:nvPr>
            <p:custDataLst>
              <p:custData r:id="rId68"/>
            </p:custDataLst>
          </p:nvPr>
        </p:nvGrpSpPr>
        <p:grpSpPr>
          <a:xfrm>
            <a:off x="6474011" y="3489264"/>
            <a:ext cx="639086" cy="304172"/>
            <a:chOff x="4210050" y="3330449"/>
            <a:chExt cx="639086" cy="228600"/>
          </a:xfrm>
        </p:grpSpPr>
        <p:sp>
          <p:nvSpPr>
            <p:cNvPr id="277" name="Content">
              <a:extLst>
                <a:ext uri="{FF2B5EF4-FFF2-40B4-BE49-F238E27FC236}">
                  <a16:creationId xmlns:a16="http://schemas.microsoft.com/office/drawing/2014/main" id="{FF793C79-2D05-4662-8A46-75D45FC55457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8" name="DownBox">
              <a:extLst>
                <a:ext uri="{FF2B5EF4-FFF2-40B4-BE49-F238E27FC236}">
                  <a16:creationId xmlns:a16="http://schemas.microsoft.com/office/drawing/2014/main" id="{99C3F7B0-0D60-4432-93CA-6C6DE5F6B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9" name="DownArrow">
              <a:extLst>
                <a:ext uri="{FF2B5EF4-FFF2-40B4-BE49-F238E27FC236}">
                  <a16:creationId xmlns:a16="http://schemas.microsoft.com/office/drawing/2014/main" id="{EB4A2190-53EE-4C47-8BF8-66E2EE19A257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0" name="UpBox">
              <a:extLst>
                <a:ext uri="{FF2B5EF4-FFF2-40B4-BE49-F238E27FC236}">
                  <a16:creationId xmlns:a16="http://schemas.microsoft.com/office/drawing/2014/main" id="{EFEB2E3F-0541-4EE2-A64D-53F685F0B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1" name="UpArrow">
              <a:extLst>
                <a:ext uri="{FF2B5EF4-FFF2-40B4-BE49-F238E27FC236}">
                  <a16:creationId xmlns:a16="http://schemas.microsoft.com/office/drawing/2014/main" id="{EC4A44E4-90F3-4C6B-9A36-CB257ACB1DBA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2" name="Content">
            <a:extLst>
              <a:ext uri="{FF2B5EF4-FFF2-40B4-BE49-F238E27FC236}">
                <a16:creationId xmlns:a16="http://schemas.microsoft.com/office/drawing/2014/main" id="{DA04E120-BE55-4731-8FBB-CC50C7E05B67}"/>
              </a:ext>
            </a:extLst>
          </p:cNvPr>
          <p:cNvSpPr txBox="1"/>
          <p:nvPr>
            <p:custDataLst>
              <p:custData r:id="rId69"/>
            </p:custDataLst>
          </p:nvPr>
        </p:nvSpPr>
        <p:spPr>
          <a:xfrm>
            <a:off x="5526929" y="3489264"/>
            <a:ext cx="97494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283" name="NumericStepper">
            <a:extLst>
              <a:ext uri="{FF2B5EF4-FFF2-40B4-BE49-F238E27FC236}">
                <a16:creationId xmlns:a16="http://schemas.microsoft.com/office/drawing/2014/main" id="{B0A68F46-2FF4-4C7B-AD61-9368DBD58943}"/>
              </a:ext>
            </a:extLst>
          </p:cNvPr>
          <p:cNvGrpSpPr/>
          <p:nvPr>
            <p:custDataLst>
              <p:custData r:id="rId70"/>
            </p:custDataLst>
          </p:nvPr>
        </p:nvGrpSpPr>
        <p:grpSpPr>
          <a:xfrm>
            <a:off x="8243873" y="3489264"/>
            <a:ext cx="639086" cy="304172"/>
            <a:chOff x="4210050" y="3330449"/>
            <a:chExt cx="639086" cy="228600"/>
          </a:xfrm>
        </p:grpSpPr>
        <p:sp>
          <p:nvSpPr>
            <p:cNvPr id="284" name="Content">
              <a:extLst>
                <a:ext uri="{FF2B5EF4-FFF2-40B4-BE49-F238E27FC236}">
                  <a16:creationId xmlns:a16="http://schemas.microsoft.com/office/drawing/2014/main" id="{E2C72FE9-BF5A-4F1E-8E18-E611572497F2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0%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5" name="DownBox">
              <a:extLst>
                <a:ext uri="{FF2B5EF4-FFF2-40B4-BE49-F238E27FC236}">
                  <a16:creationId xmlns:a16="http://schemas.microsoft.com/office/drawing/2014/main" id="{2A1E9C5A-61DB-45DC-9C5F-71B6F4FF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6" name="DownArrow">
              <a:extLst>
                <a:ext uri="{FF2B5EF4-FFF2-40B4-BE49-F238E27FC236}">
                  <a16:creationId xmlns:a16="http://schemas.microsoft.com/office/drawing/2014/main" id="{9A2883BC-4102-43D0-BA01-7363DABF4D19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7" name="UpBox">
              <a:extLst>
                <a:ext uri="{FF2B5EF4-FFF2-40B4-BE49-F238E27FC236}">
                  <a16:creationId xmlns:a16="http://schemas.microsoft.com/office/drawing/2014/main" id="{65C431AB-7F9B-48D2-A7D0-F517D295E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8" name="UpArrow">
              <a:extLst>
                <a:ext uri="{FF2B5EF4-FFF2-40B4-BE49-F238E27FC236}">
                  <a16:creationId xmlns:a16="http://schemas.microsoft.com/office/drawing/2014/main" id="{46657022-748E-4D0D-803D-619348AA75B8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9" name="Content">
            <a:extLst>
              <a:ext uri="{FF2B5EF4-FFF2-40B4-BE49-F238E27FC236}">
                <a16:creationId xmlns:a16="http://schemas.microsoft.com/office/drawing/2014/main" id="{E5206551-0962-405C-9C67-154A2C8C8FEF}"/>
              </a:ext>
            </a:extLst>
          </p:cNvPr>
          <p:cNvSpPr txBox="1"/>
          <p:nvPr>
            <p:custDataLst>
              <p:custData r:id="rId71"/>
            </p:custDataLst>
          </p:nvPr>
        </p:nvSpPr>
        <p:spPr>
          <a:xfrm>
            <a:off x="7113089" y="3490610"/>
            <a:ext cx="119455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839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le">
            <a:extLst>
              <a:ext uri="{FF2B5EF4-FFF2-40B4-BE49-F238E27FC236}">
                <a16:creationId xmlns:a16="http://schemas.microsoft.com/office/drawing/2014/main" id="{9A98ED59-F613-41CE-9A4E-FA7C024FD29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le">
            <a:extLst>
              <a:ext uri="{FF2B5EF4-FFF2-40B4-BE49-F238E27FC236}">
                <a16:creationId xmlns:a16="http://schemas.microsoft.com/office/drawing/2014/main" id="{B32B4AE3-354C-436D-8FC4-7F79F557B24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84AB188F-096D-4F4F-A37D-2371604C4B8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DCE7C557-0B68-46D9-8D71-F3E13482EC7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A8D6F2A5-E878-48C0-839D-644B0F10A6EE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72B485D1-2B66-4BEF-98DF-6E687539ADA0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1">
            <a:extLst>
              <a:ext uri="{FF2B5EF4-FFF2-40B4-BE49-F238E27FC236}">
                <a16:creationId xmlns:a16="http://schemas.microsoft.com/office/drawing/2014/main" id="{E6C07FA5-8036-44DB-BBB4-543046AE5A49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8" name="Tile">
            <a:extLst>
              <a:ext uri="{FF2B5EF4-FFF2-40B4-BE49-F238E27FC236}">
                <a16:creationId xmlns:a16="http://schemas.microsoft.com/office/drawing/2014/main" id="{290CA090-9CF2-46F7-AC1B-0E8BF309DA52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 descr="C:\Users\t-dantay\Documents\Placeholders\setting.png">
            <a:extLst>
              <a:ext uri="{FF2B5EF4-FFF2-40B4-BE49-F238E27FC236}">
                <a16:creationId xmlns:a16="http://schemas.microsoft.com/office/drawing/2014/main" id="{F52BEBC7-C0EE-4F52-8A0F-1CC20F5464A4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ile">
            <a:extLst>
              <a:ext uri="{FF2B5EF4-FFF2-40B4-BE49-F238E27FC236}">
                <a16:creationId xmlns:a16="http://schemas.microsoft.com/office/drawing/2014/main" id="{4B046BEE-E1EA-4F51-961C-C08982F92E83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4382827" y="2780615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ile">
            <a:extLst>
              <a:ext uri="{FF2B5EF4-FFF2-40B4-BE49-F238E27FC236}">
                <a16:creationId xmlns:a16="http://schemas.microsoft.com/office/drawing/2014/main" id="{C4ADE602-1D3C-418D-A844-C205495F6202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7735501" y="2780615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A45E1A6C-FAFD-46D0-B42D-08C04B5B7817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863133" y="3198499"/>
            <a:ext cx="261642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Monedas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2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DE5C764A-9FF7-40C9-B873-3F06A6C0D6B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4400311" y="2859946"/>
            <a:ext cx="2845651" cy="140038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Criterios</a:t>
            </a:r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cálculo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7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3F848743-C1E6-43F1-97A1-7B41AD3145C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339B1539-00EE-48F5-81F4-32595F987E8F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5" name="Tile">
            <a:extLst>
              <a:ext uri="{FF2B5EF4-FFF2-40B4-BE49-F238E27FC236}">
                <a16:creationId xmlns:a16="http://schemas.microsoft.com/office/drawing/2014/main" id="{1DEB143F-2AC8-4987-BE24-0AE25CE0E89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8E984BC6-DE32-46DA-BB10-BE8F8982EEB7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D7D67BCC-E059-4D07-9EB2-303A5CA7B206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1BA20F6F-46E8-49ED-9226-D75A3151D98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464E9E8A-7841-4D61-B285-AEDBCF23C1E7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>
            <a:extLst>
              <a:ext uri="{FF2B5EF4-FFF2-40B4-BE49-F238E27FC236}">
                <a16:creationId xmlns:a16="http://schemas.microsoft.com/office/drawing/2014/main" id="{7DE281A1-360C-4CEC-86D7-DA6BBAD99041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2" descr="C:\Users\t-dantay\Documents\Placeholders\setting.png">
            <a:extLst>
              <a:ext uri="{FF2B5EF4-FFF2-40B4-BE49-F238E27FC236}">
                <a16:creationId xmlns:a16="http://schemas.microsoft.com/office/drawing/2014/main" id="{8B2369AC-F710-49E0-995D-A5747822FC83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30856634-1631-4A6B-90DA-B67C3DCBE352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3571436" y="5695978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6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793A21C1-5E50-4A6E-B315-E59452BA2D42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10193235" y="570166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7" name="Content">
            <a:extLst>
              <a:ext uri="{FF2B5EF4-FFF2-40B4-BE49-F238E27FC236}">
                <a16:creationId xmlns:a16="http://schemas.microsoft.com/office/drawing/2014/main" id="{C1E0AE2D-5AD0-43CD-80C5-76589EAB0C7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3751587" y="833827"/>
            <a:ext cx="123623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Monedas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8" name="Picture 1">
            <a:hlinkClick r:id="rId45" action="ppaction://hlinksldjump"/>
            <a:extLst>
              <a:ext uri="{FF2B5EF4-FFF2-40B4-BE49-F238E27FC236}">
                <a16:creationId xmlns:a16="http://schemas.microsoft.com/office/drawing/2014/main" id="{B1B2B879-8FD9-4CF1-853A-E7F88C3E1ED3}"/>
              </a:ext>
            </a:extLst>
          </p:cNvPr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95741"/>
            <a:ext cx="213750" cy="247500"/>
          </a:xfrm>
          <a:prstGeom prst="rect">
            <a:avLst/>
          </a:prstGeom>
        </p:spPr>
      </p:pic>
      <p:grpSp>
        <p:nvGrpSpPr>
          <p:cNvPr id="179" name="List">
            <a:extLst>
              <a:ext uri="{FF2B5EF4-FFF2-40B4-BE49-F238E27FC236}">
                <a16:creationId xmlns:a16="http://schemas.microsoft.com/office/drawing/2014/main" id="{27B929D4-01DA-4C83-A9D6-4B430E3D534A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527086" y="1716045"/>
            <a:ext cx="7929678" cy="1533690"/>
            <a:chOff x="4610405" y="3047458"/>
            <a:chExt cx="1651415" cy="1533690"/>
          </a:xfrm>
          <a:solidFill>
            <a:schemeClr val="accent4">
              <a:lumMod val="75000"/>
            </a:schemeClr>
          </a:solidFill>
        </p:grpSpPr>
        <p:grpSp>
          <p:nvGrpSpPr>
            <p:cNvPr id="180" name="Group 2">
              <a:extLst>
                <a:ext uri="{FF2B5EF4-FFF2-40B4-BE49-F238E27FC236}">
                  <a16:creationId xmlns:a16="http://schemas.microsoft.com/office/drawing/2014/main" id="{DC10B371-291A-4472-8623-D0976C9FD55B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186" name="Background">
                <a:extLst>
                  <a:ext uri="{FF2B5EF4-FFF2-40B4-BE49-F238E27FC236}">
                    <a16:creationId xmlns:a16="http://schemas.microsoft.com/office/drawing/2014/main" id="{BD1DF37F-D14F-480A-B249-316147852E3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7" name="Content">
                <a:extLst>
                  <a:ext uri="{FF2B5EF4-FFF2-40B4-BE49-F238E27FC236}">
                    <a16:creationId xmlns:a16="http://schemas.microsoft.com/office/drawing/2014/main" id="{E84B3B60-BFA0-4FDF-A939-F67EE4AB023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51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MXN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USD</a:t>
                </a:r>
              </a:p>
            </p:txBody>
          </p:sp>
        </p:grpSp>
        <p:grpSp>
          <p:nvGrpSpPr>
            <p:cNvPr id="181" name="Group 3">
              <a:extLst>
                <a:ext uri="{FF2B5EF4-FFF2-40B4-BE49-F238E27FC236}">
                  <a16:creationId xmlns:a16="http://schemas.microsoft.com/office/drawing/2014/main" id="{CC198718-452A-4090-93B1-CD426B5BF3B1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6185093" y="3047458"/>
              <a:ext cx="76727" cy="1533690"/>
              <a:chOff x="4567924" y="1543110"/>
              <a:chExt cx="76727" cy="3562292"/>
            </a:xfrm>
            <a:grpFill/>
          </p:grpSpPr>
          <p:sp>
            <p:nvSpPr>
              <p:cNvPr id="182" name="ScrollBar">
                <a:extLst>
                  <a:ext uri="{FF2B5EF4-FFF2-40B4-BE49-F238E27FC236}">
                    <a16:creationId xmlns:a16="http://schemas.microsoft.com/office/drawing/2014/main" id="{D128BFE2-9AC3-4A28-9D2E-6BC6C16FC4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67924" y="1543110"/>
                <a:ext cx="76727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Slider">
                <a:extLst>
                  <a:ext uri="{FF2B5EF4-FFF2-40B4-BE49-F238E27FC236}">
                    <a16:creationId xmlns:a16="http://schemas.microsoft.com/office/drawing/2014/main" id="{F79099EA-278B-45B0-B8A7-2B649EC7D8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67924" y="2237544"/>
                <a:ext cx="76727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UpArrow">
                <a:extLst>
                  <a:ext uri="{FF2B5EF4-FFF2-40B4-BE49-F238E27FC236}">
                    <a16:creationId xmlns:a16="http://schemas.microsoft.com/office/drawing/2014/main" id="{1115CA67-A9FA-48E6-9074-8A5BA2AB56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299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DownArrow">
                <a:extLst>
                  <a:ext uri="{FF2B5EF4-FFF2-40B4-BE49-F238E27FC236}">
                    <a16:creationId xmlns:a16="http://schemas.microsoft.com/office/drawing/2014/main" id="{CC1315D0-B5ED-4BF2-821C-F28C02AFB3B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75380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8" name="Content">
            <a:extLst>
              <a:ext uri="{FF2B5EF4-FFF2-40B4-BE49-F238E27FC236}">
                <a16:creationId xmlns:a16="http://schemas.microsoft.com/office/drawing/2014/main" id="{D4594BAB-2011-4E41-BAA0-394D3B2A6F6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3454246" y="3401462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189" name="Content">
            <a:extLst>
              <a:ext uri="{FF2B5EF4-FFF2-40B4-BE49-F238E27FC236}">
                <a16:creationId xmlns:a16="http://schemas.microsoft.com/office/drawing/2014/main" id="{CA781811-0DC0-4F69-BA3D-6D9434F7CF47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410822" y="3369607"/>
            <a:ext cx="7045941" cy="3242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EUR</a:t>
            </a:r>
          </a:p>
        </p:txBody>
      </p:sp>
    </p:spTree>
    <p:extLst>
      <p:ext uri="{BB962C8B-B14F-4D97-AF65-F5344CB8AC3E}">
        <p14:creationId xmlns:p14="http://schemas.microsoft.com/office/powerpoint/2010/main" val="38429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696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751587" y="1934207"/>
            <a:ext cx="105028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Madera</a:t>
            </a:r>
          </a:p>
        </p:txBody>
      </p:sp>
      <p:pic>
        <p:nvPicPr>
          <p:cNvPr id="41" name="Picture 1">
            <a:hlinkClick r:id="rId39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1996121"/>
            <a:ext cx="213750" cy="247500"/>
          </a:xfrm>
          <a:prstGeom prst="rect">
            <a:avLst/>
          </a:prstGeom>
        </p:spPr>
      </p:pic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3792823359"/>
              </p:ext>
            </p:extLst>
          </p:nvPr>
        </p:nvGraphicFramePr>
        <p:xfrm>
          <a:off x="3817091" y="2311229"/>
          <a:ext cx="7438685" cy="19396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9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83">
                  <a:extLst>
                    <a:ext uri="{9D8B030D-6E8A-4147-A177-3AD203B41FA5}">
                      <a16:colId xmlns:a16="http://schemas.microsoft.com/office/drawing/2014/main" val="2875637372"/>
                    </a:ext>
                  </a:extLst>
                </a:gridCol>
                <a:gridCol w="1200041">
                  <a:extLst>
                    <a:ext uri="{9D8B030D-6E8A-4147-A177-3AD203B41FA5}">
                      <a16:colId xmlns:a16="http://schemas.microsoft.com/office/drawing/2014/main" val="411847581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1692261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19">
                  <a:extLst>
                    <a:ext uri="{9D8B030D-6E8A-4147-A177-3AD203B41FA5}">
                      <a16:colId xmlns:a16="http://schemas.microsoft.com/office/drawing/2014/main" val="711408587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Clave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Proveedor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Alto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Ancho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Grosor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Acabado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Precio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Melamina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IGV87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6.22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2.44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0.8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Metropolitan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$300.00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Melamina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87JGCH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2.22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5.44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Agatha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$377.00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Melamina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JHB67KH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Maisa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Varios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Var.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8A8E871C-688F-4F0E-AB24-8576BB8DEC1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74728" y="5766987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5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EC57F787-B996-48A4-8FB3-AB2B56B23D56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1">
            <a:extLst>
              <a:ext uri="{FF2B5EF4-FFF2-40B4-BE49-F238E27FC236}">
                <a16:creationId xmlns:a16="http://schemas.microsoft.com/office/drawing/2014/main" id="{960DF6E8-1BA0-41DB-AF4C-06F4693191DC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7" name="Tile">
            <a:extLst>
              <a:ext uri="{FF2B5EF4-FFF2-40B4-BE49-F238E27FC236}">
                <a16:creationId xmlns:a16="http://schemas.microsoft.com/office/drawing/2014/main" id="{8429CF82-FB08-42CB-9DBA-4778ADCC2177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AE43D422-6D14-4A39-AC14-98F043F3F23D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0982D5AA-071A-457A-8410-FD1E7A97252A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F2C0F30F-56A4-439F-8046-48B7A40CBA1D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117D25FC-F201-44D0-A93E-4DC0EBD77898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3CCA366E-6C74-4B33-848F-AF7823E93EEB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 descr="C:\Users\t-dantay\Documents\Placeholders\setting.png">
            <a:hlinkClick r:id="rId47" action="ppaction://hlinksldjump"/>
            <a:extLst>
              <a:ext uri="{FF2B5EF4-FFF2-40B4-BE49-F238E27FC236}">
                <a16:creationId xmlns:a16="http://schemas.microsoft.com/office/drawing/2014/main" id="{AF9159AC-0118-4F5A-A144-E2F74E7B4BC3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5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72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73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69629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74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75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76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38371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51587" y="833827"/>
            <a:ext cx="105028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Madera</a:t>
            </a:r>
          </a:p>
        </p:txBody>
      </p:sp>
      <p:pic>
        <p:nvPicPr>
          <p:cNvPr id="41" name="Picture 1">
            <a:hlinkClick r:id="rId77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895741"/>
            <a:ext cx="213750" cy="247500"/>
          </a:xfrm>
          <a:prstGeom prst="rect">
            <a:avLst/>
          </a:prstGeom>
        </p:spPr>
      </p:pic>
      <p:sp>
        <p:nvSpPr>
          <p:cNvPr id="45" name="Content"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0193235" y="5701665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D2CB9BE5-72B3-4C07-A8F6-B9BA3BD96FD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426004" y="2433393"/>
            <a:ext cx="7863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0A8FBC60-D6ED-4B09-B61F-21FC8AB73074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834966" y="2438201"/>
            <a:ext cx="3637522" cy="3006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precio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F362D4B5-9FAC-4A73-B3BE-8886769A5D0B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426004" y="1629234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06E876F5-19E2-4753-A948-A93C19A6B921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4834966" y="1634042"/>
            <a:ext cx="6620400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Melamina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4E4219B-7DCF-47B9-AAB8-31382DF3363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372529" y="2021497"/>
            <a:ext cx="115397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Preveedor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6512F22E-B712-4326-95AE-017DBF0B7DCF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8590317" y="2026305"/>
            <a:ext cx="2865048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Maisa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2C4AECAC-162E-46DE-8067-1BCAEF248187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3571436" y="5695978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79" action="ppaction://hlinksldjump"/>
            <a:extLst>
              <a:ext uri="{FF2B5EF4-FFF2-40B4-BE49-F238E27FC236}">
                <a16:creationId xmlns:a16="http://schemas.microsoft.com/office/drawing/2014/main" id="{9C1D0B78-4406-4889-96A8-E0331A3D373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1">
            <a:extLst>
              <a:ext uri="{FF2B5EF4-FFF2-40B4-BE49-F238E27FC236}">
                <a16:creationId xmlns:a16="http://schemas.microsoft.com/office/drawing/2014/main" id="{6E91C8BB-DBBE-443E-9E32-F35C11AA4BA4}"/>
              </a:ext>
            </a:extLst>
          </p:cNvPr>
          <p:cNvPicPr preferRelativeResize="0">
            <a:picLocks/>
          </p:cNvPicPr>
          <p:nvPr>
            <p:custDataLst>
              <p:custData r:id="rId26"/>
            </p:custDataLst>
          </p:nvPr>
        </p:nvPicPr>
        <p:blipFill rotWithShape="1"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80" name="Tile">
            <a:extLst>
              <a:ext uri="{FF2B5EF4-FFF2-40B4-BE49-F238E27FC236}">
                <a16:creationId xmlns:a16="http://schemas.microsoft.com/office/drawing/2014/main" id="{785C5172-7648-4087-A260-BF7806A148FD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ECBF80C6-B9A7-46A7-AFA2-0E700E89474F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C2047CC6-5C7E-4071-8FCC-C3BDC702DB96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01987AC5-C162-45E4-AD1D-E0F8AF780674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ile">
            <a:extLst>
              <a:ext uri="{FF2B5EF4-FFF2-40B4-BE49-F238E27FC236}">
                <a16:creationId xmlns:a16="http://schemas.microsoft.com/office/drawing/2014/main" id="{0F8E4264-7D7A-48AA-B114-AC35CEA6D58E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ile">
            <a:extLst>
              <a:ext uri="{FF2B5EF4-FFF2-40B4-BE49-F238E27FC236}">
                <a16:creationId xmlns:a16="http://schemas.microsoft.com/office/drawing/2014/main" id="{DE473E43-7C5E-4A45-ACA8-0415EA54915B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2" descr="C:\Users\t-dantay\Documents\Placeholders\setting.png">
            <a:hlinkClick r:id="rId81" action="ppaction://hlinksldjump"/>
            <a:extLst>
              <a:ext uri="{FF2B5EF4-FFF2-40B4-BE49-F238E27FC236}">
                <a16:creationId xmlns:a16="http://schemas.microsoft.com/office/drawing/2014/main" id="{37C395CE-334E-4A4F-9188-861EB65005E1}"/>
              </a:ext>
            </a:extLst>
          </p:cNvPr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 rotWithShape="1"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712CEAAF-CAE7-432C-8C67-4AECEAE65D7D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0494498" y="2442330"/>
            <a:ext cx="53360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IVA:</a:t>
            </a:r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E0F9FF24-C334-4971-8092-C7D4E8AFE4F0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11248964" y="2395878"/>
            <a:ext cx="360000" cy="360000"/>
            <a:chOff x="5179843" y="2087449"/>
            <a:chExt cx="199094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540B72D2-2428-4FC9-BC3E-8DB726273F03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C3FFE9FC-C6A3-4AA9-87DE-2F545BD2FC42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DropdownBox">
            <a:extLst>
              <a:ext uri="{FF2B5EF4-FFF2-40B4-BE49-F238E27FC236}">
                <a16:creationId xmlns:a16="http://schemas.microsoft.com/office/drawing/2014/main" id="{1F0C5CCF-AB2D-4CC9-BE61-29B70E40D25C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8590317" y="2437905"/>
            <a:ext cx="1830476" cy="300646"/>
            <a:chOff x="4016824" y="3329200"/>
            <a:chExt cx="1097652" cy="228600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06710E4A-2230-482B-AE96-D806D269A8E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MXN</a:t>
              </a:r>
            </a:p>
          </p:txBody>
        </p:sp>
        <p:sp>
          <p:nvSpPr>
            <p:cNvPr id="91" name="DownArrow">
              <a:extLst>
                <a:ext uri="{FF2B5EF4-FFF2-40B4-BE49-F238E27FC236}">
                  <a16:creationId xmlns:a16="http://schemas.microsoft.com/office/drawing/2014/main" id="{E2D98B69-A58B-4CA6-A97D-6454F027AA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8" name="Content">
            <a:extLst>
              <a:ext uri="{FF2B5EF4-FFF2-40B4-BE49-F238E27FC236}">
                <a16:creationId xmlns:a16="http://schemas.microsoft.com/office/drawing/2014/main" id="{D0A64504-C60F-4969-9E62-306A9F13F6BC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3439432" y="3301049"/>
            <a:ext cx="12857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Acabados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Tile">
            <a:extLst>
              <a:ext uri="{FF2B5EF4-FFF2-40B4-BE49-F238E27FC236}">
                <a16:creationId xmlns:a16="http://schemas.microsoft.com/office/drawing/2014/main" id="{91F6C10E-714A-44B3-9AD1-72B872369BB6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5796212" y="3712945"/>
            <a:ext cx="5634620" cy="16132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120062A3-17FB-4F46-A159-C574CEC555F2}"/>
              </a:ext>
            </a:extLst>
          </p:cNvPr>
          <p:cNvSpPr txBox="1"/>
          <p:nvPr>
            <p:custDataLst>
              <p:custData r:id="rId39"/>
            </p:custDataLst>
          </p:nvPr>
        </p:nvSpPr>
        <p:spPr>
          <a:xfrm>
            <a:off x="5781981" y="4648348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E37586B0-412E-49CF-95D1-23B759DAB34F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7711921" y="4648348"/>
            <a:ext cx="7398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Largo:</a:t>
            </a:r>
          </a:p>
        </p:txBody>
      </p:sp>
      <p:grpSp>
        <p:nvGrpSpPr>
          <p:cNvPr id="52" name="NumericStepper">
            <a:extLst>
              <a:ext uri="{FF2B5EF4-FFF2-40B4-BE49-F238E27FC236}">
                <a16:creationId xmlns:a16="http://schemas.microsoft.com/office/drawing/2014/main" id="{A996EFF5-DB81-440C-9577-B18518D4CB39}"/>
              </a:ext>
            </a:extLst>
          </p:cNvPr>
          <p:cNvGrpSpPr/>
          <p:nvPr>
            <p:custDataLst>
              <p:custData r:id="rId41"/>
            </p:custDataLst>
          </p:nvPr>
        </p:nvGrpSpPr>
        <p:grpSpPr>
          <a:xfrm>
            <a:off x="6784619" y="4641351"/>
            <a:ext cx="964580" cy="304172"/>
            <a:chOff x="4210050" y="3330449"/>
            <a:chExt cx="639086" cy="228600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3F2A77F4-DD34-4993-8497-5139191C24E1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mts</a:t>
              </a:r>
            </a:p>
          </p:txBody>
        </p:sp>
        <p:sp>
          <p:nvSpPr>
            <p:cNvPr id="54" name="DownBox">
              <a:extLst>
                <a:ext uri="{FF2B5EF4-FFF2-40B4-BE49-F238E27FC236}">
                  <a16:creationId xmlns:a16="http://schemas.microsoft.com/office/drawing/2014/main" id="{660790BC-CB41-488F-90F8-090AE2097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>
              <a:extLst>
                <a:ext uri="{FF2B5EF4-FFF2-40B4-BE49-F238E27FC236}">
                  <a16:creationId xmlns:a16="http://schemas.microsoft.com/office/drawing/2014/main" id="{B3E26CB4-2FC6-4E26-8E1D-FF7C5236454E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UpBox">
              <a:extLst>
                <a:ext uri="{FF2B5EF4-FFF2-40B4-BE49-F238E27FC236}">
                  <a16:creationId xmlns:a16="http://schemas.microsoft.com/office/drawing/2014/main" id="{63E12B1C-D2EC-4420-A38E-37CC1CFC0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Arrow">
              <a:extLst>
                <a:ext uri="{FF2B5EF4-FFF2-40B4-BE49-F238E27FC236}">
                  <a16:creationId xmlns:a16="http://schemas.microsoft.com/office/drawing/2014/main" id="{EB9963B5-03F9-41BB-A76F-209B701FF7D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8" name="NumericStepper">
            <a:extLst>
              <a:ext uri="{FF2B5EF4-FFF2-40B4-BE49-F238E27FC236}">
                <a16:creationId xmlns:a16="http://schemas.microsoft.com/office/drawing/2014/main" id="{BD4F4597-5C9F-4401-9D03-0CB3C51F3BDC}"/>
              </a:ext>
            </a:extLst>
          </p:cNvPr>
          <p:cNvGrpSpPr/>
          <p:nvPr>
            <p:custDataLst>
              <p:custData r:id="rId42"/>
            </p:custDataLst>
          </p:nvPr>
        </p:nvGrpSpPr>
        <p:grpSpPr>
          <a:xfrm>
            <a:off x="8483148" y="4637212"/>
            <a:ext cx="959033" cy="304172"/>
            <a:chOff x="4210050" y="3330449"/>
            <a:chExt cx="639086" cy="228600"/>
          </a:xfrm>
        </p:grpSpPr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DEE195DB-5A8E-4E63-8C50-FCBFD157D084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mts</a:t>
              </a:r>
            </a:p>
          </p:txBody>
        </p:sp>
        <p:sp>
          <p:nvSpPr>
            <p:cNvPr id="60" name="DownBox">
              <a:extLst>
                <a:ext uri="{FF2B5EF4-FFF2-40B4-BE49-F238E27FC236}">
                  <a16:creationId xmlns:a16="http://schemas.microsoft.com/office/drawing/2014/main" id="{B1F80D5F-D158-463F-8E4F-78A4DA626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>
              <a:extLst>
                <a:ext uri="{FF2B5EF4-FFF2-40B4-BE49-F238E27FC236}">
                  <a16:creationId xmlns:a16="http://schemas.microsoft.com/office/drawing/2014/main" id="{8FC46FA9-8B96-4E46-B193-F94B941F00D1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UpBox">
              <a:extLst>
                <a:ext uri="{FF2B5EF4-FFF2-40B4-BE49-F238E27FC236}">
                  <a16:creationId xmlns:a16="http://schemas.microsoft.com/office/drawing/2014/main" id="{86FC18F1-5702-4C52-A304-F0220EDC6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UpArrow">
              <a:extLst>
                <a:ext uri="{FF2B5EF4-FFF2-40B4-BE49-F238E27FC236}">
                  <a16:creationId xmlns:a16="http://schemas.microsoft.com/office/drawing/2014/main" id="{3CA9C262-8757-4D64-AE04-186FD4F3B73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" name="Content">
            <a:extLst>
              <a:ext uri="{FF2B5EF4-FFF2-40B4-BE49-F238E27FC236}">
                <a16:creationId xmlns:a16="http://schemas.microsoft.com/office/drawing/2014/main" id="{71FC89AE-C712-42A4-AC7F-93426B496961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9439142" y="4628932"/>
            <a:ext cx="8474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Grosor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1" name="NumericStepper">
            <a:extLst>
              <a:ext uri="{FF2B5EF4-FFF2-40B4-BE49-F238E27FC236}">
                <a16:creationId xmlns:a16="http://schemas.microsoft.com/office/drawing/2014/main" id="{85DCC3AC-7056-48DA-92C5-A5F222719170}"/>
              </a:ext>
            </a:extLst>
          </p:cNvPr>
          <p:cNvGrpSpPr/>
          <p:nvPr>
            <p:custDataLst>
              <p:custData r:id="rId44"/>
            </p:custDataLst>
          </p:nvPr>
        </p:nvGrpSpPr>
        <p:grpSpPr>
          <a:xfrm>
            <a:off x="10311628" y="4634787"/>
            <a:ext cx="964103" cy="304175"/>
            <a:chOff x="4210050" y="3330447"/>
            <a:chExt cx="639086" cy="228602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E102BA5F-AC16-4726-89F3-859FB8CE0D6C}"/>
                </a:ext>
              </a:extLst>
            </p:cNvPr>
            <p:cNvSpPr/>
            <p:nvPr/>
          </p:nvSpPr>
          <p:spPr>
            <a:xfrm>
              <a:off x="4210050" y="3330447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mm</a:t>
              </a:r>
            </a:p>
          </p:txBody>
        </p:sp>
        <p:sp>
          <p:nvSpPr>
            <p:cNvPr id="73" name="DownBox">
              <a:extLst>
                <a:ext uri="{FF2B5EF4-FFF2-40B4-BE49-F238E27FC236}">
                  <a16:creationId xmlns:a16="http://schemas.microsoft.com/office/drawing/2014/main" id="{6A432F53-C231-4469-8948-F6BDE197C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F9AEEB84-4008-41F1-A473-317D6242C98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UpBox">
              <a:extLst>
                <a:ext uri="{FF2B5EF4-FFF2-40B4-BE49-F238E27FC236}">
                  <a16:creationId xmlns:a16="http://schemas.microsoft.com/office/drawing/2014/main" id="{CB376CBF-700D-4C49-9EC8-D45632007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UpArrow">
              <a:extLst>
                <a:ext uri="{FF2B5EF4-FFF2-40B4-BE49-F238E27FC236}">
                  <a16:creationId xmlns:a16="http://schemas.microsoft.com/office/drawing/2014/main" id="{E37CF204-4BB4-4BED-9E3C-220AB19B076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1" name="Content">
            <a:extLst>
              <a:ext uri="{FF2B5EF4-FFF2-40B4-BE49-F238E27FC236}">
                <a16:creationId xmlns:a16="http://schemas.microsoft.com/office/drawing/2014/main" id="{34EAD6E2-E818-4551-BE8D-30FDB8AABFB9}"/>
              </a:ext>
            </a:extLst>
          </p:cNvPr>
          <p:cNvSpPr txBox="1"/>
          <p:nvPr>
            <p:custDataLst>
              <p:custData r:id="rId45"/>
            </p:custDataLst>
          </p:nvPr>
        </p:nvSpPr>
        <p:spPr>
          <a:xfrm>
            <a:off x="5782049" y="3835450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BBBB7F0D-BD24-40F9-9594-AAF0A394B8CD}"/>
              </a:ext>
            </a:extLst>
          </p:cNvPr>
          <p:cNvSpPr/>
          <p:nvPr>
            <p:custDataLst>
              <p:custData r:id="rId46"/>
            </p:custDataLst>
          </p:nvPr>
        </p:nvSpPr>
        <p:spPr>
          <a:xfrm>
            <a:off x="6784619" y="3840258"/>
            <a:ext cx="4501304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Agatha</a:t>
            </a:r>
          </a:p>
        </p:txBody>
      </p:sp>
      <p:sp>
        <p:nvSpPr>
          <p:cNvPr id="123" name="Content">
            <a:extLst>
              <a:ext uri="{FF2B5EF4-FFF2-40B4-BE49-F238E27FC236}">
                <a16:creationId xmlns:a16="http://schemas.microsoft.com/office/drawing/2014/main" id="{1AB15ACA-CE1B-4EFA-B187-6C037D1B3169}"/>
              </a:ext>
            </a:extLst>
          </p:cNvPr>
          <p:cNvSpPr txBox="1"/>
          <p:nvPr>
            <p:custDataLst>
              <p:custData r:id="rId47"/>
            </p:custDataLst>
          </p:nvPr>
        </p:nvSpPr>
        <p:spPr>
          <a:xfrm>
            <a:off x="5772714" y="4236873"/>
            <a:ext cx="78630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Precio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DC62E862-3FAD-49D7-936F-D49D4808EC71}"/>
              </a:ext>
            </a:extLst>
          </p:cNvPr>
          <p:cNvSpPr/>
          <p:nvPr>
            <p:custDataLst>
              <p:custData r:id="rId48"/>
            </p:custDataLst>
          </p:nvPr>
        </p:nvSpPr>
        <p:spPr>
          <a:xfrm>
            <a:off x="6784619" y="4238625"/>
            <a:ext cx="2587828" cy="3006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Escibe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el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precio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1DBDC220-81DC-4A5A-A20A-56DA0B246EC4}"/>
              </a:ext>
            </a:extLst>
          </p:cNvPr>
          <p:cNvSpPr txBox="1"/>
          <p:nvPr>
            <p:custDataLst>
              <p:custData r:id="rId49"/>
            </p:custDataLst>
          </p:nvPr>
        </p:nvSpPr>
        <p:spPr>
          <a:xfrm>
            <a:off x="10318171" y="4242754"/>
            <a:ext cx="53360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IVA:</a:t>
            </a:r>
          </a:p>
        </p:txBody>
      </p:sp>
      <p:grpSp>
        <p:nvGrpSpPr>
          <p:cNvPr id="126" name="CheckBoxUnchecked">
            <a:extLst>
              <a:ext uri="{FF2B5EF4-FFF2-40B4-BE49-F238E27FC236}">
                <a16:creationId xmlns:a16="http://schemas.microsoft.com/office/drawing/2014/main" id="{E2A9C8F3-9FFA-4D69-B02B-2171F9ED7918}"/>
              </a:ext>
            </a:extLst>
          </p:cNvPr>
          <p:cNvGrpSpPr/>
          <p:nvPr>
            <p:custDataLst>
              <p:custData r:id="rId50"/>
            </p:custDataLst>
          </p:nvPr>
        </p:nvGrpSpPr>
        <p:grpSpPr>
          <a:xfrm>
            <a:off x="11072637" y="4196302"/>
            <a:ext cx="360000" cy="360000"/>
            <a:chOff x="5179843" y="2087449"/>
            <a:chExt cx="199094" cy="216403"/>
          </a:xfrm>
        </p:grpSpPr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E0906AE5-0D70-4A7D-862F-F5BC84DE44CD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CheckBox">
              <a:extLst>
                <a:ext uri="{FF2B5EF4-FFF2-40B4-BE49-F238E27FC236}">
                  <a16:creationId xmlns:a16="http://schemas.microsoft.com/office/drawing/2014/main" id="{CDDB3BB5-D81E-4973-9B98-6BB96D9BB09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DropdownBox">
            <a:extLst>
              <a:ext uri="{FF2B5EF4-FFF2-40B4-BE49-F238E27FC236}">
                <a16:creationId xmlns:a16="http://schemas.microsoft.com/office/drawing/2014/main" id="{BFD40FD8-8B3E-4548-93B5-BED2FB9A05FE}"/>
              </a:ext>
            </a:extLst>
          </p:cNvPr>
          <p:cNvGrpSpPr/>
          <p:nvPr>
            <p:custDataLst>
              <p:custData r:id="rId51"/>
            </p:custDataLst>
          </p:nvPr>
        </p:nvGrpSpPr>
        <p:grpSpPr>
          <a:xfrm>
            <a:off x="9458160" y="4238329"/>
            <a:ext cx="786306" cy="300646"/>
            <a:chOff x="4016824" y="3329200"/>
            <a:chExt cx="1097652" cy="228600"/>
          </a:xfrm>
        </p:grpSpPr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2B8C19E2-30AE-495C-A122-4DDCE11061E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MXN</a:t>
              </a:r>
            </a:p>
          </p:txBody>
        </p:sp>
        <p:sp>
          <p:nvSpPr>
            <p:cNvPr id="131" name="DownArrow">
              <a:extLst>
                <a:ext uri="{FF2B5EF4-FFF2-40B4-BE49-F238E27FC236}">
                  <a16:creationId xmlns:a16="http://schemas.microsoft.com/office/drawing/2014/main" id="{2FD2FCAD-24A2-41B8-9F1C-9F4F13EC74F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9E88318B-2CC1-4453-A066-AC8A52FDD0E0}"/>
              </a:ext>
            </a:extLst>
          </p:cNvPr>
          <p:cNvSpPr/>
          <p:nvPr>
            <p:custDataLst>
              <p:custData r:id="rId52"/>
            </p:custDataLst>
          </p:nvPr>
        </p:nvSpPr>
        <p:spPr>
          <a:xfrm>
            <a:off x="4834966" y="3328731"/>
            <a:ext cx="980643" cy="3089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pic>
        <p:nvPicPr>
          <p:cNvPr id="135" name="Picture 2" descr="C:\Users\t-dantay\Documents\First24\error1.png">
            <a:extLst>
              <a:ext uri="{FF2B5EF4-FFF2-40B4-BE49-F238E27FC236}">
                <a16:creationId xmlns:a16="http://schemas.microsoft.com/office/drawing/2014/main" id="{DAA61D18-BAB4-4203-BC8A-E2961A6CC77B}"/>
              </a:ext>
            </a:extLst>
          </p:cNvPr>
          <p:cNvPicPr>
            <a:picLocks noChangeAspect="1" noChangeArrowheads="1"/>
          </p:cNvPicPr>
          <p:nvPr>
            <p:custDataLst>
              <p:custData r:id="rId53"/>
            </p:custDataLst>
          </p:nvPr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35" y="503197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List">
            <a:extLst>
              <a:ext uri="{FF2B5EF4-FFF2-40B4-BE49-F238E27FC236}">
                <a16:creationId xmlns:a16="http://schemas.microsoft.com/office/drawing/2014/main" id="{5CB449A6-8A46-4D33-94E8-BCC3A0C273C8}"/>
              </a:ext>
            </a:extLst>
          </p:cNvPr>
          <p:cNvGrpSpPr/>
          <p:nvPr>
            <p:custDataLst>
              <p:custData r:id="rId54"/>
            </p:custDataLst>
          </p:nvPr>
        </p:nvGrpSpPr>
        <p:grpSpPr>
          <a:xfrm>
            <a:off x="3520127" y="3712945"/>
            <a:ext cx="2106753" cy="1613241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137" name="Group 2">
              <a:extLst>
                <a:ext uri="{FF2B5EF4-FFF2-40B4-BE49-F238E27FC236}">
                  <a16:creationId xmlns:a16="http://schemas.microsoft.com/office/drawing/2014/main" id="{50BD55B1-9E7C-4477-B4A3-DD4C354290C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143" name="Background">
                <a:extLst>
                  <a:ext uri="{FF2B5EF4-FFF2-40B4-BE49-F238E27FC236}">
                    <a16:creationId xmlns:a16="http://schemas.microsoft.com/office/drawing/2014/main" id="{811D7C60-19C8-4CFC-B823-2EB1779FA669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Content">
                <a:extLst>
                  <a:ext uri="{FF2B5EF4-FFF2-40B4-BE49-F238E27FC236}">
                    <a16:creationId xmlns:a16="http://schemas.microsoft.com/office/drawing/2014/main" id="{D7A18E9C-C06A-4009-8A38-F7599423ED5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106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Agatha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Frosty</a:t>
                </a:r>
              </a:p>
            </p:txBody>
          </p:sp>
        </p:grpSp>
        <p:grpSp>
          <p:nvGrpSpPr>
            <p:cNvPr id="138" name="Group 3">
              <a:extLst>
                <a:ext uri="{FF2B5EF4-FFF2-40B4-BE49-F238E27FC236}">
                  <a16:creationId xmlns:a16="http://schemas.microsoft.com/office/drawing/2014/main" id="{56805F4C-EE1D-407C-9E96-6FA06B1EEE1C}"/>
                </a:ext>
              </a:extLst>
            </p:cNvPr>
            <p:cNvGrpSpPr/>
            <p:nvPr>
              <p:custDataLst>
                <p:custData r:id="rId6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139" name="ScrollBar">
                <a:extLst>
                  <a:ext uri="{FF2B5EF4-FFF2-40B4-BE49-F238E27FC236}">
                    <a16:creationId xmlns:a16="http://schemas.microsoft.com/office/drawing/2014/main" id="{CFE95D57-C5C1-434B-B643-4EAA0AA15D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0" name="Slider">
                <a:extLst>
                  <a:ext uri="{FF2B5EF4-FFF2-40B4-BE49-F238E27FC236}">
                    <a16:creationId xmlns:a16="http://schemas.microsoft.com/office/drawing/2014/main" id="{6A43344E-8E74-42F1-BA9D-F9CFAD8E88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UpArrow">
                <a:extLst>
                  <a:ext uri="{FF2B5EF4-FFF2-40B4-BE49-F238E27FC236}">
                    <a16:creationId xmlns:a16="http://schemas.microsoft.com/office/drawing/2014/main" id="{213FF9F5-E5CD-452B-AF85-56B9011D4C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DownArrow">
                <a:extLst>
                  <a:ext uri="{FF2B5EF4-FFF2-40B4-BE49-F238E27FC236}">
                    <a16:creationId xmlns:a16="http://schemas.microsoft.com/office/drawing/2014/main" id="{9248DA76-F01E-487A-B004-AE3D64FF3A8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7" name="Tile">
            <a:extLst>
              <a:ext uri="{FF2B5EF4-FFF2-40B4-BE49-F238E27FC236}">
                <a16:creationId xmlns:a16="http://schemas.microsoft.com/office/drawing/2014/main" id="{E2FDD261-E802-477E-8039-4993D27A1C32}"/>
              </a:ext>
            </a:extLst>
          </p:cNvPr>
          <p:cNvSpPr/>
          <p:nvPr>
            <p:custDataLst>
              <p:custData r:id="rId55"/>
            </p:custDataLst>
          </p:nvPr>
        </p:nvSpPr>
        <p:spPr>
          <a:xfrm>
            <a:off x="5631424" y="3714332"/>
            <a:ext cx="169332" cy="436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Content">
            <a:extLst>
              <a:ext uri="{FF2B5EF4-FFF2-40B4-BE49-F238E27FC236}">
                <a16:creationId xmlns:a16="http://schemas.microsoft.com/office/drawing/2014/main" id="{D6F33077-D294-486E-A5FB-6091D5FF005C}"/>
              </a:ext>
            </a:extLst>
          </p:cNvPr>
          <p:cNvSpPr txBox="1"/>
          <p:nvPr>
            <p:custDataLst>
              <p:custData r:id="rId56"/>
            </p:custDataLst>
          </p:nvPr>
        </p:nvSpPr>
        <p:spPr>
          <a:xfrm>
            <a:off x="3439432" y="2856736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sp>
        <p:nvSpPr>
          <p:cNvPr id="159" name="Content">
            <a:extLst>
              <a:ext uri="{FF2B5EF4-FFF2-40B4-BE49-F238E27FC236}">
                <a16:creationId xmlns:a16="http://schemas.microsoft.com/office/drawing/2014/main" id="{F9D13918-EC28-435C-AC0A-88210D145CA2}"/>
              </a:ext>
            </a:extLst>
          </p:cNvPr>
          <p:cNvSpPr txBox="1"/>
          <p:nvPr>
            <p:custDataLst>
              <p:custData r:id="rId57"/>
            </p:custDataLst>
          </p:nvPr>
        </p:nvSpPr>
        <p:spPr>
          <a:xfrm>
            <a:off x="6271072" y="2856736"/>
            <a:ext cx="7398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Largo:</a:t>
            </a:r>
          </a:p>
        </p:txBody>
      </p:sp>
      <p:grpSp>
        <p:nvGrpSpPr>
          <p:cNvPr id="160" name="NumericStepper">
            <a:extLst>
              <a:ext uri="{FF2B5EF4-FFF2-40B4-BE49-F238E27FC236}">
                <a16:creationId xmlns:a16="http://schemas.microsoft.com/office/drawing/2014/main" id="{3A4BE617-5040-4FBA-9269-2A7E814921FA}"/>
              </a:ext>
            </a:extLst>
          </p:cNvPr>
          <p:cNvGrpSpPr/>
          <p:nvPr>
            <p:custDataLst>
              <p:custData r:id="rId58"/>
            </p:custDataLst>
          </p:nvPr>
        </p:nvGrpSpPr>
        <p:grpSpPr>
          <a:xfrm>
            <a:off x="4835770" y="2849739"/>
            <a:ext cx="964580" cy="304172"/>
            <a:chOff x="4210050" y="3330449"/>
            <a:chExt cx="639086" cy="228600"/>
          </a:xfrm>
        </p:grpSpPr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4D79D763-0FED-4D9C-868C-25B967732F72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mts</a:t>
              </a:r>
            </a:p>
          </p:txBody>
        </p:sp>
        <p:sp>
          <p:nvSpPr>
            <p:cNvPr id="162" name="DownBox">
              <a:extLst>
                <a:ext uri="{FF2B5EF4-FFF2-40B4-BE49-F238E27FC236}">
                  <a16:creationId xmlns:a16="http://schemas.microsoft.com/office/drawing/2014/main" id="{182A90F4-E6B5-4CB7-B120-67845F34F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3" name="DownArrow">
              <a:extLst>
                <a:ext uri="{FF2B5EF4-FFF2-40B4-BE49-F238E27FC236}">
                  <a16:creationId xmlns:a16="http://schemas.microsoft.com/office/drawing/2014/main" id="{33AD69D0-DAE1-43E6-85E0-9F58F98B7F8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UpBox">
              <a:extLst>
                <a:ext uri="{FF2B5EF4-FFF2-40B4-BE49-F238E27FC236}">
                  <a16:creationId xmlns:a16="http://schemas.microsoft.com/office/drawing/2014/main" id="{9C6B9EEA-AA44-4F82-8B61-41BFA400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UpArrow">
              <a:extLst>
                <a:ext uri="{FF2B5EF4-FFF2-40B4-BE49-F238E27FC236}">
                  <a16:creationId xmlns:a16="http://schemas.microsoft.com/office/drawing/2014/main" id="{88A1734B-A311-4193-A99B-3BC9C1F4CDD5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NumericStepper">
            <a:extLst>
              <a:ext uri="{FF2B5EF4-FFF2-40B4-BE49-F238E27FC236}">
                <a16:creationId xmlns:a16="http://schemas.microsoft.com/office/drawing/2014/main" id="{F02D2ECB-6850-40F1-A734-51CD07B2A625}"/>
              </a:ext>
            </a:extLst>
          </p:cNvPr>
          <p:cNvGrpSpPr/>
          <p:nvPr>
            <p:custDataLst>
              <p:custData r:id="rId59"/>
            </p:custDataLst>
          </p:nvPr>
        </p:nvGrpSpPr>
        <p:grpSpPr>
          <a:xfrm>
            <a:off x="7512199" y="2845600"/>
            <a:ext cx="959033" cy="304172"/>
            <a:chOff x="4210050" y="3330449"/>
            <a:chExt cx="639086" cy="228600"/>
          </a:xfrm>
        </p:grpSpPr>
        <p:sp>
          <p:nvSpPr>
            <p:cNvPr id="167" name="Content">
              <a:extLst>
                <a:ext uri="{FF2B5EF4-FFF2-40B4-BE49-F238E27FC236}">
                  <a16:creationId xmlns:a16="http://schemas.microsoft.com/office/drawing/2014/main" id="{2B393F87-539D-40F0-A0A1-A170AC9A87F9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mts</a:t>
              </a:r>
            </a:p>
          </p:txBody>
        </p:sp>
        <p:sp>
          <p:nvSpPr>
            <p:cNvPr id="168" name="DownBox">
              <a:extLst>
                <a:ext uri="{FF2B5EF4-FFF2-40B4-BE49-F238E27FC236}">
                  <a16:creationId xmlns:a16="http://schemas.microsoft.com/office/drawing/2014/main" id="{9AC78860-BD6D-4D26-BEDD-9D539E1CA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DownArrow">
              <a:extLst>
                <a:ext uri="{FF2B5EF4-FFF2-40B4-BE49-F238E27FC236}">
                  <a16:creationId xmlns:a16="http://schemas.microsoft.com/office/drawing/2014/main" id="{A0C56FE2-7D07-4E44-9226-736CD3C37A1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UpBox">
              <a:extLst>
                <a:ext uri="{FF2B5EF4-FFF2-40B4-BE49-F238E27FC236}">
                  <a16:creationId xmlns:a16="http://schemas.microsoft.com/office/drawing/2014/main" id="{7AD28265-5C98-44C5-AAE7-F60E8FEF5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1" name="UpArrow">
              <a:extLst>
                <a:ext uri="{FF2B5EF4-FFF2-40B4-BE49-F238E27FC236}">
                  <a16:creationId xmlns:a16="http://schemas.microsoft.com/office/drawing/2014/main" id="{A0D79E10-836B-447A-B033-8B0BC0536F1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2" name="Content">
            <a:extLst>
              <a:ext uri="{FF2B5EF4-FFF2-40B4-BE49-F238E27FC236}">
                <a16:creationId xmlns:a16="http://schemas.microsoft.com/office/drawing/2014/main" id="{062D8BC1-F509-433E-8E51-EFD7BB70F381}"/>
              </a:ext>
            </a:extLst>
          </p:cNvPr>
          <p:cNvSpPr txBox="1"/>
          <p:nvPr>
            <p:custDataLst>
              <p:custData r:id="rId60"/>
            </p:custDataLst>
          </p:nvPr>
        </p:nvSpPr>
        <p:spPr>
          <a:xfrm>
            <a:off x="9026993" y="2837320"/>
            <a:ext cx="84741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Grosor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73" name="NumericStepper">
            <a:extLst>
              <a:ext uri="{FF2B5EF4-FFF2-40B4-BE49-F238E27FC236}">
                <a16:creationId xmlns:a16="http://schemas.microsoft.com/office/drawing/2014/main" id="{6C656194-CDDE-4393-8604-6FD5CF3A7FDB}"/>
              </a:ext>
            </a:extLst>
          </p:cNvPr>
          <p:cNvGrpSpPr/>
          <p:nvPr>
            <p:custDataLst>
              <p:custData r:id="rId61"/>
            </p:custDataLst>
          </p:nvPr>
        </p:nvGrpSpPr>
        <p:grpSpPr>
          <a:xfrm>
            <a:off x="10483679" y="2843175"/>
            <a:ext cx="964103" cy="304175"/>
            <a:chOff x="4210050" y="3330447"/>
            <a:chExt cx="639086" cy="228602"/>
          </a:xfrm>
        </p:grpSpPr>
        <p:sp>
          <p:nvSpPr>
            <p:cNvPr id="174" name="Content">
              <a:extLst>
                <a:ext uri="{FF2B5EF4-FFF2-40B4-BE49-F238E27FC236}">
                  <a16:creationId xmlns:a16="http://schemas.microsoft.com/office/drawing/2014/main" id="{9E01E7AD-2DE9-4349-807E-32CBE92FBFCD}"/>
                </a:ext>
              </a:extLst>
            </p:cNvPr>
            <p:cNvSpPr/>
            <p:nvPr/>
          </p:nvSpPr>
          <p:spPr>
            <a:xfrm>
              <a:off x="4210050" y="3330447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 mm</a:t>
              </a:r>
            </a:p>
          </p:txBody>
        </p:sp>
        <p:sp>
          <p:nvSpPr>
            <p:cNvPr id="175" name="DownBox">
              <a:extLst>
                <a:ext uri="{FF2B5EF4-FFF2-40B4-BE49-F238E27FC236}">
                  <a16:creationId xmlns:a16="http://schemas.microsoft.com/office/drawing/2014/main" id="{EE2AA9A5-414A-46E9-B389-5A9753720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DownArrow">
              <a:extLst>
                <a:ext uri="{FF2B5EF4-FFF2-40B4-BE49-F238E27FC236}">
                  <a16:creationId xmlns:a16="http://schemas.microsoft.com/office/drawing/2014/main" id="{814B8DD2-1D64-4505-B9A3-3F5A5D3308B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UpBox">
              <a:extLst>
                <a:ext uri="{FF2B5EF4-FFF2-40B4-BE49-F238E27FC236}">
                  <a16:creationId xmlns:a16="http://schemas.microsoft.com/office/drawing/2014/main" id="{D5DCAE4A-04D5-4DB0-B15F-E4815EC13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8" name="UpArrow">
              <a:extLst>
                <a:ext uri="{FF2B5EF4-FFF2-40B4-BE49-F238E27FC236}">
                  <a16:creationId xmlns:a16="http://schemas.microsoft.com/office/drawing/2014/main" id="{BB4887C7-E770-4B3C-9A94-B97A776E4B9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79" name="Picture 2" descr="C:\Users\t-dantay\Documents\First24\checkcircle1.png">
            <a:extLst>
              <a:ext uri="{FF2B5EF4-FFF2-40B4-BE49-F238E27FC236}">
                <a16:creationId xmlns:a16="http://schemas.microsoft.com/office/drawing/2014/main" id="{01AB5A3D-B3BB-49EC-8B0A-78BFEE8D34EE}"/>
              </a:ext>
            </a:extLst>
          </p:cNvPr>
          <p:cNvPicPr>
            <a:picLocks noChangeAspect="1" noChangeArrowheads="1"/>
          </p:cNvPicPr>
          <p:nvPr>
            <p:custDataLst>
              <p:custData r:id="rId62"/>
            </p:custDataLst>
          </p:nvPr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566" y="503860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Content">
            <a:extLst>
              <a:ext uri="{FF2B5EF4-FFF2-40B4-BE49-F238E27FC236}">
                <a16:creationId xmlns:a16="http://schemas.microsoft.com/office/drawing/2014/main" id="{0560B0D5-2C87-4A59-888B-252D79F56EB7}"/>
              </a:ext>
            </a:extLst>
          </p:cNvPr>
          <p:cNvSpPr txBox="1"/>
          <p:nvPr>
            <p:custDataLst>
              <p:custData r:id="rId63"/>
            </p:custDataLst>
          </p:nvPr>
        </p:nvSpPr>
        <p:spPr>
          <a:xfrm>
            <a:off x="3426004" y="2021497"/>
            <a:ext cx="71404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Clave:</a:t>
            </a:r>
          </a:p>
        </p:txBody>
      </p:sp>
      <p:sp>
        <p:nvSpPr>
          <p:cNvPr id="181" name="Content">
            <a:extLst>
              <a:ext uri="{FF2B5EF4-FFF2-40B4-BE49-F238E27FC236}">
                <a16:creationId xmlns:a16="http://schemas.microsoft.com/office/drawing/2014/main" id="{79B40B73-A140-42F2-9EE0-79E07AE96CF2}"/>
              </a:ext>
            </a:extLst>
          </p:cNvPr>
          <p:cNvSpPr/>
          <p:nvPr>
            <p:custDataLst>
              <p:custData r:id="rId64"/>
            </p:custDataLst>
          </p:nvPr>
        </p:nvSpPr>
        <p:spPr>
          <a:xfrm>
            <a:off x="4834965" y="2016140"/>
            <a:ext cx="2584279" cy="3041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B54F55HY7</a:t>
            </a:r>
          </a:p>
        </p:txBody>
      </p:sp>
    </p:spTree>
    <p:extLst>
      <p:ext uri="{BB962C8B-B14F-4D97-AF65-F5344CB8AC3E}">
        <p14:creationId xmlns:p14="http://schemas.microsoft.com/office/powerpoint/2010/main" val="41698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45424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ile">
            <a:extLst>
              <a:ext uri="{FF2B5EF4-FFF2-40B4-BE49-F238E27FC236}">
                <a16:creationId xmlns:a16="http://schemas.microsoft.com/office/drawing/2014/main" id="{02F112A0-F55D-4BC5-AB2E-20E48872BDD0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4303261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le">
            <a:extLst>
              <a:ext uri="{FF2B5EF4-FFF2-40B4-BE49-F238E27FC236}">
                <a16:creationId xmlns:a16="http://schemas.microsoft.com/office/drawing/2014/main" id="{3ED287BE-3183-494D-AD53-6235EFE4354B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7655935" y="2381269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le">
            <a:extLst>
              <a:ext uri="{FF2B5EF4-FFF2-40B4-BE49-F238E27FC236}">
                <a16:creationId xmlns:a16="http://schemas.microsoft.com/office/drawing/2014/main" id="{2C0D8518-BC9E-4DCE-855B-2C69FDF44FF2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303261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le">
            <a:extLst>
              <a:ext uri="{FF2B5EF4-FFF2-40B4-BE49-F238E27FC236}">
                <a16:creationId xmlns:a16="http://schemas.microsoft.com/office/drawing/2014/main" id="{A0673673-D796-4AE6-BFAC-62C781230560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7655935" y="4359383"/>
            <a:ext cx="2882912" cy="15590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12DEC311-D7FE-4066-820E-68502D24D66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764774" y="2802950"/>
            <a:ext cx="1957587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Cocina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61BA074-BC69-4FBD-B2D5-49565BA5E304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693679" y="2460600"/>
            <a:ext cx="2807420" cy="140038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Centro de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entrete</a:t>
            </a:r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9F290EE-6139-42BD-911E-34F7606A855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4975568" y="4777268"/>
            <a:ext cx="1535998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Baño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6D3DAD55-4CC7-4D33-AAA2-FF8DE576553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8189929" y="4777267"/>
            <a:ext cx="1814920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Clóset</a:t>
            </a:r>
            <a:endParaRPr lang="en-US" sz="4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93">
            <a:hlinkClick r:id="rId47" action="ppaction://hlinksldjump"/>
            <a:extLst>
              <a:ext uri="{FF2B5EF4-FFF2-40B4-BE49-F238E27FC236}">
                <a16:creationId xmlns:a16="http://schemas.microsoft.com/office/drawing/2014/main" id="{FF6DCA4C-5C71-4DC9-9AA3-33E53082C00F}"/>
              </a:ext>
            </a:extLst>
          </p:cNvPr>
          <p:cNvSpPr>
            <a:spLocks/>
          </p:cNvSpPr>
          <p:nvPr>
            <p:custDataLst>
              <p:custData r:id="rId25"/>
              <p:custData r:id="rId26"/>
            </p:custDataLst>
          </p:nvPr>
        </p:nvSpPr>
        <p:spPr bwMode="black">
          <a:xfrm>
            <a:off x="11182201" y="5904332"/>
            <a:ext cx="360000" cy="360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33FB10D6-AD4D-439C-B95D-D430DB928709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Picture 1">
            <a:extLst>
              <a:ext uri="{FF2B5EF4-FFF2-40B4-BE49-F238E27FC236}">
                <a16:creationId xmlns:a16="http://schemas.microsoft.com/office/drawing/2014/main" id="{BCC0D164-3FBC-4BBB-8391-CC220C84735E}"/>
              </a:ext>
            </a:extLst>
          </p:cNvPr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47" name="Tile">
            <a:extLst>
              <a:ext uri="{FF2B5EF4-FFF2-40B4-BE49-F238E27FC236}">
                <a16:creationId xmlns:a16="http://schemas.microsoft.com/office/drawing/2014/main" id="{B20CAD97-14D4-4C56-9D73-9B992BDC1735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>
            <a:extLst>
              <a:ext uri="{FF2B5EF4-FFF2-40B4-BE49-F238E27FC236}">
                <a16:creationId xmlns:a16="http://schemas.microsoft.com/office/drawing/2014/main" id="{2720FF49-30D7-43B4-8EC8-30E7B4755702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>
            <a:extLst>
              <a:ext uri="{FF2B5EF4-FFF2-40B4-BE49-F238E27FC236}">
                <a16:creationId xmlns:a16="http://schemas.microsoft.com/office/drawing/2014/main" id="{92E78DCF-7ECA-461B-B547-7B5C7FA81627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>
            <a:extLst>
              <a:ext uri="{FF2B5EF4-FFF2-40B4-BE49-F238E27FC236}">
                <a16:creationId xmlns:a16="http://schemas.microsoft.com/office/drawing/2014/main" id="{8BB55496-1224-4E3B-8AE4-47313250F4EF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le">
            <a:extLst>
              <a:ext uri="{FF2B5EF4-FFF2-40B4-BE49-F238E27FC236}">
                <a16:creationId xmlns:a16="http://schemas.microsoft.com/office/drawing/2014/main" id="{40F5D91A-E721-4414-A298-F07E5DB687F6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le">
            <a:extLst>
              <a:ext uri="{FF2B5EF4-FFF2-40B4-BE49-F238E27FC236}">
                <a16:creationId xmlns:a16="http://schemas.microsoft.com/office/drawing/2014/main" id="{6101BA12-AFE5-4734-814A-4E559A9B09E0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2" descr="C:\Users\t-dantay\Documents\Placeholders\setting.png">
            <a:hlinkClick r:id="rId50" action="ppaction://hlinksldjump"/>
            <a:extLst>
              <a:ext uri="{FF2B5EF4-FFF2-40B4-BE49-F238E27FC236}">
                <a16:creationId xmlns:a16="http://schemas.microsoft.com/office/drawing/2014/main" id="{756911B7-E749-40D2-B924-37C558C3FE4F}"/>
              </a:ext>
            </a:extLst>
          </p:cNvPr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577F023-1E80-4330-A9C2-FF6F748A3FE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8122" y="437827"/>
            <a:ext cx="11293098" cy="59823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3DCE81B-160E-412A-BA24-C99367CBE2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CA6622DE-A90E-4621-9594-AC568DF6B89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7CC454F-505C-4704-ABB1-24C48B44394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8C0B47-52B1-412F-B6A4-25E8443A5768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D11274E-59CA-4BA3-B1F6-6A9C04D4529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B62DDE2-35D7-4151-BDC1-6B838B64293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15B94AE-EFCE-4BF4-A58F-F91C86353C1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1A82E879-CBC7-4E20-829B-D4498122FE2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3905B15-B705-4BB6-8A20-FB25B7A6C41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CD21B3C-2C0C-4FA7-862F-DA4D1C9D8C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8E152F7-2AA8-4A8A-AF64-FBE5E93EC46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ile">
            <a:extLst>
              <a:ext uri="{FF2B5EF4-FFF2-40B4-BE49-F238E27FC236}">
                <a16:creationId xmlns:a16="http://schemas.microsoft.com/office/drawing/2014/main" id="{A7F9346F-E1A9-4CE3-9C0B-0884F069528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11217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1C7311-8439-4D25-BF60-7F56980D188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1088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8C8D5F3A-939D-4CA4-9DB7-B491F842BE3D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83757" y="3506651"/>
            <a:ext cx="354806" cy="347664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8DB66250-DC90-4522-B479-D7900C4C81B8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3" y="2362653"/>
            <a:ext cx="204545" cy="260331"/>
          </a:xfrm>
          <a:prstGeom prst="rect">
            <a:avLst/>
          </a:prstGeom>
        </p:spPr>
      </p:pic>
      <p:pic>
        <p:nvPicPr>
          <p:cNvPr id="21" name="Picture 1">
            <a:extLst>
              <a:ext uri="{FF2B5EF4-FFF2-40B4-BE49-F238E27FC236}">
                <a16:creationId xmlns:a16="http://schemas.microsoft.com/office/drawing/2014/main" id="{373AE5E4-CECA-4EAC-8E20-FE41220D78A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30588" y="2948494"/>
            <a:ext cx="242888" cy="285751"/>
          </a:xfrm>
          <a:prstGeom prst="rect">
            <a:avLst/>
          </a:prstGeom>
        </p:spPr>
      </p:pic>
      <p:pic>
        <p:nvPicPr>
          <p:cNvPr id="22" name="Picture 1">
            <a:extLst>
              <a:ext uri="{FF2B5EF4-FFF2-40B4-BE49-F238E27FC236}">
                <a16:creationId xmlns:a16="http://schemas.microsoft.com/office/drawing/2014/main" id="{CBFDE814-84BD-417D-852F-13D90D9F0AB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83757" y="1752960"/>
            <a:ext cx="336551" cy="339725"/>
          </a:xfrm>
          <a:prstGeom prst="rect">
            <a:avLst/>
          </a:prstGeom>
        </p:spPr>
      </p:pic>
      <p:sp>
        <p:nvSpPr>
          <p:cNvPr id="23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EB21A9A1-5936-4613-8C40-F521F5D771B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7363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75157072-B8B9-424B-B270-217F7B80D70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7363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3EAC41F-E1B9-4EFE-B8EE-1327D82228D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60077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92266E03-E227-4D6C-B947-29FB5A120453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60076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128">
            <a:extLst>
              <a:ext uri="{FF2B5EF4-FFF2-40B4-BE49-F238E27FC236}">
                <a16:creationId xmlns:a16="http://schemas.microsoft.com/office/drawing/2014/main" id="{B1AA3A04-8093-47DB-8A3F-42949AAD2D91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13309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04FE4AFC-38DA-4E9E-96F1-588B6A062E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43062" y="4056693"/>
            <a:ext cx="145424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3163BB61-E65A-4D61-A684-FC10D88229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743568" y="852049"/>
            <a:ext cx="351410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Algo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especial?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6013607-3077-4C3F-881F-45A5042612A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303261" y="1481434"/>
            <a:ext cx="6235586" cy="37836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F5EF08A-491B-4611-9C3C-8C01CE8A1041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751587" y="1934207"/>
            <a:ext cx="10599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Cocinas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1">
            <a:hlinkClick r:id="rId42" action="ppaction://hlinksldjump"/>
            <a:extLst>
              <a:ext uri="{FF2B5EF4-FFF2-40B4-BE49-F238E27FC236}">
                <a16:creationId xmlns:a16="http://schemas.microsoft.com/office/drawing/2014/main" id="{87DBFA50-ABDC-4CEB-9AC4-FB910CA965F9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837" y="1996121"/>
            <a:ext cx="213750" cy="247500"/>
          </a:xfrm>
          <a:prstGeom prst="rect">
            <a:avLst/>
          </a:prstGeom>
        </p:spPr>
      </p:pic>
      <p:graphicFrame>
        <p:nvGraphicFramePr>
          <p:cNvPr id="42" name="Table">
            <a:extLst>
              <a:ext uri="{FF2B5EF4-FFF2-40B4-BE49-F238E27FC236}">
                <a16:creationId xmlns:a16="http://schemas.microsoft.com/office/drawing/2014/main" id="{1677DF02-AB3F-41B1-BBA0-24BB03F11D67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3571280134"/>
              </p:ext>
            </p:extLst>
          </p:nvPr>
        </p:nvGraphicFramePr>
        <p:xfrm>
          <a:off x="3817091" y="2310282"/>
          <a:ext cx="7438688" cy="15648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Alto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Ancho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Profundidad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Gabinete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alto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0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ontent">
            <a:hlinkClick r:id="rId44" action="ppaction://hlinksldjump"/>
            <a:extLst>
              <a:ext uri="{FF2B5EF4-FFF2-40B4-BE49-F238E27FC236}">
                <a16:creationId xmlns:a16="http://schemas.microsoft.com/office/drawing/2014/main" id="{8A8E871C-688F-4F0E-AB24-8576BB8DEC11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3817091" y="5761050"/>
            <a:ext cx="1263528" cy="4467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942BB691-3BAE-4980-9516-46546CF692F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5174728" y="5766987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26904A2A-2618-4F0F-BD42-24C8248F8089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9992250" y="5757324"/>
            <a:ext cx="1263529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4" name="Content">
            <a:hlinkClick r:id="rId45" action="ppaction://hlinksldjump"/>
            <a:extLst>
              <a:ext uri="{FF2B5EF4-FFF2-40B4-BE49-F238E27FC236}">
                <a16:creationId xmlns:a16="http://schemas.microsoft.com/office/drawing/2014/main" id="{5148AE50-A8AB-4DDD-B587-FF42697E4023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0D88FC53-4665-4D2F-B2D1-E3E92E7FD433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36" name="Tile">
            <a:extLst>
              <a:ext uri="{FF2B5EF4-FFF2-40B4-BE49-F238E27FC236}">
                <a16:creationId xmlns:a16="http://schemas.microsoft.com/office/drawing/2014/main" id="{4D22F6C9-6FC9-4AE6-ABE8-63CE812FB165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le">
            <a:extLst>
              <a:ext uri="{FF2B5EF4-FFF2-40B4-BE49-F238E27FC236}">
                <a16:creationId xmlns:a16="http://schemas.microsoft.com/office/drawing/2014/main" id="{075226E0-D7F4-4D6E-9461-8828DEF39C34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le">
            <a:extLst>
              <a:ext uri="{FF2B5EF4-FFF2-40B4-BE49-F238E27FC236}">
                <a16:creationId xmlns:a16="http://schemas.microsoft.com/office/drawing/2014/main" id="{7E758E86-73CE-4B6D-9D4F-457C7B11BD6D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le">
            <a:extLst>
              <a:ext uri="{FF2B5EF4-FFF2-40B4-BE49-F238E27FC236}">
                <a16:creationId xmlns:a16="http://schemas.microsoft.com/office/drawing/2014/main" id="{102E1810-B21C-41EF-A720-AC49EA6A72E8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>
            <a:extLst>
              <a:ext uri="{FF2B5EF4-FFF2-40B4-BE49-F238E27FC236}">
                <a16:creationId xmlns:a16="http://schemas.microsoft.com/office/drawing/2014/main" id="{DFC718BA-7323-4FD9-AD0F-0FBB51BD7E95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>
            <a:extLst>
              <a:ext uri="{FF2B5EF4-FFF2-40B4-BE49-F238E27FC236}">
                <a16:creationId xmlns:a16="http://schemas.microsoft.com/office/drawing/2014/main" id="{53B0C905-187F-49A4-8069-ABC8D574352E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 descr="C:\Users\t-dantay\Documents\Placeholders\setting.png">
            <a:hlinkClick r:id="rId47" action="ppaction://hlinksldjump"/>
            <a:extLst>
              <a:ext uri="{FF2B5EF4-FFF2-40B4-BE49-F238E27FC236}">
                <a16:creationId xmlns:a16="http://schemas.microsoft.com/office/drawing/2014/main" id="{1CE4F993-42E7-4817-AA38-FA4F432FB8BE}"/>
              </a:ext>
            </a:extLst>
          </p:cNvPr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1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Window">
            <a:extLst>
              <a:ext uri="{FF2B5EF4-FFF2-40B4-BE49-F238E27FC236}">
                <a16:creationId xmlns:a16="http://schemas.microsoft.com/office/drawing/2014/main" id="{62926948-22BE-49E3-A1D9-690A33A046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2957" y="437827"/>
            <a:ext cx="11293098" cy="5982346"/>
            <a:chOff x="0" y="0"/>
            <a:chExt cx="9144000" cy="6858000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161C84E3-7BEA-4627-900E-7655095ADD0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EBA87690-11D6-4621-A8AC-8A5C104B684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Rectangle 11">
                <a:extLst>
                  <a:ext uri="{FF2B5EF4-FFF2-40B4-BE49-F238E27FC236}">
                    <a16:creationId xmlns:a16="http://schemas.microsoft.com/office/drawing/2014/main" id="{11D98A87-CACA-4F52-B6E3-34DE8006A03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4" name="WindowTitle">
                <a:extLst>
                  <a:ext uri="{FF2B5EF4-FFF2-40B4-BE49-F238E27FC236}">
                    <a16:creationId xmlns:a16="http://schemas.microsoft.com/office/drawing/2014/main" id="{D1D9E9A0-A6DC-4097-84DE-6C3496B95926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45" name="Minimize - Maximize - Close">
              <a:extLst>
                <a:ext uri="{FF2B5EF4-FFF2-40B4-BE49-F238E27FC236}">
                  <a16:creationId xmlns:a16="http://schemas.microsoft.com/office/drawing/2014/main" id="{FDA175D2-A97D-440A-BBB5-81D6B045F99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5958633F-02E0-421B-BFF9-5132B3481BF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B92B4026-7047-4F34-BD56-D608E61B61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99B16DC9-68BB-4C3A-8F41-497423C8737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91C1EBD8-3165-4A80-8101-BADCBF6EB0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AC5B0A26-9E5A-43E9-8A3F-D660D5E89AE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495708A0-C075-4EC3-BA7F-538E1EC760F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Tile">
            <a:extLst>
              <a:ext uri="{FF2B5EF4-FFF2-40B4-BE49-F238E27FC236}">
                <a16:creationId xmlns:a16="http://schemas.microsoft.com/office/drawing/2014/main" id="{68BD407A-4012-45E1-9EC2-85ACBDE4CB4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06052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85B997C8-AE1C-4AED-AE1A-B5214E7BE3C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95923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id="{1272AB7B-69EC-4C1F-A9CC-31960CFCB1C8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78592" y="3506651"/>
            <a:ext cx="354806" cy="347664"/>
          </a:xfrm>
          <a:prstGeom prst="rect">
            <a:avLst/>
          </a:prstGeom>
        </p:spPr>
      </p:pic>
      <p:pic>
        <p:nvPicPr>
          <p:cNvPr id="58" name="Picture 1">
            <a:extLst>
              <a:ext uri="{FF2B5EF4-FFF2-40B4-BE49-F238E27FC236}">
                <a16:creationId xmlns:a16="http://schemas.microsoft.com/office/drawing/2014/main" id="{3CD6CE37-2DE1-41CC-B5B9-1F58F3C1F54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8" y="2362653"/>
            <a:ext cx="204545" cy="260331"/>
          </a:xfrm>
          <a:prstGeom prst="rect">
            <a:avLst/>
          </a:prstGeom>
        </p:spPr>
      </p:pic>
      <p:pic>
        <p:nvPicPr>
          <p:cNvPr id="59" name="Picture 1">
            <a:extLst>
              <a:ext uri="{FF2B5EF4-FFF2-40B4-BE49-F238E27FC236}">
                <a16:creationId xmlns:a16="http://schemas.microsoft.com/office/drawing/2014/main" id="{D6C139BF-E888-4F47-A6DD-833BD726DFDA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5423" y="2948494"/>
            <a:ext cx="242888" cy="285751"/>
          </a:xfrm>
          <a:prstGeom prst="rect">
            <a:avLst/>
          </a:prstGeom>
        </p:spPr>
      </p:pic>
      <p:pic>
        <p:nvPicPr>
          <p:cNvPr id="60" name="Picture 1">
            <a:extLst>
              <a:ext uri="{FF2B5EF4-FFF2-40B4-BE49-F238E27FC236}">
                <a16:creationId xmlns:a16="http://schemas.microsoft.com/office/drawing/2014/main" id="{BF4AC388-09F3-4F04-8608-1A0C0101A6E6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78592" y="1752960"/>
            <a:ext cx="336551" cy="339725"/>
          </a:xfrm>
          <a:prstGeom prst="rect">
            <a:avLst/>
          </a:prstGeom>
        </p:spPr>
      </p:pic>
      <p:sp>
        <p:nvSpPr>
          <p:cNvPr id="61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35EAF131-F7DA-4948-AD7A-3B9C83E74A3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2198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541CF8FA-FFE2-43D7-858D-C807850AD2F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2198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54" action="ppaction://hlinksldjump"/>
            <a:extLst>
              <a:ext uri="{FF2B5EF4-FFF2-40B4-BE49-F238E27FC236}">
                <a16:creationId xmlns:a16="http://schemas.microsoft.com/office/drawing/2014/main" id="{C8B8E54A-D0A3-47CA-BE4C-15493F28774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54912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CACDFBEE-582D-4A78-B078-1649AC10936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54911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128">
            <a:extLst>
              <a:ext uri="{FF2B5EF4-FFF2-40B4-BE49-F238E27FC236}">
                <a16:creationId xmlns:a16="http://schemas.microsoft.com/office/drawing/2014/main" id="{2DCCC4CC-6895-4F24-91C5-2EE880F9C3A7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08144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A952777C-48F2-43E3-9800-EFDE5A0CD99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37897" y="4056693"/>
            <a:ext cx="145424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69A12162-3DA4-40AD-B861-7039FCD2118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46422" y="833827"/>
            <a:ext cx="10599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Cocinas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1">
            <a:hlinkClick r:id="rId56" action="ppaction://hlinksldjump"/>
            <a:extLst>
              <a:ext uri="{FF2B5EF4-FFF2-40B4-BE49-F238E27FC236}">
                <a16:creationId xmlns:a16="http://schemas.microsoft.com/office/drawing/2014/main" id="{3262FD99-A986-46AF-ABF7-25E1B308DEC8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2672" y="895741"/>
            <a:ext cx="213750" cy="247500"/>
          </a:xfrm>
          <a:prstGeom prst="rect">
            <a:avLst/>
          </a:prstGeom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EE747FA1-FE03-4DB8-A8D7-AF8329F58F4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75565" y="2185031"/>
            <a:ext cx="135287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List">
            <a:extLst>
              <a:ext uri="{FF2B5EF4-FFF2-40B4-BE49-F238E27FC236}">
                <a16:creationId xmlns:a16="http://schemas.microsoft.com/office/drawing/2014/main" id="{E985735B-18CE-4462-83DF-96B72EA706EC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3520127" y="2554779"/>
            <a:ext cx="3975606" cy="2134409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CC5969A4-D783-4DA0-B9D5-16C73306EDE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26" name="Background">
                <a:extLst>
                  <a:ext uri="{FF2B5EF4-FFF2-40B4-BE49-F238E27FC236}">
                    <a16:creationId xmlns:a16="http://schemas.microsoft.com/office/drawing/2014/main" id="{4A7F6466-199D-41B9-8AE4-89E89169FAB3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2F706A60-9232-4A5A-BBCB-F66299EDB53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478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Melamina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Agatha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RFC</a:t>
                </a:r>
              </a:p>
            </p:txBody>
          </p:sp>
        </p:grp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F9894B95-C734-458B-9ECB-5C6CEDEE7D8D}"/>
                </a:ext>
              </a:extLst>
            </p:cNvPr>
            <p:cNvGrpSpPr/>
            <p:nvPr>
              <p:custDataLst>
                <p:custData r:id="rId4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22" name="ScrollBar">
                <a:extLst>
                  <a:ext uri="{FF2B5EF4-FFF2-40B4-BE49-F238E27FC236}">
                    <a16:creationId xmlns:a16="http://schemas.microsoft.com/office/drawing/2014/main" id="{71ECCE9F-8E2D-480D-BE8C-D42AC67E7A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3" name="Slider">
                <a:extLst>
                  <a:ext uri="{FF2B5EF4-FFF2-40B4-BE49-F238E27FC236}">
                    <a16:creationId xmlns:a16="http://schemas.microsoft.com/office/drawing/2014/main" id="{372F4032-3C65-49CA-95F0-6F9447055B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UpArrow">
                <a:extLst>
                  <a:ext uri="{FF2B5EF4-FFF2-40B4-BE49-F238E27FC236}">
                    <a16:creationId xmlns:a16="http://schemas.microsoft.com/office/drawing/2014/main" id="{BC59A342-3A11-49B6-BD55-0DD8614AE1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DownArrow">
                <a:extLst>
                  <a:ext uri="{FF2B5EF4-FFF2-40B4-BE49-F238E27FC236}">
                    <a16:creationId xmlns:a16="http://schemas.microsoft.com/office/drawing/2014/main" id="{5F10A079-CEDA-46DD-B3E4-E63FA41B6E7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E661FA08-A65D-48D2-9102-738CC41F2761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7623131" y="2197683"/>
            <a:ext cx="1680268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>
                <a:latin typeface="Segoe UI" pitchFamily="34" charset="0"/>
                <a:ea typeface="Segoe UI" pitchFamily="34" charset="0"/>
                <a:cs typeface="Segoe UI" pitchFamily="34" charset="0"/>
              </a:rPr>
              <a:t>el módulo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27D727D2-B5F0-4313-B5AC-B8583AF6AAF0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7626896" y="2567431"/>
            <a:ext cx="3824703" cy="2134409"/>
            <a:chOff x="4610405" y="3047458"/>
            <a:chExt cx="1651415" cy="1533690"/>
          </a:xfrm>
          <a:solidFill>
            <a:srgbClr val="A47D00"/>
          </a:solidFill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3C098C34-BC1A-4D12-9180-E0030918D07B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  <a:grpFill/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C1253DAB-4C03-430C-89B0-BFF83A5867D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CB153491-D73F-43C7-9580-898597EC9F3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4788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Melamina</a:t>
                </a:r>
                <a:r>
                  <a:rPr lang="en-US" sz="14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Agatha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9EE0A929-0263-413A-A1D7-C296BBEBB186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  <a:grpFill/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9FCE21AF-D65A-48D5-BBB2-A15577FC8F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8AB94CC9-8EA9-48E1-A7A4-EF46ECD1C7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D2E4809D-2DA4-4B46-ACB9-EA8549A517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AE8C85E-37AC-4D78-BBCB-AE5F41397DB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57F62C75-35EB-416B-8956-EDD60FC7B3D8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7623131" y="4810311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Quitar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9E9F112C-9554-439C-9EF6-A35BDA7F713B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3520127" y="4810311"/>
            <a:ext cx="1263530" cy="4467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Agregar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2FF08EC4-EDFA-4EF3-9880-A54BF076DF80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0100604" y="5700055"/>
            <a:ext cx="1373296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Siguiente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46D617E-6F91-46C4-98D5-22932D4BA08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413086" y="1389596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9185711A-41C3-44E4-832D-14660B1AEB77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4414270" y="1371316"/>
            <a:ext cx="7037329" cy="3183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Gabinete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alto</a:t>
            </a:r>
          </a:p>
        </p:txBody>
      </p:sp>
      <p:sp>
        <p:nvSpPr>
          <p:cNvPr id="71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4EAA061A-8051-4862-A75B-66B1260E8D25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1">
            <a:extLst>
              <a:ext uri="{FF2B5EF4-FFF2-40B4-BE49-F238E27FC236}">
                <a16:creationId xmlns:a16="http://schemas.microsoft.com/office/drawing/2014/main" id="{20D40FA6-C346-4636-85B3-3B775EBEC19F}"/>
              </a:ext>
            </a:extLst>
          </p:cNvPr>
          <p:cNvPicPr preferRelativeResize="0">
            <a:picLocks/>
          </p:cNvPicPr>
          <p:nvPr>
            <p:custDataLst>
              <p:custData r:id="rId27"/>
            </p:custDataLst>
          </p:nvPr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73" name="Tile">
            <a:extLst>
              <a:ext uri="{FF2B5EF4-FFF2-40B4-BE49-F238E27FC236}">
                <a16:creationId xmlns:a16="http://schemas.microsoft.com/office/drawing/2014/main" id="{C5A26409-BCCA-4343-B3A6-0ECCA4CE576A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EA4FE265-614C-4FDE-AAD6-1602CF6C66F9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C8ED7E1-7E01-4961-978E-BF60BA37CF42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E44DC647-8579-47EA-9F30-2EC1DD2059F7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ile">
            <a:extLst>
              <a:ext uri="{FF2B5EF4-FFF2-40B4-BE49-F238E27FC236}">
                <a16:creationId xmlns:a16="http://schemas.microsoft.com/office/drawing/2014/main" id="{ADC03E84-93FE-4A4C-AF4A-FEFED1528987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D80BE14F-0ADD-44DF-9C23-FBC46A155373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D7247DEE-389E-4CAE-8676-19A800883F10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3426734" y="1768332"/>
            <a:ext cx="59984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Alto: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6853FB15-B09A-4CD1-A9F7-B608EC4DEF1D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5144624" y="176649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grpSp>
        <p:nvGrpSpPr>
          <p:cNvPr id="82" name="NumericStepper">
            <a:extLst>
              <a:ext uri="{FF2B5EF4-FFF2-40B4-BE49-F238E27FC236}">
                <a16:creationId xmlns:a16="http://schemas.microsoft.com/office/drawing/2014/main" id="{828FC57E-17AF-48BE-A08A-72CDC54010AA}"/>
              </a:ext>
            </a:extLst>
          </p:cNvPr>
          <p:cNvGrpSpPr/>
          <p:nvPr>
            <p:custDataLst>
              <p:custData r:id="rId36"/>
            </p:custDataLst>
          </p:nvPr>
        </p:nvGrpSpPr>
        <p:grpSpPr>
          <a:xfrm>
            <a:off x="4417963" y="1766495"/>
            <a:ext cx="639086" cy="304172"/>
            <a:chOff x="4210050" y="3330449"/>
            <a:chExt cx="639086" cy="228600"/>
          </a:xfrm>
        </p:grpSpPr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03C09D1E-1A50-4710-9A60-67B77494C9CE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84" name="DownBox">
              <a:extLst>
                <a:ext uri="{FF2B5EF4-FFF2-40B4-BE49-F238E27FC236}">
                  <a16:creationId xmlns:a16="http://schemas.microsoft.com/office/drawing/2014/main" id="{AB95F680-1D8F-4867-A735-155703B38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DownArrow">
              <a:extLst>
                <a:ext uri="{FF2B5EF4-FFF2-40B4-BE49-F238E27FC236}">
                  <a16:creationId xmlns:a16="http://schemas.microsoft.com/office/drawing/2014/main" id="{85581189-79C2-4F22-8FDA-35D1F0807D3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UpBox">
              <a:extLst>
                <a:ext uri="{FF2B5EF4-FFF2-40B4-BE49-F238E27FC236}">
                  <a16:creationId xmlns:a16="http://schemas.microsoft.com/office/drawing/2014/main" id="{08D5F7CE-09F4-4ECB-9576-E2172595F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UpArrow">
              <a:extLst>
                <a:ext uri="{FF2B5EF4-FFF2-40B4-BE49-F238E27FC236}">
                  <a16:creationId xmlns:a16="http://schemas.microsoft.com/office/drawing/2014/main" id="{C076D2CC-64BE-4CFE-97BF-3A6ED1D7B0B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8" name="NumericStepper">
            <a:extLst>
              <a:ext uri="{FF2B5EF4-FFF2-40B4-BE49-F238E27FC236}">
                <a16:creationId xmlns:a16="http://schemas.microsoft.com/office/drawing/2014/main" id="{185D8D8A-1157-4459-B7B9-F4FDBF3A5C57}"/>
              </a:ext>
            </a:extLst>
          </p:cNvPr>
          <p:cNvGrpSpPr/>
          <p:nvPr>
            <p:custDataLst>
              <p:custData r:id="rId37"/>
            </p:custDataLst>
          </p:nvPr>
        </p:nvGrpSpPr>
        <p:grpSpPr>
          <a:xfrm>
            <a:off x="5988315" y="1766495"/>
            <a:ext cx="639086" cy="304172"/>
            <a:chOff x="4210050" y="3330449"/>
            <a:chExt cx="639086" cy="228600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2F578113-C933-4A4A-A87C-71E4E5623AE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90" name="DownBox">
              <a:extLst>
                <a:ext uri="{FF2B5EF4-FFF2-40B4-BE49-F238E27FC236}">
                  <a16:creationId xmlns:a16="http://schemas.microsoft.com/office/drawing/2014/main" id="{D9283304-60AB-45B6-AF7F-DF5C706A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DownArrow">
              <a:extLst>
                <a:ext uri="{FF2B5EF4-FFF2-40B4-BE49-F238E27FC236}">
                  <a16:creationId xmlns:a16="http://schemas.microsoft.com/office/drawing/2014/main" id="{015516CB-416C-4B29-94B1-2C329B98AD4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UpBox">
              <a:extLst>
                <a:ext uri="{FF2B5EF4-FFF2-40B4-BE49-F238E27FC236}">
                  <a16:creationId xmlns:a16="http://schemas.microsoft.com/office/drawing/2014/main" id="{C175142C-8E22-443C-ADEA-97FBEE29A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UpArrow">
              <a:extLst>
                <a:ext uri="{FF2B5EF4-FFF2-40B4-BE49-F238E27FC236}">
                  <a16:creationId xmlns:a16="http://schemas.microsoft.com/office/drawing/2014/main" id="{E2A0AE2B-A1AF-4A10-A0DA-0827F548D71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FE666360-95E2-4EBB-9493-7762A5A1CAB8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6765296" y="1781014"/>
            <a:ext cx="134043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Profundidad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95" name="NumericStepper">
            <a:extLst>
              <a:ext uri="{FF2B5EF4-FFF2-40B4-BE49-F238E27FC236}">
                <a16:creationId xmlns:a16="http://schemas.microsoft.com/office/drawing/2014/main" id="{F6D75DC7-66E1-470C-8C81-ECCE65FA0553}"/>
              </a:ext>
            </a:extLst>
          </p:cNvPr>
          <p:cNvGrpSpPr/>
          <p:nvPr>
            <p:custDataLst>
              <p:custData r:id="rId39"/>
            </p:custDataLst>
          </p:nvPr>
        </p:nvGrpSpPr>
        <p:grpSpPr>
          <a:xfrm>
            <a:off x="8127624" y="1766495"/>
            <a:ext cx="639086" cy="304172"/>
            <a:chOff x="4210050" y="3330449"/>
            <a:chExt cx="639086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3E07EAA0-1825-4891-AA1E-8C04034D599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97" name="DownBox">
              <a:extLst>
                <a:ext uri="{FF2B5EF4-FFF2-40B4-BE49-F238E27FC236}">
                  <a16:creationId xmlns:a16="http://schemas.microsoft.com/office/drawing/2014/main" id="{5DC0DE65-54CD-488E-9F8D-49027CD96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>
              <a:extLst>
                <a:ext uri="{FF2B5EF4-FFF2-40B4-BE49-F238E27FC236}">
                  <a16:creationId xmlns:a16="http://schemas.microsoft.com/office/drawing/2014/main" id="{AE6EC012-BA87-4336-9913-FAC9F5994C60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UpBox">
              <a:extLst>
                <a:ext uri="{FF2B5EF4-FFF2-40B4-BE49-F238E27FC236}">
                  <a16:creationId xmlns:a16="http://schemas.microsoft.com/office/drawing/2014/main" id="{6F0CC2C1-B3A6-4AB2-9FC4-9356960E9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UpArrow">
              <a:extLst>
                <a:ext uri="{FF2B5EF4-FFF2-40B4-BE49-F238E27FC236}">
                  <a16:creationId xmlns:a16="http://schemas.microsoft.com/office/drawing/2014/main" id="{C170EE64-ABF8-44AE-9DBA-62D28BF1DF6B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1" name="Picture 2" descr="C:\Users\t-dantay\Documents\Placeholders\setting.png">
            <a:hlinkClick r:id="rId61" action="ppaction://hlinksldjump"/>
            <a:extLst>
              <a:ext uri="{FF2B5EF4-FFF2-40B4-BE49-F238E27FC236}">
                <a16:creationId xmlns:a16="http://schemas.microsoft.com/office/drawing/2014/main" id="{67A7CE51-4E47-4629-8415-7C33FD6F4EBF}"/>
              </a:ext>
            </a:extLst>
          </p:cNvPr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 rotWithShape="1"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NumericStepper">
            <a:extLst>
              <a:ext uri="{FF2B5EF4-FFF2-40B4-BE49-F238E27FC236}">
                <a16:creationId xmlns:a16="http://schemas.microsoft.com/office/drawing/2014/main" id="{18AC0363-7574-4214-9F7A-C09EB7D6658A}"/>
              </a:ext>
            </a:extLst>
          </p:cNvPr>
          <p:cNvGrpSpPr/>
          <p:nvPr>
            <p:custDataLst>
              <p:custData r:id="rId41"/>
            </p:custDataLst>
          </p:nvPr>
        </p:nvGrpSpPr>
        <p:grpSpPr>
          <a:xfrm>
            <a:off x="4877766" y="4810310"/>
            <a:ext cx="834146" cy="446793"/>
            <a:chOff x="4210050" y="3330449"/>
            <a:chExt cx="639086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E8180BB0-0844-478A-838E-3CB2E0A0A7E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</a:p>
          </p:txBody>
        </p:sp>
        <p:sp>
          <p:nvSpPr>
            <p:cNvPr id="104" name="DownBox">
              <a:extLst>
                <a:ext uri="{FF2B5EF4-FFF2-40B4-BE49-F238E27FC236}">
                  <a16:creationId xmlns:a16="http://schemas.microsoft.com/office/drawing/2014/main" id="{B7523081-9FD3-4598-87BD-B6308344F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DownArrow">
              <a:extLst>
                <a:ext uri="{FF2B5EF4-FFF2-40B4-BE49-F238E27FC236}">
                  <a16:creationId xmlns:a16="http://schemas.microsoft.com/office/drawing/2014/main" id="{D7FC4749-A3CA-40FB-9BBF-6DC1BAE7A1B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UpBox">
              <a:extLst>
                <a:ext uri="{FF2B5EF4-FFF2-40B4-BE49-F238E27FC236}">
                  <a16:creationId xmlns:a16="http://schemas.microsoft.com/office/drawing/2014/main" id="{ABEDEB12-B562-4C3C-9B1A-4F6CD8569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UpArrow">
              <a:extLst>
                <a:ext uri="{FF2B5EF4-FFF2-40B4-BE49-F238E27FC236}">
                  <a16:creationId xmlns:a16="http://schemas.microsoft.com/office/drawing/2014/main" id="{BD8CB09F-011A-47F4-92A8-FC5EAF0B26C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8" name="Freeform 93">
            <a:extLst>
              <a:ext uri="{FF2B5EF4-FFF2-40B4-BE49-F238E27FC236}">
                <a16:creationId xmlns:a16="http://schemas.microsoft.com/office/drawing/2014/main" id="{6F9AF77D-9477-4220-BEC9-AB47F3DAA15B}"/>
              </a:ext>
            </a:extLst>
          </p:cNvPr>
          <p:cNvSpPr>
            <a:spLocks/>
          </p:cNvSpPr>
          <p:nvPr>
            <p:custDataLst>
              <p:custData r:id="rId42"/>
              <p:custData r:id="rId43"/>
            </p:custDataLst>
          </p:nvPr>
        </p:nvSpPr>
        <p:spPr bwMode="black">
          <a:xfrm>
            <a:off x="8911415" y="1822149"/>
            <a:ext cx="216000" cy="216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Window">
            <a:extLst>
              <a:ext uri="{FF2B5EF4-FFF2-40B4-BE49-F238E27FC236}">
                <a16:creationId xmlns:a16="http://schemas.microsoft.com/office/drawing/2014/main" id="{62926948-22BE-49E3-A1D9-690A33A046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2957" y="437827"/>
            <a:ext cx="11293098" cy="5982346"/>
            <a:chOff x="0" y="0"/>
            <a:chExt cx="9144000" cy="6858000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161C84E3-7BEA-4627-900E-7655095ADD0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EBA87690-11D6-4621-A8AC-8A5C104B684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" name="Rectangle 11">
                <a:extLst>
                  <a:ext uri="{FF2B5EF4-FFF2-40B4-BE49-F238E27FC236}">
                    <a16:creationId xmlns:a16="http://schemas.microsoft.com/office/drawing/2014/main" id="{11D98A87-CACA-4F52-B6E3-34DE8006A03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4" name="WindowTitle">
                <a:extLst>
                  <a:ext uri="{FF2B5EF4-FFF2-40B4-BE49-F238E27FC236}">
                    <a16:creationId xmlns:a16="http://schemas.microsoft.com/office/drawing/2014/main" id="{D1D9E9A0-A6DC-4097-84DE-6C3496B95926}"/>
                  </a:ext>
                </a:extLst>
              </p:cNvPr>
              <p:cNvSpPr txBox="1"/>
              <p:nvPr/>
            </p:nvSpPr>
            <p:spPr>
              <a:xfrm>
                <a:off x="240976" y="25843"/>
                <a:ext cx="1057932" cy="26462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Ventana principal</a:t>
                </a:r>
              </a:p>
            </p:txBody>
          </p:sp>
        </p:grpSp>
        <p:grpSp>
          <p:nvGrpSpPr>
            <p:cNvPr id="45" name="Minimize - Maximize - Close">
              <a:extLst>
                <a:ext uri="{FF2B5EF4-FFF2-40B4-BE49-F238E27FC236}">
                  <a16:creationId xmlns:a16="http://schemas.microsoft.com/office/drawing/2014/main" id="{FDA175D2-A97D-440A-BBB5-81D6B045F99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7" name="Line">
                <a:extLst>
                  <a:ext uri="{FF2B5EF4-FFF2-40B4-BE49-F238E27FC236}">
                    <a16:creationId xmlns:a16="http://schemas.microsoft.com/office/drawing/2014/main" id="{5958633F-02E0-421B-BFF9-5132B3481BF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B92B4026-7047-4F34-BD56-D608E61B61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99B16DC9-68BB-4C3A-8F41-497423C8737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91C1EBD8-3165-4A80-8101-BADCBF6EB0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AC5B0A26-9E5A-43E9-8A3F-D660D5E89AE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495708A0-C075-4EC3-BA7F-538E1EC760F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Tile">
            <a:extLst>
              <a:ext uri="{FF2B5EF4-FFF2-40B4-BE49-F238E27FC236}">
                <a16:creationId xmlns:a16="http://schemas.microsoft.com/office/drawing/2014/main" id="{68BD407A-4012-45E1-9EC2-85ACBDE4CB4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06052" y="707795"/>
            <a:ext cx="2882912" cy="56157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85B997C8-AE1C-4AED-AE1A-B5214E7BE3C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95923" y="759717"/>
            <a:ext cx="1450462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Oroz</a:t>
            </a:r>
          </a:p>
        </p:txBody>
      </p:sp>
      <p:pic>
        <p:nvPicPr>
          <p:cNvPr id="57" name="Picture 1">
            <a:extLst>
              <a:ext uri="{FF2B5EF4-FFF2-40B4-BE49-F238E27FC236}">
                <a16:creationId xmlns:a16="http://schemas.microsoft.com/office/drawing/2014/main" id="{1272AB7B-69EC-4C1F-A9CC-31960CFCB1C8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778592" y="3506651"/>
            <a:ext cx="354806" cy="347664"/>
          </a:xfrm>
          <a:prstGeom prst="rect">
            <a:avLst/>
          </a:prstGeom>
        </p:spPr>
      </p:pic>
      <p:pic>
        <p:nvPicPr>
          <p:cNvPr id="58" name="Picture 1">
            <a:extLst>
              <a:ext uri="{FF2B5EF4-FFF2-40B4-BE49-F238E27FC236}">
                <a16:creationId xmlns:a16="http://schemas.microsoft.com/office/drawing/2014/main" id="{3CD6CE37-2DE1-41CC-B5B9-1F58F3C1F54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8" y="2362653"/>
            <a:ext cx="204545" cy="260331"/>
          </a:xfrm>
          <a:prstGeom prst="rect">
            <a:avLst/>
          </a:prstGeom>
        </p:spPr>
      </p:pic>
      <p:pic>
        <p:nvPicPr>
          <p:cNvPr id="59" name="Picture 1">
            <a:extLst>
              <a:ext uri="{FF2B5EF4-FFF2-40B4-BE49-F238E27FC236}">
                <a16:creationId xmlns:a16="http://schemas.microsoft.com/office/drawing/2014/main" id="{D6C139BF-E888-4F47-A6DD-833BD726DFDA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5423" y="2948494"/>
            <a:ext cx="242888" cy="285751"/>
          </a:xfrm>
          <a:prstGeom prst="rect">
            <a:avLst/>
          </a:prstGeom>
        </p:spPr>
      </p:pic>
      <p:pic>
        <p:nvPicPr>
          <p:cNvPr id="60" name="Picture 1">
            <a:extLst>
              <a:ext uri="{FF2B5EF4-FFF2-40B4-BE49-F238E27FC236}">
                <a16:creationId xmlns:a16="http://schemas.microsoft.com/office/drawing/2014/main" id="{BF4AC388-09F3-4F04-8608-1A0C0101A6E6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778592" y="1752960"/>
            <a:ext cx="336551" cy="339725"/>
          </a:xfrm>
          <a:prstGeom prst="rect">
            <a:avLst/>
          </a:prstGeom>
        </p:spPr>
      </p:pic>
      <p:sp>
        <p:nvSpPr>
          <p:cNvPr id="61" name="Content">
            <a:hlinkClick r:id="rId91" action="ppaction://hlinksldjump"/>
            <a:extLst>
              <a:ext uri="{FF2B5EF4-FFF2-40B4-BE49-F238E27FC236}">
                <a16:creationId xmlns:a16="http://schemas.microsoft.com/office/drawing/2014/main" id="{35EAF131-F7DA-4948-AD7A-3B9C83E74A3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162198" y="1704607"/>
            <a:ext cx="19847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Presupuestos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92" action="ppaction://hlinksldjump"/>
            <a:extLst>
              <a:ext uri="{FF2B5EF4-FFF2-40B4-BE49-F238E27FC236}">
                <a16:creationId xmlns:a16="http://schemas.microsoft.com/office/drawing/2014/main" id="{541CF8FA-FFE2-43D7-858D-C807850AD2F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162198" y="2291143"/>
            <a:ext cx="158485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93" action="ppaction://hlinksldjump"/>
            <a:extLst>
              <a:ext uri="{FF2B5EF4-FFF2-40B4-BE49-F238E27FC236}">
                <a16:creationId xmlns:a16="http://schemas.microsoft.com/office/drawing/2014/main" id="{C8B8E54A-D0A3-47CA-BE4C-15493F28774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154912" y="2883621"/>
            <a:ext cx="16337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Accesorios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hlinkClick r:id="rId94" action="ppaction://hlinksldjump"/>
            <a:extLst>
              <a:ext uri="{FF2B5EF4-FFF2-40B4-BE49-F238E27FC236}">
                <a16:creationId xmlns:a16="http://schemas.microsoft.com/office/drawing/2014/main" id="{CACDFBEE-582D-4A78-B078-1649AC10936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154911" y="3470157"/>
            <a:ext cx="130035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Herrajes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128">
            <a:extLst>
              <a:ext uri="{FF2B5EF4-FFF2-40B4-BE49-F238E27FC236}">
                <a16:creationId xmlns:a16="http://schemas.microsoft.com/office/drawing/2014/main" id="{2DCCC4CC-6895-4F24-91C5-2EE880F9C3A7}"/>
              </a:ext>
            </a:extLst>
          </p:cNvPr>
          <p:cNvSpPr>
            <a:spLocks noEditPoint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808144" y="4142411"/>
            <a:ext cx="277445" cy="24406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Content">
            <a:hlinkClick r:id="rId95" action="ppaction://hlinksldjump"/>
            <a:extLst>
              <a:ext uri="{FF2B5EF4-FFF2-40B4-BE49-F238E27FC236}">
                <a16:creationId xmlns:a16="http://schemas.microsoft.com/office/drawing/2014/main" id="{A952777C-48F2-43E3-9800-EFDE5A0CD99C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137897" y="4056693"/>
            <a:ext cx="145424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Módulos</a:t>
            </a:r>
            <a:endParaRPr lang="en-US" sz="24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69A12162-3DA4-40AD-B861-7039FCD2118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746422" y="833827"/>
            <a:ext cx="1120115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Revisión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0" name="Picture 1">
            <a:hlinkClick r:id="rId96" action="ppaction://hlinksldjump"/>
            <a:extLst>
              <a:ext uri="{FF2B5EF4-FFF2-40B4-BE49-F238E27FC236}">
                <a16:creationId xmlns:a16="http://schemas.microsoft.com/office/drawing/2014/main" id="{3262FD99-A986-46AF-ABF7-25E1B308DEC8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2672" y="895741"/>
            <a:ext cx="213750" cy="247500"/>
          </a:xfrm>
          <a:prstGeom prst="rect">
            <a:avLst/>
          </a:prstGeom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EE747FA1-FE03-4DB8-A8D7-AF8329F58F4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419293" y="2185031"/>
            <a:ext cx="135287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Materiales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2FF08EC4-EDFA-4EF3-9880-A54BF076DF80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10100604" y="5700055"/>
            <a:ext cx="1373296" cy="4467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46D617E-6F91-46C4-98D5-22932D4BA08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413086" y="1389596"/>
            <a:ext cx="97706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Nombre: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9185711A-41C3-44E4-832D-14660B1AEB7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414270" y="1371316"/>
            <a:ext cx="7037329" cy="3183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Gabinete</a:t>
            </a: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alto</a:t>
            </a:r>
          </a:p>
        </p:txBody>
      </p:sp>
      <p:sp>
        <p:nvSpPr>
          <p:cNvPr id="71" name="Content">
            <a:hlinkClick r:id="rId98" action="ppaction://hlinksldjump"/>
            <a:extLst>
              <a:ext uri="{FF2B5EF4-FFF2-40B4-BE49-F238E27FC236}">
                <a16:creationId xmlns:a16="http://schemas.microsoft.com/office/drawing/2014/main" id="{4EAA061A-8051-4862-A75B-66B1260E8D25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1143062" y="4607130"/>
            <a:ext cx="13516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1">
            <a:extLst>
              <a:ext uri="{FF2B5EF4-FFF2-40B4-BE49-F238E27FC236}">
                <a16:creationId xmlns:a16="http://schemas.microsoft.com/office/drawing/2014/main" id="{20D40FA6-C346-4636-85B3-3B775EBEC19F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 rotWithShape="1"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88826" y="4693460"/>
            <a:ext cx="307181" cy="300038"/>
          </a:xfrm>
          <a:prstGeom prst="rect">
            <a:avLst/>
          </a:prstGeom>
        </p:spPr>
      </p:pic>
      <p:sp>
        <p:nvSpPr>
          <p:cNvPr id="73" name="Tile">
            <a:extLst>
              <a:ext uri="{FF2B5EF4-FFF2-40B4-BE49-F238E27FC236}">
                <a16:creationId xmlns:a16="http://schemas.microsoft.com/office/drawing/2014/main" id="{C5A26409-BCCA-4343-B3A6-0ECCA4CE576A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500916" y="171655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EA4FE265-614C-4FDE-AAD6-1602CF6C66F9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10627" y="2892248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C8ED7E1-7E01-4961-978E-BF60BA37CF42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510627" y="406224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E44DC647-8579-47EA-9F30-2EC1DD2059F7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510627" y="2305712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ile">
            <a:extLst>
              <a:ext uri="{FF2B5EF4-FFF2-40B4-BE49-F238E27FC236}">
                <a16:creationId xmlns:a16="http://schemas.microsoft.com/office/drawing/2014/main" id="{ADC03E84-93FE-4A4C-AF4A-FEFED1528987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510627" y="3487765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D80BE14F-0ADD-44DF-9C23-FBC46A155373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500916" y="4618410"/>
            <a:ext cx="70952" cy="415498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D7247DEE-389E-4CAE-8676-19A800883F1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3426734" y="1768332"/>
            <a:ext cx="59984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Alto: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6853FB15-B09A-4CD1-A9F7-B608EC4DEF1D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5144624" y="176649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grpSp>
        <p:nvGrpSpPr>
          <p:cNvPr id="82" name="NumericStepper">
            <a:extLst>
              <a:ext uri="{FF2B5EF4-FFF2-40B4-BE49-F238E27FC236}">
                <a16:creationId xmlns:a16="http://schemas.microsoft.com/office/drawing/2014/main" id="{828FC57E-17AF-48BE-A08A-72CDC54010AA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4417963" y="1766495"/>
            <a:ext cx="639086" cy="304172"/>
            <a:chOff x="4210050" y="3330449"/>
            <a:chExt cx="639086" cy="228600"/>
          </a:xfrm>
        </p:grpSpPr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03C09D1E-1A50-4710-9A60-67B77494C9CE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84" name="DownBox">
              <a:extLst>
                <a:ext uri="{FF2B5EF4-FFF2-40B4-BE49-F238E27FC236}">
                  <a16:creationId xmlns:a16="http://schemas.microsoft.com/office/drawing/2014/main" id="{AB95F680-1D8F-4867-A735-155703B38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DownArrow">
              <a:extLst>
                <a:ext uri="{FF2B5EF4-FFF2-40B4-BE49-F238E27FC236}">
                  <a16:creationId xmlns:a16="http://schemas.microsoft.com/office/drawing/2014/main" id="{85581189-79C2-4F22-8FDA-35D1F0807D3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UpBox">
              <a:extLst>
                <a:ext uri="{FF2B5EF4-FFF2-40B4-BE49-F238E27FC236}">
                  <a16:creationId xmlns:a16="http://schemas.microsoft.com/office/drawing/2014/main" id="{08D5F7CE-09F4-4ECB-9576-E2172595F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UpArrow">
              <a:extLst>
                <a:ext uri="{FF2B5EF4-FFF2-40B4-BE49-F238E27FC236}">
                  <a16:creationId xmlns:a16="http://schemas.microsoft.com/office/drawing/2014/main" id="{C076D2CC-64BE-4CFE-97BF-3A6ED1D7B0BE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8" name="NumericStepper">
            <a:extLst>
              <a:ext uri="{FF2B5EF4-FFF2-40B4-BE49-F238E27FC236}">
                <a16:creationId xmlns:a16="http://schemas.microsoft.com/office/drawing/2014/main" id="{185D8D8A-1157-4459-B7B9-F4FDBF3A5C57}"/>
              </a:ext>
            </a:extLst>
          </p:cNvPr>
          <p:cNvGrpSpPr/>
          <p:nvPr>
            <p:custDataLst>
              <p:custData r:id="rId32"/>
            </p:custDataLst>
          </p:nvPr>
        </p:nvGrpSpPr>
        <p:grpSpPr>
          <a:xfrm>
            <a:off x="5988315" y="1766495"/>
            <a:ext cx="639086" cy="304172"/>
            <a:chOff x="4210050" y="3330449"/>
            <a:chExt cx="639086" cy="228600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2F578113-C933-4A4A-A87C-71E4E5623AE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90" name="DownBox">
              <a:extLst>
                <a:ext uri="{FF2B5EF4-FFF2-40B4-BE49-F238E27FC236}">
                  <a16:creationId xmlns:a16="http://schemas.microsoft.com/office/drawing/2014/main" id="{D9283304-60AB-45B6-AF7F-DF5C706A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DownArrow">
              <a:extLst>
                <a:ext uri="{FF2B5EF4-FFF2-40B4-BE49-F238E27FC236}">
                  <a16:creationId xmlns:a16="http://schemas.microsoft.com/office/drawing/2014/main" id="{015516CB-416C-4B29-94B1-2C329B98AD4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UpBox">
              <a:extLst>
                <a:ext uri="{FF2B5EF4-FFF2-40B4-BE49-F238E27FC236}">
                  <a16:creationId xmlns:a16="http://schemas.microsoft.com/office/drawing/2014/main" id="{C175142C-8E22-443C-ADEA-97FBEE29A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UpArrow">
              <a:extLst>
                <a:ext uri="{FF2B5EF4-FFF2-40B4-BE49-F238E27FC236}">
                  <a16:creationId xmlns:a16="http://schemas.microsoft.com/office/drawing/2014/main" id="{E2A0AE2B-A1AF-4A10-A0DA-0827F548D712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FE666360-95E2-4EBB-9493-7762A5A1CAB8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6765296" y="1781014"/>
            <a:ext cx="134043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Profundidad</a:t>
            </a: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95" name="NumericStepper">
            <a:extLst>
              <a:ext uri="{FF2B5EF4-FFF2-40B4-BE49-F238E27FC236}">
                <a16:creationId xmlns:a16="http://schemas.microsoft.com/office/drawing/2014/main" id="{F6D75DC7-66E1-470C-8C81-ECCE65FA0553}"/>
              </a:ext>
            </a:extLst>
          </p:cNvPr>
          <p:cNvGrpSpPr/>
          <p:nvPr>
            <p:custDataLst>
              <p:custData r:id="rId34"/>
            </p:custDataLst>
          </p:nvPr>
        </p:nvGrpSpPr>
        <p:grpSpPr>
          <a:xfrm>
            <a:off x="8127624" y="1766495"/>
            <a:ext cx="639086" cy="304172"/>
            <a:chOff x="4210050" y="3330449"/>
            <a:chExt cx="639086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3E07EAA0-1825-4891-AA1E-8C04034D599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97" name="DownBox">
              <a:extLst>
                <a:ext uri="{FF2B5EF4-FFF2-40B4-BE49-F238E27FC236}">
                  <a16:creationId xmlns:a16="http://schemas.microsoft.com/office/drawing/2014/main" id="{5DC0DE65-54CD-488E-9F8D-49027CD96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DownArrow">
              <a:extLst>
                <a:ext uri="{FF2B5EF4-FFF2-40B4-BE49-F238E27FC236}">
                  <a16:creationId xmlns:a16="http://schemas.microsoft.com/office/drawing/2014/main" id="{AE6EC012-BA87-4336-9913-FAC9F5994C60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UpBox">
              <a:extLst>
                <a:ext uri="{FF2B5EF4-FFF2-40B4-BE49-F238E27FC236}">
                  <a16:creationId xmlns:a16="http://schemas.microsoft.com/office/drawing/2014/main" id="{6F0CC2C1-B3A6-4AB2-9FC4-9356960E9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UpArrow">
              <a:extLst>
                <a:ext uri="{FF2B5EF4-FFF2-40B4-BE49-F238E27FC236}">
                  <a16:creationId xmlns:a16="http://schemas.microsoft.com/office/drawing/2014/main" id="{C170EE64-ABF8-44AE-9DBA-62D28BF1DF6B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1" name="Tile">
            <a:extLst>
              <a:ext uri="{FF2B5EF4-FFF2-40B4-BE49-F238E27FC236}">
                <a16:creationId xmlns:a16="http://schemas.microsoft.com/office/drawing/2014/main" id="{8F45E170-217A-4583-BC39-69A73EC2A04D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3488238" y="2578572"/>
            <a:ext cx="3559676" cy="1740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092635EF-5908-432E-AF26-205F1073E48E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3504023" y="2595165"/>
            <a:ext cx="223651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Melamina</a:t>
            </a:r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Agatha</a:t>
            </a:r>
          </a:p>
        </p:txBody>
      </p:sp>
      <p:sp>
        <p:nvSpPr>
          <p:cNvPr id="103" name="Tile">
            <a:extLst>
              <a:ext uri="{FF2B5EF4-FFF2-40B4-BE49-F238E27FC236}">
                <a16:creationId xmlns:a16="http://schemas.microsoft.com/office/drawing/2014/main" id="{0510F6B6-74C6-4ABC-AF9E-6E5EC733FD37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3800026" y="3208845"/>
            <a:ext cx="681369" cy="743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NumericStepper">
            <a:extLst>
              <a:ext uri="{FF2B5EF4-FFF2-40B4-BE49-F238E27FC236}">
                <a16:creationId xmlns:a16="http://schemas.microsoft.com/office/drawing/2014/main" id="{E42EED9B-2F1F-4754-BF13-E5440D128809}"/>
              </a:ext>
            </a:extLst>
          </p:cNvPr>
          <p:cNvGrpSpPr/>
          <p:nvPr>
            <p:custDataLst>
              <p:custData r:id="rId38"/>
            </p:custDataLst>
          </p:nvPr>
        </p:nvGrpSpPr>
        <p:grpSpPr>
          <a:xfrm>
            <a:off x="6143266" y="3560249"/>
            <a:ext cx="639086" cy="304172"/>
            <a:chOff x="4210050" y="3330449"/>
            <a:chExt cx="639086" cy="228600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BDD38F2-1B0C-4CB0-A8E5-102AD659C56B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106" name="DownBox">
              <a:extLst>
                <a:ext uri="{FF2B5EF4-FFF2-40B4-BE49-F238E27FC236}">
                  <a16:creationId xmlns:a16="http://schemas.microsoft.com/office/drawing/2014/main" id="{0E221183-5D50-4869-9B84-4BDA4B661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>
              <a:extLst>
                <a:ext uri="{FF2B5EF4-FFF2-40B4-BE49-F238E27FC236}">
                  <a16:creationId xmlns:a16="http://schemas.microsoft.com/office/drawing/2014/main" id="{48873EA3-AB18-4FBD-B4FE-D73318FDEB8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>
              <a:extLst>
                <a:ext uri="{FF2B5EF4-FFF2-40B4-BE49-F238E27FC236}">
                  <a16:creationId xmlns:a16="http://schemas.microsoft.com/office/drawing/2014/main" id="{2F199FE4-5CEB-461D-AA89-7C8497494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>
              <a:extLst>
                <a:ext uri="{FF2B5EF4-FFF2-40B4-BE49-F238E27FC236}">
                  <a16:creationId xmlns:a16="http://schemas.microsoft.com/office/drawing/2014/main" id="{1AE19329-8F8D-48B0-9EC1-39EF84B2544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0" name="NumericStepper">
            <a:extLst>
              <a:ext uri="{FF2B5EF4-FFF2-40B4-BE49-F238E27FC236}">
                <a16:creationId xmlns:a16="http://schemas.microsoft.com/office/drawing/2014/main" id="{84CD0827-A9AD-457A-A49B-C9E4605CB8F9}"/>
              </a:ext>
            </a:extLst>
          </p:cNvPr>
          <p:cNvGrpSpPr/>
          <p:nvPr>
            <p:custDataLst>
              <p:custData r:id="rId39"/>
            </p:custDataLst>
          </p:nvPr>
        </p:nvGrpSpPr>
        <p:grpSpPr>
          <a:xfrm>
            <a:off x="6143266" y="3177079"/>
            <a:ext cx="639086" cy="304172"/>
            <a:chOff x="4210050" y="3330449"/>
            <a:chExt cx="639086" cy="228600"/>
          </a:xfrm>
        </p:grpSpPr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858017CD-2351-4139-8C78-6303B850E1BD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112" name="DownBox">
              <a:extLst>
                <a:ext uri="{FF2B5EF4-FFF2-40B4-BE49-F238E27FC236}">
                  <a16:creationId xmlns:a16="http://schemas.microsoft.com/office/drawing/2014/main" id="{2E74755E-73A2-4AEA-B6E0-8DE08E0CE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DownArrow">
              <a:extLst>
                <a:ext uri="{FF2B5EF4-FFF2-40B4-BE49-F238E27FC236}">
                  <a16:creationId xmlns:a16="http://schemas.microsoft.com/office/drawing/2014/main" id="{67C3F885-666D-40DB-A958-59D5489F668F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UpBox">
              <a:extLst>
                <a:ext uri="{FF2B5EF4-FFF2-40B4-BE49-F238E27FC236}">
                  <a16:creationId xmlns:a16="http://schemas.microsoft.com/office/drawing/2014/main" id="{CCA30076-19DF-49EF-9198-C4FDC77B5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UpArrow">
              <a:extLst>
                <a:ext uri="{FF2B5EF4-FFF2-40B4-BE49-F238E27FC236}">
                  <a16:creationId xmlns:a16="http://schemas.microsoft.com/office/drawing/2014/main" id="{E49FB84D-EAE8-477D-A079-EA4D525F8BE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6" name="Content">
            <a:extLst>
              <a:ext uri="{FF2B5EF4-FFF2-40B4-BE49-F238E27FC236}">
                <a16:creationId xmlns:a16="http://schemas.microsoft.com/office/drawing/2014/main" id="{6F00C5E8-D5AE-4404-B97E-D2E5F09784FD}"/>
              </a:ext>
            </a:extLst>
          </p:cNvPr>
          <p:cNvSpPr txBox="1"/>
          <p:nvPr>
            <p:custDataLst>
              <p:custData r:id="rId40"/>
            </p:custDataLst>
          </p:nvPr>
        </p:nvSpPr>
        <p:spPr>
          <a:xfrm>
            <a:off x="5086710" y="3188863"/>
            <a:ext cx="7398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Largo:</a:t>
            </a: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id="{4CB4D172-6264-4B8F-8028-582429BCC4F5}"/>
              </a:ext>
            </a:extLst>
          </p:cNvPr>
          <p:cNvSpPr txBox="1"/>
          <p:nvPr>
            <p:custDataLst>
              <p:custData r:id="rId41"/>
            </p:custDataLst>
          </p:nvPr>
        </p:nvSpPr>
        <p:spPr>
          <a:xfrm>
            <a:off x="5086710" y="3549766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sp>
        <p:nvSpPr>
          <p:cNvPr id="118" name="Tile">
            <a:extLst>
              <a:ext uri="{FF2B5EF4-FFF2-40B4-BE49-F238E27FC236}">
                <a16:creationId xmlns:a16="http://schemas.microsoft.com/office/drawing/2014/main" id="{A163227D-01CC-427E-B3CB-C98A33FDF7A2}"/>
              </a:ext>
            </a:extLst>
          </p:cNvPr>
          <p:cNvSpPr/>
          <p:nvPr>
            <p:custDataLst>
              <p:custData r:id="rId42"/>
            </p:custDataLst>
          </p:nvPr>
        </p:nvSpPr>
        <p:spPr>
          <a:xfrm>
            <a:off x="3486295" y="4435418"/>
            <a:ext cx="3559676" cy="1740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C5827133-8661-4306-B9C8-53B0BDD92220}"/>
              </a:ext>
            </a:extLst>
          </p:cNvPr>
          <p:cNvSpPr txBox="1"/>
          <p:nvPr>
            <p:custDataLst>
              <p:custData r:id="rId43"/>
            </p:custDataLst>
          </p:nvPr>
        </p:nvSpPr>
        <p:spPr>
          <a:xfrm>
            <a:off x="3502080" y="4452011"/>
            <a:ext cx="15808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MDF natural</a:t>
            </a:r>
          </a:p>
        </p:txBody>
      </p:sp>
      <p:sp>
        <p:nvSpPr>
          <p:cNvPr id="120" name="Tile">
            <a:extLst>
              <a:ext uri="{FF2B5EF4-FFF2-40B4-BE49-F238E27FC236}">
                <a16:creationId xmlns:a16="http://schemas.microsoft.com/office/drawing/2014/main" id="{71F3695E-A56B-4599-AA78-290B3CD319BA}"/>
              </a:ext>
            </a:extLst>
          </p:cNvPr>
          <p:cNvSpPr/>
          <p:nvPr>
            <p:custDataLst>
              <p:custData r:id="rId44"/>
            </p:custDataLst>
          </p:nvPr>
        </p:nvSpPr>
        <p:spPr>
          <a:xfrm>
            <a:off x="3798083" y="5091091"/>
            <a:ext cx="681369" cy="743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NumericStepper">
            <a:extLst>
              <a:ext uri="{FF2B5EF4-FFF2-40B4-BE49-F238E27FC236}">
                <a16:creationId xmlns:a16="http://schemas.microsoft.com/office/drawing/2014/main" id="{347ECEED-78B8-4D5C-BAEB-A11B3A5CC0F0}"/>
              </a:ext>
            </a:extLst>
          </p:cNvPr>
          <p:cNvGrpSpPr/>
          <p:nvPr>
            <p:custDataLst>
              <p:custData r:id="rId45"/>
            </p:custDataLst>
          </p:nvPr>
        </p:nvGrpSpPr>
        <p:grpSpPr>
          <a:xfrm>
            <a:off x="6141323" y="5442495"/>
            <a:ext cx="639086" cy="304172"/>
            <a:chOff x="4210050" y="3330449"/>
            <a:chExt cx="639086" cy="228600"/>
          </a:xfrm>
        </p:grpSpPr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D2B8ED8F-49EB-4CF6-92A4-BA1B9D4015ED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123" name="DownBox">
              <a:extLst>
                <a:ext uri="{FF2B5EF4-FFF2-40B4-BE49-F238E27FC236}">
                  <a16:creationId xmlns:a16="http://schemas.microsoft.com/office/drawing/2014/main" id="{AE0E580E-4C9E-40F1-AFBD-3589F38DF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DownArrow">
              <a:extLst>
                <a:ext uri="{FF2B5EF4-FFF2-40B4-BE49-F238E27FC236}">
                  <a16:creationId xmlns:a16="http://schemas.microsoft.com/office/drawing/2014/main" id="{551B1D42-3383-40A6-8E07-EF00207AF858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UpBox">
              <a:extLst>
                <a:ext uri="{FF2B5EF4-FFF2-40B4-BE49-F238E27FC236}">
                  <a16:creationId xmlns:a16="http://schemas.microsoft.com/office/drawing/2014/main" id="{F8E8A669-008F-4A72-A6B3-401532226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UpArrow">
              <a:extLst>
                <a:ext uri="{FF2B5EF4-FFF2-40B4-BE49-F238E27FC236}">
                  <a16:creationId xmlns:a16="http://schemas.microsoft.com/office/drawing/2014/main" id="{032EDBAC-DA33-409C-B4B5-96ECAF67F6E6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7" name="NumericStepper">
            <a:extLst>
              <a:ext uri="{FF2B5EF4-FFF2-40B4-BE49-F238E27FC236}">
                <a16:creationId xmlns:a16="http://schemas.microsoft.com/office/drawing/2014/main" id="{3169EF21-BEFA-48E5-B177-65E906FB096E}"/>
              </a:ext>
            </a:extLst>
          </p:cNvPr>
          <p:cNvGrpSpPr/>
          <p:nvPr>
            <p:custDataLst>
              <p:custData r:id="rId46"/>
            </p:custDataLst>
          </p:nvPr>
        </p:nvGrpSpPr>
        <p:grpSpPr>
          <a:xfrm>
            <a:off x="6141323" y="5059325"/>
            <a:ext cx="639086" cy="304172"/>
            <a:chOff x="4210050" y="3330449"/>
            <a:chExt cx="639086" cy="228600"/>
          </a:xfrm>
        </p:grpSpPr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5CB65C79-D1D1-4ED5-B21E-5D27838B9F97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0.0</a:t>
              </a:r>
            </a:p>
          </p:txBody>
        </p:sp>
        <p:sp>
          <p:nvSpPr>
            <p:cNvPr id="129" name="DownBox">
              <a:extLst>
                <a:ext uri="{FF2B5EF4-FFF2-40B4-BE49-F238E27FC236}">
                  <a16:creationId xmlns:a16="http://schemas.microsoft.com/office/drawing/2014/main" id="{512DE418-C11A-476C-97DB-416E749BB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DownArrow">
              <a:extLst>
                <a:ext uri="{FF2B5EF4-FFF2-40B4-BE49-F238E27FC236}">
                  <a16:creationId xmlns:a16="http://schemas.microsoft.com/office/drawing/2014/main" id="{A93D0A22-B146-40B7-8151-9781CA4D9FA0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UpBox">
              <a:extLst>
                <a:ext uri="{FF2B5EF4-FFF2-40B4-BE49-F238E27FC236}">
                  <a16:creationId xmlns:a16="http://schemas.microsoft.com/office/drawing/2014/main" id="{CA5838D0-1C91-4562-B120-161CADB97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UpArrow">
              <a:extLst>
                <a:ext uri="{FF2B5EF4-FFF2-40B4-BE49-F238E27FC236}">
                  <a16:creationId xmlns:a16="http://schemas.microsoft.com/office/drawing/2014/main" id="{0E4A24BF-CDB1-4D48-9B9D-E169798AADC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3" name="Content">
            <a:extLst>
              <a:ext uri="{FF2B5EF4-FFF2-40B4-BE49-F238E27FC236}">
                <a16:creationId xmlns:a16="http://schemas.microsoft.com/office/drawing/2014/main" id="{A4F809CA-2471-4E02-8AE1-7C39538E56ED}"/>
              </a:ext>
            </a:extLst>
          </p:cNvPr>
          <p:cNvSpPr txBox="1"/>
          <p:nvPr>
            <p:custDataLst>
              <p:custData r:id="rId47"/>
            </p:custDataLst>
          </p:nvPr>
        </p:nvSpPr>
        <p:spPr>
          <a:xfrm>
            <a:off x="5084767" y="5071109"/>
            <a:ext cx="7398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Largo: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6D468DAF-AF7E-4362-90B7-71DD110E4D69}"/>
              </a:ext>
            </a:extLst>
          </p:cNvPr>
          <p:cNvSpPr txBox="1"/>
          <p:nvPr>
            <p:custDataLst>
              <p:custData r:id="rId48"/>
            </p:custDataLst>
          </p:nvPr>
        </p:nvSpPr>
        <p:spPr>
          <a:xfrm>
            <a:off x="5084767" y="543201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Ancho:</a:t>
            </a:r>
          </a:p>
        </p:txBody>
      </p:sp>
      <p:grpSp>
        <p:nvGrpSpPr>
          <p:cNvPr id="135" name="ScrollbarVertical">
            <a:extLst>
              <a:ext uri="{FF2B5EF4-FFF2-40B4-BE49-F238E27FC236}">
                <a16:creationId xmlns:a16="http://schemas.microsoft.com/office/drawing/2014/main" id="{2C0066B5-DD1E-43E4-B11A-309553A198E0}"/>
              </a:ext>
            </a:extLst>
          </p:cNvPr>
          <p:cNvGrpSpPr/>
          <p:nvPr>
            <p:custDataLst>
              <p:custData r:id="rId49"/>
            </p:custDataLst>
          </p:nvPr>
        </p:nvGrpSpPr>
        <p:grpSpPr>
          <a:xfrm>
            <a:off x="7142023" y="2578572"/>
            <a:ext cx="306522" cy="3597301"/>
            <a:chOff x="4496659" y="1543109"/>
            <a:chExt cx="147992" cy="3562291"/>
          </a:xfrm>
        </p:grpSpPr>
        <p:sp>
          <p:nvSpPr>
            <p:cNvPr id="136" name="Background">
              <a:extLst>
                <a:ext uri="{FF2B5EF4-FFF2-40B4-BE49-F238E27FC236}">
                  <a16:creationId xmlns:a16="http://schemas.microsoft.com/office/drawing/2014/main" id="{1F6E187C-A840-4037-9AB2-2F261B04A2E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37" name="Slider">
              <a:extLst>
                <a:ext uri="{FF2B5EF4-FFF2-40B4-BE49-F238E27FC236}">
                  <a16:creationId xmlns:a16="http://schemas.microsoft.com/office/drawing/2014/main" id="{9A28A94E-6E1C-4E9A-9A82-FE429CF2C9D2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8" name="UpArrow">
              <a:extLst>
                <a:ext uri="{FF2B5EF4-FFF2-40B4-BE49-F238E27FC236}">
                  <a16:creationId xmlns:a16="http://schemas.microsoft.com/office/drawing/2014/main" id="{30BD6ADD-EB82-4F26-8DB6-89918591CE1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9" name="DownArrow">
              <a:extLst>
                <a:ext uri="{FF2B5EF4-FFF2-40B4-BE49-F238E27FC236}">
                  <a16:creationId xmlns:a16="http://schemas.microsoft.com/office/drawing/2014/main" id="{A7666399-5AE7-4DC1-B261-32D56D8A38C0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Content">
            <a:hlinkClick r:id="rId100" action="ppaction://hlinksldjump"/>
            <a:extLst>
              <a:ext uri="{FF2B5EF4-FFF2-40B4-BE49-F238E27FC236}">
                <a16:creationId xmlns:a16="http://schemas.microsoft.com/office/drawing/2014/main" id="{C1CF3301-2AA9-42A3-BDC0-13CCB586783F}"/>
              </a:ext>
            </a:extLst>
          </p:cNvPr>
          <p:cNvSpPr/>
          <p:nvPr>
            <p:custDataLst>
              <p:custData r:id="rId50"/>
            </p:custDataLst>
          </p:nvPr>
        </p:nvSpPr>
        <p:spPr>
          <a:xfrm>
            <a:off x="7562682" y="5699034"/>
            <a:ext cx="1263530" cy="446793"/>
          </a:xfrm>
          <a:prstGeom prst="roundRect">
            <a:avLst/>
          </a:prstGeom>
          <a:solidFill>
            <a:srgbClr val="C0000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1" name="Picture 2" descr="C:\Users\t-dantay\Documents\Placeholders\setting.png">
            <a:hlinkClick r:id="rId101" action="ppaction://hlinksldjump"/>
            <a:extLst>
              <a:ext uri="{FF2B5EF4-FFF2-40B4-BE49-F238E27FC236}">
                <a16:creationId xmlns:a16="http://schemas.microsoft.com/office/drawing/2014/main" id="{643E994D-1448-48AE-B0E0-3D6BBD0AD971}"/>
              </a:ext>
            </a:extLst>
          </p:cNvPr>
          <p:cNvPicPr>
            <a:picLocks noChangeAspect="1" noChangeArrowheads="1"/>
          </p:cNvPicPr>
          <p:nvPr>
            <p:custDataLst>
              <p:custData r:id="rId51"/>
            </p:custDataLst>
          </p:nvPr>
        </p:nvPicPr>
        <p:blipFill rotWithShape="1"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610467" y="5549314"/>
            <a:ext cx="71585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ile">
            <a:extLst>
              <a:ext uri="{FF2B5EF4-FFF2-40B4-BE49-F238E27FC236}">
                <a16:creationId xmlns:a16="http://schemas.microsoft.com/office/drawing/2014/main" id="{01EB123A-4F22-4F5D-B195-C10BA13A17ED}"/>
              </a:ext>
            </a:extLst>
          </p:cNvPr>
          <p:cNvSpPr/>
          <p:nvPr>
            <p:custDataLst>
              <p:custData r:id="rId52"/>
            </p:custDataLst>
          </p:nvPr>
        </p:nvSpPr>
        <p:spPr>
          <a:xfrm>
            <a:off x="8086929" y="2958611"/>
            <a:ext cx="749092" cy="17348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ile">
            <a:extLst>
              <a:ext uri="{FF2B5EF4-FFF2-40B4-BE49-F238E27FC236}">
                <a16:creationId xmlns:a16="http://schemas.microsoft.com/office/drawing/2014/main" id="{FB8195C8-51A8-4C08-A8C8-74338D1ADF7D}"/>
              </a:ext>
            </a:extLst>
          </p:cNvPr>
          <p:cNvSpPr/>
          <p:nvPr>
            <p:custDataLst>
              <p:custData r:id="rId53"/>
            </p:custDataLst>
          </p:nvPr>
        </p:nvSpPr>
        <p:spPr>
          <a:xfrm>
            <a:off x="10287996" y="2942931"/>
            <a:ext cx="749092" cy="1750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ile">
            <a:extLst>
              <a:ext uri="{FF2B5EF4-FFF2-40B4-BE49-F238E27FC236}">
                <a16:creationId xmlns:a16="http://schemas.microsoft.com/office/drawing/2014/main" id="{EDDBCE93-7096-4B43-B347-40D15A26D49B}"/>
              </a:ext>
            </a:extLst>
          </p:cNvPr>
          <p:cNvSpPr/>
          <p:nvPr>
            <p:custDataLst>
              <p:custData r:id="rId54"/>
            </p:custDataLst>
          </p:nvPr>
        </p:nvSpPr>
        <p:spPr>
          <a:xfrm>
            <a:off x="9197958" y="2776310"/>
            <a:ext cx="681369" cy="743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ile">
            <a:extLst>
              <a:ext uri="{FF2B5EF4-FFF2-40B4-BE49-F238E27FC236}">
                <a16:creationId xmlns:a16="http://schemas.microsoft.com/office/drawing/2014/main" id="{D2969E43-9908-4B4F-AD0D-741C032C7276}"/>
              </a:ext>
            </a:extLst>
          </p:cNvPr>
          <p:cNvSpPr/>
          <p:nvPr>
            <p:custDataLst>
              <p:custData r:id="rId55"/>
            </p:custDataLst>
          </p:nvPr>
        </p:nvSpPr>
        <p:spPr>
          <a:xfrm>
            <a:off x="9197916" y="3721360"/>
            <a:ext cx="681369" cy="743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ile">
            <a:extLst>
              <a:ext uri="{FF2B5EF4-FFF2-40B4-BE49-F238E27FC236}">
                <a16:creationId xmlns:a16="http://schemas.microsoft.com/office/drawing/2014/main" id="{6255F997-C353-4CAE-A229-AF321108F8E0}"/>
              </a:ext>
            </a:extLst>
          </p:cNvPr>
          <p:cNvSpPr/>
          <p:nvPr>
            <p:custDataLst>
              <p:custData r:id="rId56"/>
            </p:custDataLst>
          </p:nvPr>
        </p:nvSpPr>
        <p:spPr>
          <a:xfrm>
            <a:off x="8462283" y="4916092"/>
            <a:ext cx="2187218" cy="4949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Content">
            <a:extLst>
              <a:ext uri="{FF2B5EF4-FFF2-40B4-BE49-F238E27FC236}">
                <a16:creationId xmlns:a16="http://schemas.microsoft.com/office/drawing/2014/main" id="{518A01BA-D708-4C2F-A9AB-E09C44112A9D}"/>
              </a:ext>
            </a:extLst>
          </p:cNvPr>
          <p:cNvSpPr txBox="1"/>
          <p:nvPr>
            <p:custDataLst>
              <p:custData r:id="rId57"/>
            </p:custDataLst>
          </p:nvPr>
        </p:nvSpPr>
        <p:spPr>
          <a:xfrm>
            <a:off x="3969043" y="3403847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48" name="Content">
            <a:extLst>
              <a:ext uri="{FF2B5EF4-FFF2-40B4-BE49-F238E27FC236}">
                <a16:creationId xmlns:a16="http://schemas.microsoft.com/office/drawing/2014/main" id="{BF3C3108-15E1-4B9B-BFC0-473CFE19C9BC}"/>
              </a:ext>
            </a:extLst>
          </p:cNvPr>
          <p:cNvSpPr txBox="1"/>
          <p:nvPr>
            <p:custDataLst>
              <p:custData r:id="rId58"/>
            </p:custDataLst>
          </p:nvPr>
        </p:nvSpPr>
        <p:spPr>
          <a:xfrm>
            <a:off x="3970430" y="5279591"/>
            <a:ext cx="33214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49" name="Content">
            <a:extLst>
              <a:ext uri="{FF2B5EF4-FFF2-40B4-BE49-F238E27FC236}">
                <a16:creationId xmlns:a16="http://schemas.microsoft.com/office/drawing/2014/main" id="{A5B8622E-5E1F-44D1-AAD0-98CB72BE3F1D}"/>
              </a:ext>
            </a:extLst>
          </p:cNvPr>
          <p:cNvSpPr txBox="1"/>
          <p:nvPr>
            <p:custDataLst>
              <p:custData r:id="rId59"/>
            </p:custDataLst>
          </p:nvPr>
        </p:nvSpPr>
        <p:spPr>
          <a:xfrm>
            <a:off x="9381004" y="2971312"/>
            <a:ext cx="34977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50" name="Content">
            <a:extLst>
              <a:ext uri="{FF2B5EF4-FFF2-40B4-BE49-F238E27FC236}">
                <a16:creationId xmlns:a16="http://schemas.microsoft.com/office/drawing/2014/main" id="{B11E017C-771E-43E2-83EC-72961A13106B}"/>
              </a:ext>
            </a:extLst>
          </p:cNvPr>
          <p:cNvSpPr txBox="1"/>
          <p:nvPr>
            <p:custDataLst>
              <p:custData r:id="rId60"/>
            </p:custDataLst>
          </p:nvPr>
        </p:nvSpPr>
        <p:spPr>
          <a:xfrm>
            <a:off x="9381004" y="3910499"/>
            <a:ext cx="33214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51" name="Content">
            <a:extLst>
              <a:ext uri="{FF2B5EF4-FFF2-40B4-BE49-F238E27FC236}">
                <a16:creationId xmlns:a16="http://schemas.microsoft.com/office/drawing/2014/main" id="{C3837E60-F442-465E-889C-EED3BA908BC6}"/>
              </a:ext>
            </a:extLst>
          </p:cNvPr>
          <p:cNvSpPr txBox="1"/>
          <p:nvPr>
            <p:custDataLst>
              <p:custData r:id="rId61"/>
            </p:custDataLst>
          </p:nvPr>
        </p:nvSpPr>
        <p:spPr>
          <a:xfrm>
            <a:off x="8286763" y="3690582"/>
            <a:ext cx="34336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152" name="Content">
            <a:extLst>
              <a:ext uri="{FF2B5EF4-FFF2-40B4-BE49-F238E27FC236}">
                <a16:creationId xmlns:a16="http://schemas.microsoft.com/office/drawing/2014/main" id="{E779BDEC-8A59-41BC-AFB5-AED902FCDC6D}"/>
              </a:ext>
            </a:extLst>
          </p:cNvPr>
          <p:cNvSpPr txBox="1"/>
          <p:nvPr>
            <p:custDataLst>
              <p:custData r:id="rId62"/>
            </p:custDataLst>
          </p:nvPr>
        </p:nvSpPr>
        <p:spPr>
          <a:xfrm>
            <a:off x="10467400" y="3645123"/>
            <a:ext cx="36420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</a:p>
        </p:txBody>
      </p:sp>
      <p:sp>
        <p:nvSpPr>
          <p:cNvPr id="153" name="Content">
            <a:extLst>
              <a:ext uri="{FF2B5EF4-FFF2-40B4-BE49-F238E27FC236}">
                <a16:creationId xmlns:a16="http://schemas.microsoft.com/office/drawing/2014/main" id="{12B4A835-CE4A-4C1E-883F-679721CED5D2}"/>
              </a:ext>
            </a:extLst>
          </p:cNvPr>
          <p:cNvSpPr txBox="1"/>
          <p:nvPr>
            <p:custDataLst>
              <p:custData r:id="rId63"/>
            </p:custDataLst>
          </p:nvPr>
        </p:nvSpPr>
        <p:spPr>
          <a:xfrm>
            <a:off x="9381345" y="4998467"/>
            <a:ext cx="31451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</a:p>
        </p:txBody>
      </p:sp>
      <p:sp>
        <p:nvSpPr>
          <p:cNvPr id="154" name="Freeform 93">
            <a:extLst>
              <a:ext uri="{FF2B5EF4-FFF2-40B4-BE49-F238E27FC236}">
                <a16:creationId xmlns:a16="http://schemas.microsoft.com/office/drawing/2014/main" id="{2B369A83-5126-4B0E-938A-4878244855D9}"/>
              </a:ext>
            </a:extLst>
          </p:cNvPr>
          <p:cNvSpPr>
            <a:spLocks/>
          </p:cNvSpPr>
          <p:nvPr>
            <p:custDataLst>
              <p:custData r:id="rId64"/>
              <p:custData r:id="rId65"/>
            </p:custDataLst>
          </p:nvPr>
        </p:nvSpPr>
        <p:spPr bwMode="black">
          <a:xfrm>
            <a:off x="8911415" y="1822149"/>
            <a:ext cx="216000" cy="21600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Tile">
            <a:extLst>
              <a:ext uri="{FF2B5EF4-FFF2-40B4-BE49-F238E27FC236}">
                <a16:creationId xmlns:a16="http://schemas.microsoft.com/office/drawing/2014/main" id="{5E060A14-7404-4B3F-A6F5-67EF6677FE07}"/>
              </a:ext>
            </a:extLst>
          </p:cNvPr>
          <p:cNvSpPr/>
          <p:nvPr>
            <p:custDataLst>
              <p:custData r:id="rId66"/>
            </p:custDataLst>
          </p:nvPr>
        </p:nvSpPr>
        <p:spPr>
          <a:xfrm rot="16200000">
            <a:off x="4115908" y="4768384"/>
            <a:ext cx="45719" cy="681369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ile">
            <a:extLst>
              <a:ext uri="{FF2B5EF4-FFF2-40B4-BE49-F238E27FC236}">
                <a16:creationId xmlns:a16="http://schemas.microsoft.com/office/drawing/2014/main" id="{A57DADC2-B331-45EE-AAD2-E3D687E1D0D1}"/>
              </a:ext>
            </a:extLst>
          </p:cNvPr>
          <p:cNvSpPr/>
          <p:nvPr>
            <p:custDataLst>
              <p:custData r:id="rId67"/>
            </p:custDataLst>
          </p:nvPr>
        </p:nvSpPr>
        <p:spPr>
          <a:xfrm rot="16200000">
            <a:off x="4115908" y="5483616"/>
            <a:ext cx="45719" cy="681369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CheckBoxChecked">
            <a:extLst>
              <a:ext uri="{FF2B5EF4-FFF2-40B4-BE49-F238E27FC236}">
                <a16:creationId xmlns:a16="http://schemas.microsoft.com/office/drawing/2014/main" id="{51542C24-0017-4505-8D9D-59E9D7EA34FC}"/>
              </a:ext>
            </a:extLst>
          </p:cNvPr>
          <p:cNvGrpSpPr/>
          <p:nvPr>
            <p:custDataLst>
              <p:custData r:id="rId68"/>
            </p:custDataLst>
          </p:nvPr>
        </p:nvGrpSpPr>
        <p:grpSpPr>
          <a:xfrm>
            <a:off x="3592216" y="4740734"/>
            <a:ext cx="891007" cy="230832"/>
            <a:chOff x="4317072" y="3312427"/>
            <a:chExt cx="891007" cy="230832"/>
          </a:xfrm>
        </p:grpSpPr>
        <p:grpSp>
          <p:nvGrpSpPr>
            <p:cNvPr id="158" name="Group 2">
              <a:extLst>
                <a:ext uri="{FF2B5EF4-FFF2-40B4-BE49-F238E27FC236}">
                  <a16:creationId xmlns:a16="http://schemas.microsoft.com/office/drawing/2014/main" id="{6A63092A-BCB0-47F2-BA43-DED7796569BD}"/>
                </a:ext>
              </a:extLst>
            </p:cNvPr>
            <p:cNvGrpSpPr/>
            <p:nvPr/>
          </p:nvGrpSpPr>
          <p:grpSpPr>
            <a:xfrm>
              <a:off x="4354447" y="3312427"/>
              <a:ext cx="853632" cy="230832"/>
              <a:chOff x="5179843" y="2087451"/>
              <a:chExt cx="800025" cy="216403"/>
            </a:xfrm>
          </p:grpSpPr>
          <p:sp>
            <p:nvSpPr>
              <p:cNvPr id="160" name="Content">
                <a:extLst>
                  <a:ext uri="{FF2B5EF4-FFF2-40B4-BE49-F238E27FC236}">
                    <a16:creationId xmlns:a16="http://schemas.microsoft.com/office/drawing/2014/main" id="{FA967338-1010-4036-AB51-870BF53CA648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80002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Contorno</a:t>
                </a:r>
                <a:endPara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1" name="CheckBox">
                <a:extLst>
                  <a:ext uri="{FF2B5EF4-FFF2-40B4-BE49-F238E27FC236}">
                    <a16:creationId xmlns:a16="http://schemas.microsoft.com/office/drawing/2014/main" id="{2E5F4FA1-ACD7-449A-90E3-E403797DFD3C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1CC67E9-37F2-45E3-9106-E95933668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2" name="Tile">
            <a:extLst>
              <a:ext uri="{FF2B5EF4-FFF2-40B4-BE49-F238E27FC236}">
                <a16:creationId xmlns:a16="http://schemas.microsoft.com/office/drawing/2014/main" id="{D3EF67C8-F8AE-4C4B-BDA3-7A66F26CFB04}"/>
              </a:ext>
            </a:extLst>
          </p:cNvPr>
          <p:cNvSpPr/>
          <p:nvPr>
            <p:custDataLst>
              <p:custData r:id="rId69"/>
            </p:custDataLst>
          </p:nvPr>
        </p:nvSpPr>
        <p:spPr>
          <a:xfrm rot="16200000">
            <a:off x="9515741" y="3386533"/>
            <a:ext cx="45719" cy="681369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ile">
            <a:extLst>
              <a:ext uri="{FF2B5EF4-FFF2-40B4-BE49-F238E27FC236}">
                <a16:creationId xmlns:a16="http://schemas.microsoft.com/office/drawing/2014/main" id="{EDF206F1-0D32-454A-A336-16872EA4A3A6}"/>
              </a:ext>
            </a:extLst>
          </p:cNvPr>
          <p:cNvSpPr/>
          <p:nvPr>
            <p:custDataLst>
              <p:custData r:id="rId70"/>
            </p:custDataLst>
          </p:nvPr>
        </p:nvSpPr>
        <p:spPr>
          <a:xfrm rot="16200000">
            <a:off x="9515741" y="4101765"/>
            <a:ext cx="45719" cy="681369"/>
          </a:xfrm>
          <a:prstGeom prst="rect">
            <a:avLst/>
          </a:prstGeom>
          <a:solidFill>
            <a:srgbClr val="D2A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4" name="CheckBoxUnchecked">
            <a:extLst>
              <a:ext uri="{FF2B5EF4-FFF2-40B4-BE49-F238E27FC236}">
                <a16:creationId xmlns:a16="http://schemas.microsoft.com/office/drawing/2014/main" id="{EC540BD1-05BF-45C5-9455-0748114608B9}"/>
              </a:ext>
            </a:extLst>
          </p:cNvPr>
          <p:cNvGrpSpPr/>
          <p:nvPr>
            <p:custDataLst>
              <p:custData r:id="rId71"/>
            </p:custDataLst>
          </p:nvPr>
        </p:nvGrpSpPr>
        <p:grpSpPr>
          <a:xfrm>
            <a:off x="3645432" y="2894246"/>
            <a:ext cx="853636" cy="230832"/>
            <a:chOff x="5179843" y="2087450"/>
            <a:chExt cx="800029" cy="216403"/>
          </a:xfrm>
        </p:grpSpPr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82C2EF5C-122A-4366-8BF1-97E98B3B36C6}"/>
                </a:ext>
              </a:extLst>
            </p:cNvPr>
            <p:cNvSpPr txBox="1"/>
            <p:nvPr/>
          </p:nvSpPr>
          <p:spPr>
            <a:xfrm>
              <a:off x="5179847" y="2087450"/>
              <a:ext cx="80002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Contorno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CheckBox">
              <a:extLst>
                <a:ext uri="{FF2B5EF4-FFF2-40B4-BE49-F238E27FC236}">
                  <a16:creationId xmlns:a16="http://schemas.microsoft.com/office/drawing/2014/main" id="{FC06B3BA-1486-4C4F-B319-688AFD909352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7" name="DropdownBox">
            <a:extLst>
              <a:ext uri="{FF2B5EF4-FFF2-40B4-BE49-F238E27FC236}">
                <a16:creationId xmlns:a16="http://schemas.microsoft.com/office/drawing/2014/main" id="{93824F2A-E17A-4EC3-B77B-26C06C0B6517}"/>
              </a:ext>
            </a:extLst>
          </p:cNvPr>
          <p:cNvGrpSpPr/>
          <p:nvPr>
            <p:custDataLst>
              <p:custData r:id="rId72"/>
            </p:custDataLst>
          </p:nvPr>
        </p:nvGrpSpPr>
        <p:grpSpPr>
          <a:xfrm>
            <a:off x="4492179" y="4767422"/>
            <a:ext cx="1097652" cy="209668"/>
            <a:chOff x="4016824" y="3329200"/>
            <a:chExt cx="1097652" cy="228600"/>
          </a:xfrm>
        </p:grpSpPr>
        <p:sp>
          <p:nvSpPr>
            <p:cNvPr id="168" name="Content">
              <a:extLst>
                <a:ext uri="{FF2B5EF4-FFF2-40B4-BE49-F238E27FC236}">
                  <a16:creationId xmlns:a16="http://schemas.microsoft.com/office/drawing/2014/main" id="{8F5B0C7E-2432-4FAF-ACEC-94A96B662F5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Cubrecanto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DownArrow">
              <a:extLst>
                <a:ext uri="{FF2B5EF4-FFF2-40B4-BE49-F238E27FC236}">
                  <a16:creationId xmlns:a16="http://schemas.microsoft.com/office/drawing/2014/main" id="{5A068229-D93F-47F6-A515-1AF4EFA58D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70" name="Picture 1">
            <a:extLst>
              <a:ext uri="{FF2B5EF4-FFF2-40B4-BE49-F238E27FC236}">
                <a16:creationId xmlns:a16="http://schemas.microsoft.com/office/drawing/2014/main" id="{223D0B45-D62A-493A-BB12-EBB540620AA8}"/>
              </a:ext>
            </a:extLst>
          </p:cNvPr>
          <p:cNvPicPr>
            <a:picLocks noChangeAspect="1"/>
          </p:cNvPicPr>
          <p:nvPr>
            <p:custDataLst>
              <p:custData r:id="rId73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86" y="2606910"/>
            <a:ext cx="228600" cy="228600"/>
          </a:xfrm>
          <a:prstGeom prst="rect">
            <a:avLst/>
          </a:prstGeom>
        </p:spPr>
      </p:pic>
      <p:pic>
        <p:nvPicPr>
          <p:cNvPr id="171" name="Picture 1">
            <a:extLst>
              <a:ext uri="{FF2B5EF4-FFF2-40B4-BE49-F238E27FC236}">
                <a16:creationId xmlns:a16="http://schemas.microsoft.com/office/drawing/2014/main" id="{55992433-4FF7-409D-8EB5-30DC8F68C23C}"/>
              </a:ext>
            </a:extLst>
          </p:cNvPr>
          <p:cNvPicPr>
            <a:picLocks noChangeAspect="1"/>
          </p:cNvPicPr>
          <p:nvPr>
            <p:custDataLst>
              <p:custData r:id="rId74"/>
            </p:custDataLst>
          </p:nvPr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86" y="4459417"/>
            <a:ext cx="228600" cy="228600"/>
          </a:xfrm>
          <a:prstGeom prst="rect">
            <a:avLst/>
          </a:prstGeom>
        </p:spPr>
      </p:pic>
      <p:sp>
        <p:nvSpPr>
          <p:cNvPr id="172" name="Content">
            <a:extLst>
              <a:ext uri="{FF2B5EF4-FFF2-40B4-BE49-F238E27FC236}">
                <a16:creationId xmlns:a16="http://schemas.microsoft.com/office/drawing/2014/main" id="{55E31483-B2D5-46E3-8C8D-5C642B1EA496}"/>
              </a:ext>
            </a:extLst>
          </p:cNvPr>
          <p:cNvSpPr txBox="1"/>
          <p:nvPr>
            <p:custDataLst>
              <p:custData r:id="rId75"/>
            </p:custDataLst>
          </p:nvPr>
        </p:nvSpPr>
        <p:spPr>
          <a:xfrm>
            <a:off x="3517951" y="4015262"/>
            <a:ext cx="129073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Comentario</a:t>
            </a:r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3" name="Content">
            <a:extLst>
              <a:ext uri="{FF2B5EF4-FFF2-40B4-BE49-F238E27FC236}">
                <a16:creationId xmlns:a16="http://schemas.microsoft.com/office/drawing/2014/main" id="{4C6C72DA-2935-4896-A898-E4163AD2F9BE}"/>
              </a:ext>
            </a:extLst>
          </p:cNvPr>
          <p:cNvSpPr/>
          <p:nvPr>
            <p:custDataLst>
              <p:custData r:id="rId76"/>
            </p:custDataLst>
          </p:nvPr>
        </p:nvSpPr>
        <p:spPr>
          <a:xfrm>
            <a:off x="4760318" y="4050510"/>
            <a:ext cx="2019768" cy="2258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Entrepaño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4" name="Content">
            <a:extLst>
              <a:ext uri="{FF2B5EF4-FFF2-40B4-BE49-F238E27FC236}">
                <a16:creationId xmlns:a16="http://schemas.microsoft.com/office/drawing/2014/main" id="{6D0240A6-009C-4AE9-9095-F9E601638F9A}"/>
              </a:ext>
            </a:extLst>
          </p:cNvPr>
          <p:cNvSpPr txBox="1"/>
          <p:nvPr>
            <p:custDataLst>
              <p:custData r:id="rId77"/>
            </p:custDataLst>
          </p:nvPr>
        </p:nvSpPr>
        <p:spPr>
          <a:xfrm>
            <a:off x="3517951" y="5882756"/>
            <a:ext cx="129073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Comentario</a:t>
            </a:r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5" name="Content">
            <a:extLst>
              <a:ext uri="{FF2B5EF4-FFF2-40B4-BE49-F238E27FC236}">
                <a16:creationId xmlns:a16="http://schemas.microsoft.com/office/drawing/2014/main" id="{9019459F-2191-4275-8A63-2F8ADFA93EE2}"/>
              </a:ext>
            </a:extLst>
          </p:cNvPr>
          <p:cNvSpPr/>
          <p:nvPr>
            <p:custDataLst>
              <p:custData r:id="rId78"/>
            </p:custDataLst>
          </p:nvPr>
        </p:nvSpPr>
        <p:spPr>
          <a:xfrm>
            <a:off x="4760318" y="5918004"/>
            <a:ext cx="2019768" cy="2258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Escribe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aqui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6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FB509FCF-21C5-4726-BA20-F75C686B087C}"/>
              </a:ext>
            </a:extLst>
          </p:cNvPr>
          <p:cNvPicPr>
            <a:picLocks noChangeAspect="1" noChangeArrowheads="1"/>
          </p:cNvPicPr>
          <p:nvPr>
            <p:custDataLst>
              <p:custData r:id="rId79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41" y="2665145"/>
            <a:ext cx="228600" cy="2286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897C9CB3-C27F-4E17-8107-F1A4318A4D4D}"/>
              </a:ext>
            </a:extLst>
          </p:cNvPr>
          <p:cNvPicPr>
            <a:picLocks noChangeAspect="1" noChangeArrowheads="1"/>
          </p:cNvPicPr>
          <p:nvPr>
            <p:custDataLst>
              <p:custData r:id="rId80"/>
            </p:custDataLst>
          </p:nvPr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39" y="451500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957801F-6584-4134-A8FC-B1B0D37EB606}"/>
              </a:ext>
            </a:extLst>
          </p:cNvPr>
          <p:cNvGrpSpPr/>
          <p:nvPr/>
        </p:nvGrpSpPr>
        <p:grpSpPr>
          <a:xfrm>
            <a:off x="5981414" y="2222753"/>
            <a:ext cx="2461618" cy="2735419"/>
            <a:chOff x="5981414" y="2222753"/>
            <a:chExt cx="2461618" cy="2735419"/>
          </a:xfrm>
        </p:grpSpPr>
        <p:sp>
          <p:nvSpPr>
            <p:cNvPr id="179" name="Content">
              <a:hlinkClick r:id="rId100" action="ppaction://hlinksldjump"/>
              <a:extLst>
                <a:ext uri="{FF2B5EF4-FFF2-40B4-BE49-F238E27FC236}">
                  <a16:creationId xmlns:a16="http://schemas.microsoft.com/office/drawing/2014/main" id="{82D999D4-BC6B-4D6D-88A1-64DE18D2BECB}"/>
                </a:ext>
              </a:extLst>
            </p:cNvPr>
            <p:cNvSpPr/>
            <p:nvPr>
              <p:custDataLst>
                <p:custData r:id="rId81"/>
              </p:custDataLst>
            </p:nvPr>
          </p:nvSpPr>
          <p:spPr>
            <a:xfrm>
              <a:off x="5981414" y="2222753"/>
              <a:ext cx="2461618" cy="2735419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ontent">
              <a:extLst>
                <a:ext uri="{FF2B5EF4-FFF2-40B4-BE49-F238E27FC236}">
                  <a16:creationId xmlns:a16="http://schemas.microsoft.com/office/drawing/2014/main" id="{099A7F54-2F0D-456F-ABFA-B664A616D636}"/>
                </a:ext>
              </a:extLst>
            </p:cNvPr>
            <p:cNvSpPr txBox="1"/>
            <p:nvPr>
              <p:custDataLst>
                <p:custData r:id="rId82"/>
              </p:custDataLst>
            </p:nvPr>
          </p:nvSpPr>
          <p:spPr>
            <a:xfrm>
              <a:off x="6008336" y="2820955"/>
              <a:ext cx="15105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Metropolitan</a:t>
              </a:r>
            </a:p>
          </p:txBody>
        </p:sp>
        <p:sp>
          <p:nvSpPr>
            <p:cNvPr id="181" name="Content">
              <a:extLst>
                <a:ext uri="{FF2B5EF4-FFF2-40B4-BE49-F238E27FC236}">
                  <a16:creationId xmlns:a16="http://schemas.microsoft.com/office/drawing/2014/main" id="{6C1DA477-4196-44FE-8AFA-6DC51E15C947}"/>
                </a:ext>
              </a:extLst>
            </p:cNvPr>
            <p:cNvSpPr txBox="1"/>
            <p:nvPr>
              <p:custDataLst>
                <p:custData r:id="rId83"/>
              </p:custDataLst>
            </p:nvPr>
          </p:nvSpPr>
          <p:spPr>
            <a:xfrm>
              <a:off x="6015817" y="3162748"/>
              <a:ext cx="95250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Cognac</a:t>
              </a:r>
            </a:p>
          </p:txBody>
        </p:sp>
        <p:sp>
          <p:nvSpPr>
            <p:cNvPr id="182" name="Content">
              <a:extLst>
                <a:ext uri="{FF2B5EF4-FFF2-40B4-BE49-F238E27FC236}">
                  <a16:creationId xmlns:a16="http://schemas.microsoft.com/office/drawing/2014/main" id="{CC3900B4-65BC-4826-B5F8-54D1EC195E2C}"/>
                </a:ext>
              </a:extLst>
            </p:cNvPr>
            <p:cNvSpPr txBox="1"/>
            <p:nvPr>
              <p:custDataLst>
                <p:custData r:id="rId84"/>
              </p:custDataLst>
            </p:nvPr>
          </p:nvSpPr>
          <p:spPr>
            <a:xfrm>
              <a:off x="6015817" y="2305230"/>
              <a:ext cx="134915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Acabados</a:t>
              </a:r>
              <a:endParaRPr lang="en-US" sz="20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890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0.xml"/></Relationships>
</file>

<file path=customXml/_rels/item10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1.xml"/></Relationships>
</file>

<file path=customXml/_rels/item10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2.xml"/></Relationships>
</file>

<file path=customXml/_rels/item10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3.xml"/></Relationships>
</file>

<file path=customXml/_rels/item10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4.xml"/></Relationships>
</file>

<file path=customXml/_rels/item10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5.xml"/></Relationships>
</file>

<file path=customXml/_rels/item10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6.xml"/></Relationships>
</file>

<file path=customXml/_rels/item10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7.xml"/></Relationships>
</file>

<file path=customXml/_rels/item10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8.xml"/></Relationships>
</file>

<file path=customXml/_rels/item10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9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0.xml"/></Relationships>
</file>

<file path=customXml/_rels/item10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1.xml"/></Relationships>
</file>

<file path=customXml/_rels/item10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2.xml"/></Relationships>
</file>

<file path=customXml/_rels/item10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3.xml"/></Relationships>
</file>

<file path=customXml/_rels/item10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4.xml"/></Relationships>
</file>

<file path=customXml/_rels/item10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5.xml"/></Relationships>
</file>

<file path=customXml/_rels/item10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6.xml"/></Relationships>
</file>

<file path=customXml/_rels/item10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7.xml"/></Relationships>
</file>

<file path=customXml/_rels/item10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8.xml"/></Relationships>
</file>

<file path=customXml/_rels/item10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9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0.xml"/></Relationships>
</file>

<file path=customXml/_rels/item10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1.xml"/></Relationships>
</file>

<file path=customXml/_rels/item10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2.xml"/></Relationships>
</file>

<file path=customXml/_rels/item10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3.xml"/></Relationships>
</file>

<file path=customXml/_rels/item10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4.xml"/></Relationships>
</file>

<file path=customXml/_rels/item10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5.xml"/></Relationships>
</file>

<file path=customXml/_rels/item10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6.xml"/></Relationships>
</file>

<file path=customXml/_rels/item10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7.xml"/></Relationships>
</file>

<file path=customXml/_rels/item10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8.xml"/></Relationships>
</file>

<file path=customXml/_rels/item10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9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0.xml"/></Relationships>
</file>

<file path=customXml/_rels/item10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1.xml"/></Relationships>
</file>

<file path=customXml/_rels/item10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2.xml"/></Relationships>
</file>

<file path=customXml/_rels/item10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3.xml"/></Relationships>
</file>

<file path=customXml/_rels/item10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4.xml"/></Relationships>
</file>

<file path=customXml/_rels/item10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5.xml"/></Relationships>
</file>

<file path=customXml/_rels/item10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6.xml"/></Relationships>
</file>

<file path=customXml/_rels/item10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7.xml"/></Relationships>
</file>

<file path=customXml/_rels/item10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8.xml"/></Relationships>
</file>

<file path=customXml/_rels/item10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9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0.xml"/></Relationships>
</file>

<file path=customXml/_rels/item10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1.xml"/></Relationships>
</file>

<file path=customXml/_rels/item10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2.xml"/></Relationships>
</file>

<file path=customXml/_rels/item10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3.xml"/></Relationships>
</file>

<file path=customXml/_rels/item10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4.xml"/></Relationships>
</file>

<file path=customXml/_rels/item10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5.xml"/></Relationships>
</file>

<file path=customXml/_rels/item10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6.xml"/></Relationships>
</file>

<file path=customXml/_rels/item10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7.xml"/></Relationships>
</file>

<file path=customXml/_rels/item10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8.xml"/></Relationships>
</file>

<file path=customXml/_rels/item10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9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0.xml"/></Relationships>
</file>

<file path=customXml/_rels/item10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1.xml"/></Relationships>
</file>

<file path=customXml/_rels/item10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2.xml"/></Relationships>
</file>

<file path=customXml/_rels/item10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3.xml"/></Relationships>
</file>

<file path=customXml/_rels/item10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4.xml"/></Relationships>
</file>

<file path=customXml/_rels/item10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5.xml"/></Relationships>
</file>

<file path=customXml/_rels/item10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6.xml"/></Relationships>
</file>

<file path=customXml/_rels/item10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7.xml"/></Relationships>
</file>

<file path=customXml/_rels/item10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8.xml"/></Relationships>
</file>

<file path=customXml/_rels/item10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9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0.xml"/></Relationships>
</file>

<file path=customXml/_rels/item10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1.xml"/></Relationships>
</file>

<file path=customXml/_rels/item10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2.xml"/></Relationships>
</file>

<file path=customXml/_rels/item10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3.xml"/></Relationships>
</file>

<file path=customXml/_rels/item10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4.xml"/></Relationships>
</file>

<file path=customXml/_rels/item10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5.xml"/></Relationships>
</file>

<file path=customXml/_rels/item10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6.xml"/></Relationships>
</file>

<file path=customXml/_rels/item10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7.xml"/></Relationships>
</file>

<file path=customXml/_rels/item10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8.xml"/></Relationships>
</file>

<file path=customXml/_rels/item10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9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0.xml"/></Relationships>
</file>

<file path=customXml/_rels/item10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1.xml"/></Relationships>
</file>

<file path=customXml/_rels/item10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2.xml"/></Relationships>
</file>

<file path=customXml/_rels/item10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3.xml"/></Relationships>
</file>

<file path=customXml/_rels/item10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4.xml"/></Relationships>
</file>

<file path=customXml/_rels/item10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5.xml"/></Relationships>
</file>

<file path=customXml/_rels/item10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6.xml"/></Relationships>
</file>

<file path=customXml/_rels/item10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7.xml"/></Relationships>
</file>

<file path=customXml/_rels/item10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8.xml"/></Relationships>
</file>

<file path=customXml/_rels/item10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9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0.xml"/></Relationships>
</file>

<file path=customXml/_rels/item10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1.xml"/></Relationships>
</file>

<file path=customXml/_rels/item10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2.xml"/></Relationships>
</file>

<file path=customXml/_rels/item10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3.xml"/></Relationships>
</file>

<file path=customXml/_rels/item10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4.xml"/></Relationships>
</file>

<file path=customXml/_rels/item10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5.xml"/></Relationships>
</file>

<file path=customXml/_rels/item10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6.xml"/></Relationships>
</file>

<file path=customXml/_rels/item10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7.xml"/></Relationships>
</file>

<file path=customXml/_rels/item10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8.xml"/></Relationships>
</file>

<file path=customXml/_rels/item10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9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0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0.xml"/></Relationships>
</file>

<file path=customXml/_rels/item10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1.xml"/></Relationships>
</file>

<file path=customXml/_rels/item10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2.xml"/></Relationships>
</file>

<file path=customXml/_rels/item10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3.xml"/></Relationships>
</file>

<file path=customXml/_rels/item10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4.xml"/></Relationships>
</file>

<file path=customXml/_rels/item10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5.xml"/></Relationships>
</file>

<file path=customXml/_rels/item10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6.xml"/></Relationships>
</file>

<file path=customXml/_rels/item10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7.xml"/></Relationships>
</file>

<file path=customXml/_rels/item10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8.xml"/></Relationships>
</file>

<file path=customXml/_rels/item10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0.xml"/></Relationships>
</file>

<file path=customXml/_rels/item1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1.xml"/></Relationships>
</file>

<file path=customXml/_rels/item1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2.xml"/></Relationships>
</file>

<file path=customXml/_rels/item1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3.xml"/></Relationships>
</file>

<file path=customXml/_rels/item1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4.xml"/></Relationships>
</file>

<file path=customXml/_rels/item1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5.xml"/></Relationships>
</file>

<file path=customXml/_rels/item1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6.xml"/></Relationships>
</file>

<file path=customXml/_rels/item1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7.xml"/></Relationships>
</file>

<file path=customXml/_rels/item1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8.xml"/></Relationships>
</file>

<file path=customXml/_rels/item1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9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0.xml"/></Relationships>
</file>

<file path=customXml/_rels/item1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1.xml"/></Relationships>
</file>

<file path=customXml/_rels/item1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2.xml"/></Relationships>
</file>

<file path=customXml/_rels/item1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3.xml"/></Relationships>
</file>

<file path=customXml/_rels/item1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4.xml"/></Relationships>
</file>

<file path=customXml/_rels/item1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5.xml"/></Relationships>
</file>

<file path=customXml/_rels/item1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6.xml"/></Relationships>
</file>

<file path=customXml/_rels/item1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7.xml"/></Relationships>
</file>

<file path=customXml/_rels/item1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8.xml"/></Relationships>
</file>

<file path=customXml/_rels/item1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9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0.xml"/></Relationships>
</file>

<file path=customXml/_rels/item1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1.xml"/></Relationships>
</file>

<file path=customXml/_rels/item1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2.xml"/></Relationships>
</file>

<file path=customXml/_rels/item1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3.xml"/></Relationships>
</file>

<file path=customXml/_rels/item1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4.xml"/></Relationships>
</file>

<file path=customXml/_rels/item1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5.xml"/></Relationships>
</file>

<file path=customXml/_rels/item1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6.xml"/></Relationships>
</file>

<file path=customXml/_rels/item1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7.xml"/></Relationships>
</file>

<file path=customXml/_rels/item1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8.xml"/></Relationships>
</file>

<file path=customXml/_rels/item1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9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0.xml"/></Relationships>
</file>

<file path=customXml/_rels/item1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1.xml"/></Relationships>
</file>

<file path=customXml/_rels/item1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2.xml"/></Relationships>
</file>

<file path=customXml/_rels/item1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3.xml"/></Relationships>
</file>

<file path=customXml/_rels/item1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4.xml"/></Relationships>
</file>

<file path=customXml/_rels/item1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5.xml"/></Relationships>
</file>

<file path=customXml/_rels/item1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6.xml"/></Relationships>
</file>

<file path=customXml/_rels/item1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7.xml"/></Relationships>
</file>

<file path=customXml/_rels/item1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8.xml"/></Relationships>
</file>

<file path=customXml/_rels/item1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9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0.xml"/></Relationships>
</file>

<file path=customXml/_rels/item1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1.xml"/></Relationships>
</file>

<file path=customXml/_rels/item1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2.xml"/></Relationships>
</file>

<file path=customXml/_rels/item1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3.xml"/></Relationships>
</file>

<file path=customXml/_rels/item1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4.xml"/></Relationships>
</file>

<file path=customXml/_rels/item1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5.xml"/></Relationships>
</file>

<file path=customXml/_rels/item1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6.xml"/></Relationships>
</file>

<file path=customXml/_rels/item1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7.xml"/></Relationships>
</file>

<file path=customXml/_rels/item1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8.xml"/></Relationships>
</file>

<file path=customXml/_rels/item1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9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0.xml"/></Relationships>
</file>

<file path=customXml/_rels/item1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1.xml"/></Relationships>
</file>

<file path=customXml/_rels/item1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2.xml"/></Relationships>
</file>

<file path=customXml/_rels/item1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3.xml"/></Relationships>
</file>

<file path=customXml/_rels/item1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4.xml"/></Relationships>
</file>

<file path=customXml/_rels/item1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5.xml"/></Relationships>
</file>

<file path=customXml/_rels/item1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6.xml"/></Relationships>
</file>

<file path=customXml/_rels/item1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7.xml"/></Relationships>
</file>

<file path=customXml/_rels/item1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8.xml"/></Relationships>
</file>

<file path=customXml/_rels/item1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9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0.xml"/></Relationships>
</file>

<file path=customXml/_rels/item1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1.xml"/></Relationships>
</file>

<file path=customXml/_rels/item1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2.xml"/></Relationships>
</file>

<file path=customXml/_rels/item1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3.xml"/></Relationships>
</file>

<file path=customXml/_rels/item1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4.xml"/></Relationships>
</file>

<file path=customXml/_rels/item1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5.xml"/></Relationships>
</file>

<file path=customXml/_rels/item1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6.xml"/></Relationships>
</file>

<file path=customXml/_rels/item1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7.xml"/></Relationships>
</file>

<file path=customXml/_rels/item1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8.xml"/></Relationships>
</file>

<file path=customXml/_rels/item1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9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0.xml"/></Relationships>
</file>

<file path=customXml/_rels/item1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1.xml"/></Relationships>
</file>

<file path=customXml/_rels/item1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2.xml"/></Relationships>
</file>

<file path=customXml/_rels/item1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3.xml"/></Relationships>
</file>

<file path=customXml/_rels/item1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4.xml"/></Relationships>
</file>

<file path=customXml/_rels/item1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5.xml"/></Relationships>
</file>

<file path=customXml/_rels/item1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6.xml"/></Relationships>
</file>

<file path=customXml/_rels/item1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7.xml"/></Relationships>
</file>

<file path=customXml/_rels/item1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8.xml"/></Relationships>
</file>

<file path=customXml/_rels/item1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9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0.xml"/></Relationships>
</file>

<file path=customXml/_rels/item1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1.xml"/></Relationships>
</file>

<file path=customXml/_rels/item1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2.xml"/></Relationships>
</file>

<file path=customXml/_rels/item1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3.xml"/></Relationships>
</file>

<file path=customXml/_rels/item1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4.xml"/></Relationships>
</file>

<file path=customXml/_rels/item1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5.xml"/></Relationships>
</file>

<file path=customXml/_rels/item1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6.xml"/></Relationships>
</file>

<file path=customXml/_rels/item1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7.xml"/></Relationships>
</file>

<file path=customXml/_rels/item1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8.xml"/></Relationships>
</file>

<file path=customXml/_rels/item1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9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0.xml"/></Relationships>
</file>

<file path=customXml/_rels/item1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1.xml"/></Relationships>
</file>

<file path=customXml/_rels/item1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2.xml"/></Relationships>
</file>

<file path=customXml/_rels/item1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3.xml"/></Relationships>
</file>

<file path=customXml/_rels/item1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4.xml"/></Relationships>
</file>

<file path=customXml/_rels/item1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5.xml"/></Relationships>
</file>

<file path=customXml/_rels/item1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6.xml"/></Relationships>
</file>

<file path=customXml/_rels/item1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7.xml"/></Relationships>
</file>

<file path=customXml/_rels/item1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8.xml"/></Relationships>
</file>

<file path=customXml/_rels/item1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0.xml"/></Relationships>
</file>

<file path=customXml/_rels/item1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1.xml"/></Relationships>
</file>

<file path=customXml/_rels/item1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2.xml"/></Relationships>
</file>

<file path=customXml/_rels/item1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3.xml"/></Relationships>
</file>

<file path=customXml/_rels/item1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4.xml"/></Relationships>
</file>

<file path=customXml/_rels/item1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5.xml"/></Relationships>
</file>

<file path=customXml/_rels/item1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6.xml"/></Relationships>
</file>

<file path=customXml/_rels/item1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7.xml"/></Relationships>
</file>

<file path=customXml/_rels/item1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8.xml"/></Relationships>
</file>

<file path=customXml/_rels/item1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9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0.xml"/></Relationships>
</file>

<file path=customXml/_rels/item1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1.xml"/></Relationships>
</file>

<file path=customXml/_rels/item1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2.xml"/></Relationships>
</file>

<file path=customXml/_rels/item1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3.xml"/></Relationships>
</file>

<file path=customXml/_rels/item1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4.xml"/></Relationships>
</file>

<file path=customXml/_rels/item1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5.xml"/></Relationships>
</file>

<file path=customXml/_rels/item1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6.xml"/></Relationships>
</file>

<file path=customXml/_rels/item1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7.xml"/></Relationships>
</file>

<file path=customXml/_rels/item1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8.xml"/></Relationships>
</file>

<file path=customXml/_rels/item1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9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0.xml"/></Relationships>
</file>

<file path=customXml/_rels/item1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1.xml"/></Relationships>
</file>

<file path=customXml/_rels/item1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2.xml"/></Relationships>
</file>

<file path=customXml/_rels/item1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3.xml"/></Relationships>
</file>

<file path=customXml/_rels/item1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4.xml"/></Relationships>
</file>

<file path=customXml/_rels/item1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5.xml"/></Relationships>
</file>

<file path=customXml/_rels/item1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6.xml"/></Relationships>
</file>

<file path=customXml/_rels/item1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7.xml"/></Relationships>
</file>

<file path=customXml/_rels/item1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8.xml"/></Relationships>
</file>

<file path=customXml/_rels/item1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9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0.xml"/></Relationships>
</file>

<file path=customXml/_rels/item1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1.xml"/></Relationships>
</file>

<file path=customXml/_rels/item1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2.xml"/></Relationships>
</file>

<file path=customXml/_rels/item1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3.xml"/></Relationships>
</file>

<file path=customXml/_rels/item1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4.xml"/></Relationships>
</file>

<file path=customXml/_rels/item1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5.xml"/></Relationships>
</file>

<file path=customXml/_rels/item1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6.xml"/></Relationships>
</file>

<file path=customXml/_rels/item1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7.xml"/></Relationships>
</file>

<file path=customXml/_rels/item1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8.xml"/></Relationships>
</file>

<file path=customXml/_rels/item1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9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0.xml"/></Relationships>
</file>

<file path=customXml/_rels/item1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1.xml"/></Relationships>
</file>

<file path=customXml/_rels/item1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2.xml"/></Relationships>
</file>

<file path=customXml/_rels/item1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3.xml"/></Relationships>
</file>

<file path=customXml/_rels/item1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4.xml"/></Relationships>
</file>

<file path=customXml/_rels/item1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5.xml"/></Relationships>
</file>

<file path=customXml/_rels/item1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6.xml"/></Relationships>
</file>

<file path=customXml/_rels/item1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7.xml"/></Relationships>
</file>

<file path=customXml/_rels/item1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8.xml"/></Relationships>
</file>

<file path=customXml/_rels/item1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9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0.xml"/></Relationships>
</file>

<file path=customXml/_rels/item1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1.xml"/></Relationships>
</file>

<file path=customXml/_rels/item1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2.xml"/></Relationships>
</file>

<file path=customXml/_rels/item1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3.xml"/></Relationships>
</file>

<file path=customXml/_rels/item1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4.xml"/></Relationships>
</file>

<file path=customXml/_rels/item1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5.xml"/></Relationships>
</file>

<file path=customXml/_rels/item1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6.xml"/></Relationships>
</file>

<file path=customXml/_rels/item1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7.xml"/></Relationships>
</file>

<file path=customXml/_rels/item1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8.xml"/></Relationships>
</file>

<file path=customXml/_rels/item1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9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0.xml"/></Relationships>
</file>

<file path=customXml/_rels/item1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1.xml"/></Relationships>
</file>

<file path=customXml/_rels/item1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2.xml"/></Relationships>
</file>

<file path=customXml/_rels/item1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3.xml"/></Relationships>
</file>

<file path=customXml/_rels/item1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4.xml"/></Relationships>
</file>

<file path=customXml/_rels/item1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5.xml"/></Relationships>
</file>

<file path=customXml/_rels/item1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6.xml"/></Relationships>
</file>

<file path=customXml/_rels/item1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7.xml"/></Relationships>
</file>

<file path=customXml/_rels/item1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8.xml"/></Relationships>
</file>

<file path=customXml/_rels/item1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9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0.xml"/></Relationships>
</file>

<file path=customXml/_rels/item1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1.xml"/></Relationships>
</file>

<file path=customXml/_rels/item1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2.xml"/></Relationships>
</file>

<file path=customXml/_rels/item1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3.xml"/></Relationships>
</file>

<file path=customXml/_rels/item1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4.xml"/></Relationships>
</file>

<file path=customXml/_rels/item1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5.xml"/></Relationships>
</file>

<file path=customXml/_rels/item1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6.xml"/></Relationships>
</file>

<file path=customXml/_rels/item1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7.xml"/></Relationships>
</file>

<file path=customXml/_rels/item1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8.xml"/></Relationships>
</file>

<file path=customXml/_rels/item1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9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0.xml"/></Relationships>
</file>

<file path=customXml/_rels/item1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1.xml"/></Relationships>
</file>

<file path=customXml/_rels/item1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2.xml"/></Relationships>
</file>

<file path=customXml/_rels/item1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3.xml"/></Relationships>
</file>

<file path=customXml/_rels/item1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4.xml"/></Relationships>
</file>

<file path=customXml/_rels/item1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5.xml"/></Relationships>
</file>

<file path=customXml/_rels/item1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6.xml"/></Relationships>
</file>

<file path=customXml/_rels/item1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7.xml"/></Relationships>
</file>

<file path=customXml/_rels/item1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8.xml"/></Relationships>
</file>

<file path=customXml/_rels/item1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9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0.xml"/></Relationships>
</file>

<file path=customXml/_rels/item1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1.xml"/></Relationships>
</file>

<file path=customXml/_rels/item1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2.xml"/></Relationships>
</file>

<file path=customXml/_rels/item1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3.xml"/></Relationships>
</file>

<file path=customXml/_rels/item1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4.xml"/></Relationships>
</file>

<file path=customXml/_rels/item1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5.xml"/></Relationships>
</file>

<file path=customXml/_rels/item1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6.xml"/></Relationships>
</file>

<file path=customXml/_rels/item1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7.xml"/></Relationships>
</file>

<file path=customXml/_rels/item1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8.xml"/></Relationships>
</file>

<file path=customXml/_rels/item1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0.xml"/></Relationships>
</file>

<file path=customXml/_rels/item1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1.xml"/></Relationships>
</file>

<file path=customXml/_rels/item1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2.xml"/></Relationships>
</file>

<file path=customXml/_rels/item1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3.xml"/></Relationships>
</file>

<file path=customXml/_rels/item1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4.xml"/></Relationships>
</file>

<file path=customXml/_rels/item1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5.xml"/></Relationships>
</file>

<file path=customXml/_rels/item1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6.xml"/></Relationships>
</file>

<file path=customXml/_rels/item1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7.xml"/></Relationships>
</file>

<file path=customXml/_rels/item1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8.xml"/></Relationships>
</file>

<file path=customXml/_rels/item1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9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0.xml"/></Relationships>
</file>

<file path=customXml/_rels/item1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1.xml"/></Relationships>
</file>

<file path=customXml/_rels/item1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2.xml"/></Relationships>
</file>

<file path=customXml/_rels/item1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3.xml"/></Relationships>
</file>

<file path=customXml/_rels/item1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4.xml"/></Relationships>
</file>

<file path=customXml/_rels/item1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5.xml"/></Relationships>
</file>

<file path=customXml/_rels/item1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6.xml"/></Relationships>
</file>

<file path=customXml/_rels/item1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7.xml"/></Relationships>
</file>

<file path=customXml/_rels/item1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8.xml"/></Relationships>
</file>

<file path=customXml/_rels/item1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9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0.xml"/></Relationships>
</file>

<file path=customXml/_rels/item1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1.xml"/></Relationships>
</file>

<file path=customXml/_rels/item1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2.xml"/></Relationships>
</file>

<file path=customXml/_rels/item1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3.xml"/></Relationships>
</file>

<file path=customXml/_rels/item1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4.xml"/></Relationships>
</file>

<file path=customXml/_rels/item1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5.xml"/></Relationships>
</file>

<file path=customXml/_rels/item1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6.xml"/></Relationships>
</file>

<file path=customXml/_rels/item1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7.xml"/></Relationships>
</file>

<file path=customXml/_rels/item1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8.xml"/></Relationships>
</file>

<file path=customXml/_rels/item1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9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0.xml"/></Relationships>
</file>

<file path=customXml/_rels/item1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1.xml"/></Relationships>
</file>

<file path=customXml/_rels/item1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2.xml"/></Relationships>
</file>

<file path=customXml/_rels/item1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3.xml"/></Relationships>
</file>

<file path=customXml/_rels/item1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4.xml"/></Relationships>
</file>

<file path=customXml/_rels/item1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5.xml"/></Relationships>
</file>

<file path=customXml/_rels/item1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6.xml"/></Relationships>
</file>

<file path=customXml/_rels/item1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7.xml"/></Relationships>
</file>

<file path=customXml/_rels/item1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8.xml"/></Relationships>
</file>

<file path=customXml/_rels/item1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9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0.xml"/></Relationships>
</file>

<file path=customXml/_rels/item1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1.xml"/></Relationships>
</file>

<file path=customXml/_rels/item1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2.xml"/></Relationships>
</file>

<file path=customXml/_rels/item1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3.xml"/></Relationships>
</file>

<file path=customXml/_rels/item1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4.xml"/></Relationships>
</file>

<file path=customXml/_rels/item1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5.xml"/></Relationships>
</file>

<file path=customXml/_rels/item1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6.xml"/></Relationships>
</file>

<file path=customXml/_rels/item1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7.xml"/></Relationships>
</file>

<file path=customXml/_rels/item1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8.xml"/></Relationships>
</file>

<file path=customXml/_rels/item1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9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0.xml"/></Relationships>
</file>

<file path=customXml/_rels/item1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1.xml"/></Relationships>
</file>

<file path=customXml/_rels/item1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2.xml"/></Relationships>
</file>

<file path=customXml/_rels/item1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3.xml"/></Relationships>
</file>

<file path=customXml/_rels/item1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4.xml"/></Relationships>
</file>

<file path=customXml/_rels/item1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5.xml"/></Relationships>
</file>

<file path=customXml/_rels/item1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6.xml"/></Relationships>
</file>

<file path=customXml/_rels/item1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7.xml"/></Relationships>
</file>

<file path=customXml/_rels/item1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8.xml"/></Relationships>
</file>

<file path=customXml/_rels/item1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9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0.xml"/></Relationships>
</file>

<file path=customXml/_rels/item1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1.xml"/></Relationships>
</file>

<file path=customXml/_rels/item1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2.xml"/></Relationships>
</file>

<file path=customXml/_rels/item1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3.xml"/></Relationships>
</file>

<file path=customXml/_rels/item1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4.xml"/></Relationships>
</file>

<file path=customXml/_rels/item1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5.xml"/></Relationships>
</file>

<file path=customXml/_rels/item1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6.xml"/></Relationships>
</file>

<file path=customXml/_rels/item1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7.xml"/></Relationships>
</file>

<file path=customXml/_rels/item1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8.xml"/></Relationships>
</file>

<file path=customXml/_rels/item1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9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0.xml"/></Relationships>
</file>

<file path=customXml/_rels/item1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1.xml"/></Relationships>
</file>

<file path=customXml/_rels/item1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2.xml"/></Relationships>
</file>

<file path=customXml/_rels/item1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3.xml"/></Relationships>
</file>

<file path=customXml/_rels/item1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4.xml"/></Relationships>
</file>

<file path=customXml/_rels/item1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5.xml"/></Relationships>
</file>

<file path=customXml/_rels/item1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6.xml"/></Relationships>
</file>

<file path=customXml/_rels/item1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7.xml"/></Relationships>
</file>

<file path=customXml/_rels/item1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8.xml"/></Relationships>
</file>

<file path=customXml/_rels/item1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9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0.xml"/></Relationships>
</file>

<file path=customXml/_rels/item1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1.xml"/></Relationships>
</file>

<file path=customXml/_rels/item1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2.xml"/></Relationships>
</file>

<file path=customXml/_rels/item1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3.xml"/></Relationships>
</file>

<file path=customXml/_rels/item1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4.xml"/></Relationships>
</file>

<file path=customXml/_rels/item1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5.xml"/></Relationships>
</file>

<file path=customXml/_rels/item1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6.xml"/></Relationships>
</file>

<file path=customXml/_rels/item1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7.xml"/></Relationships>
</file>

<file path=customXml/_rels/item1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8.xml"/></Relationships>
</file>

<file path=customXml/_rels/item1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9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0.xml"/></Relationships>
</file>

<file path=customXml/_rels/item1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1.xml"/></Relationships>
</file>

<file path=customXml/_rels/item1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2.xml"/></Relationships>
</file>

<file path=customXml/_rels/item1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3.xml"/></Relationships>
</file>

<file path=customXml/_rels/item1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4.xml"/></Relationships>
</file>

<file path=customXml/_rels/item1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5.xml"/></Relationships>
</file>

<file path=customXml/_rels/item1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6.xml"/></Relationships>
</file>

<file path=customXml/_rels/item1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7.xml"/></Relationships>
</file>

<file path=customXml/_rels/item1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8.xml"/></Relationships>
</file>

<file path=customXml/_rels/item1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0.xml"/></Relationships>
</file>

<file path=customXml/_rels/item1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1.xml"/></Relationships>
</file>

<file path=customXml/_rels/item1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2.xml"/></Relationships>
</file>

<file path=customXml/_rels/item1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3.xml"/></Relationships>
</file>

<file path=customXml/_rels/item1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4.xml"/></Relationships>
</file>

<file path=customXml/_rels/item1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5.xml"/></Relationships>
</file>

<file path=customXml/_rels/item1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6.xml"/></Relationships>
</file>

<file path=customXml/_rels/item1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7.xml"/></Relationships>
</file>

<file path=customXml/_rels/item1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8.xml"/></Relationships>
</file>

<file path=customXml/_rels/item1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9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0.xml"/></Relationships>
</file>

<file path=customXml/_rels/item1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1.xml"/></Relationships>
</file>

<file path=customXml/_rels/item1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2.xml"/></Relationships>
</file>

<file path=customXml/_rels/item1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3.xml"/></Relationships>
</file>

<file path=customXml/_rels/item1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4.xml"/></Relationships>
</file>

<file path=customXml/_rels/item1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5.xml"/></Relationships>
</file>

<file path=customXml/_rels/item1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6.xml"/></Relationships>
</file>

<file path=customXml/_rels/item1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7.xml"/></Relationships>
</file>

<file path=customXml/_rels/item1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8.xml"/></Relationships>
</file>

<file path=customXml/_rels/item1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9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0.xml"/></Relationships>
</file>

<file path=customXml/_rels/item1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1.xml"/></Relationships>
</file>

<file path=customXml/_rels/item1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2.xml"/></Relationships>
</file>

<file path=customXml/_rels/item1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3.xml"/></Relationships>
</file>

<file path=customXml/_rels/item1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4.xml"/></Relationships>
</file>

<file path=customXml/_rels/item1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5.xml"/></Relationships>
</file>

<file path=customXml/_rels/item1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6.xml"/></Relationships>
</file>

<file path=customXml/_rels/item1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7.xml"/></Relationships>
</file>

<file path=customXml/_rels/item1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8.xml"/></Relationships>
</file>

<file path=customXml/_rels/item1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9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0.xml"/></Relationships>
</file>

<file path=customXml/_rels/item1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1.xml"/></Relationships>
</file>

<file path=customXml/_rels/item1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2.xml"/></Relationships>
</file>

<file path=customXml/_rels/item1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3.xml"/></Relationships>
</file>

<file path=customXml/_rels/item1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4.xml"/></Relationships>
</file>

<file path=customXml/_rels/item1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5.xml"/></Relationships>
</file>

<file path=customXml/_rels/item1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6.xml"/></Relationships>
</file>

<file path=customXml/_rels/item1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7.xml"/></Relationships>
</file>

<file path=customXml/_rels/item1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8.xml"/></Relationships>
</file>

<file path=customXml/_rels/item1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9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0.xml"/></Relationships>
</file>

<file path=customXml/_rels/item1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1.xml"/></Relationships>
</file>

<file path=customXml/_rels/item1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2.xml"/></Relationships>
</file>

<file path=customXml/_rels/item1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3.xml"/></Relationships>
</file>

<file path=customXml/_rels/item1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4.xml"/></Relationships>
</file>

<file path=customXml/_rels/item1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5.xml"/></Relationships>
</file>

<file path=customXml/_rels/item1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6.xml"/></Relationships>
</file>

<file path=customXml/_rels/item1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7.xml"/></Relationships>
</file>

<file path=customXml/_rels/item1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8.xml"/></Relationships>
</file>

<file path=customXml/_rels/item1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9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0.xml"/></Relationships>
</file>

<file path=customXml/_rels/item1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1.xml"/></Relationships>
</file>

<file path=customXml/_rels/item1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2.xml"/></Relationships>
</file>

<file path=customXml/_rels/item1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3.xml"/></Relationships>
</file>

<file path=customXml/_rels/item1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4.xml"/></Relationships>
</file>

<file path=customXml/_rels/item1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5.xml"/></Relationships>
</file>

<file path=customXml/_rels/item1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6.xml"/></Relationships>
</file>

<file path=customXml/_rels/item1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7.xml"/></Relationships>
</file>

<file path=customXml/_rels/item1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8.xml"/></Relationships>
</file>

<file path=customXml/_rels/item1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9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0.xml"/></Relationships>
</file>

<file path=customXml/_rels/item1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1.xml"/></Relationships>
</file>

<file path=customXml/_rels/item1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2.xml"/></Relationships>
</file>

<file path=customXml/_rels/item1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3.xml"/></Relationships>
</file>

<file path=customXml/_rels/item1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4.xml"/></Relationships>
</file>

<file path=customXml/_rels/item1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5.xml"/></Relationships>
</file>

<file path=customXml/_rels/item1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6.xml"/></Relationships>
</file>

<file path=customXml/_rels/item1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7.xml"/></Relationships>
</file>

<file path=customXml/_rels/item1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8.xml"/></Relationships>
</file>

<file path=customXml/_rels/item1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9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0.xml"/></Relationships>
</file>

<file path=customXml/_rels/item1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1.xml"/></Relationships>
</file>

<file path=customXml/_rels/item1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2.xml"/></Relationships>
</file>

<file path=customXml/_rels/item1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3.xml"/></Relationships>
</file>

<file path=customXml/_rels/item1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4.xml"/></Relationships>
</file>

<file path=customXml/_rels/item1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5.xml"/></Relationships>
</file>

<file path=customXml/_rels/item1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6.xml"/></Relationships>
</file>

<file path=customXml/_rels/item1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7.xml"/></Relationships>
</file>

<file path=customXml/_rels/item1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8.xml"/></Relationships>
</file>

<file path=customXml/_rels/item1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9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0.xml"/></Relationships>
</file>

<file path=customXml/_rels/item1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1.xml"/></Relationships>
</file>

<file path=customXml/_rels/item1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2.xml"/></Relationships>
</file>

<file path=customXml/_rels/item1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3.xml"/></Relationships>
</file>

<file path=customXml/_rels/item1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4.xml"/></Relationships>
</file>

<file path=customXml/_rels/item1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5.xml"/></Relationships>
</file>

<file path=customXml/_rels/item1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6.xml"/></Relationships>
</file>

<file path=customXml/_rels/item1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7.xml"/></Relationships>
</file>

<file path=customXml/_rels/item1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8.xml"/></Relationships>
</file>

<file path=customXml/_rels/item1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9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0.xml"/></Relationships>
</file>

<file path=customXml/_rels/item1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1.xml"/></Relationships>
</file>

<file path=customXml/_rels/item1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2.xml"/></Relationships>
</file>

<file path=customXml/_rels/item1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3.xml"/></Relationships>
</file>

<file path=customXml/_rels/item1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4.xml"/></Relationships>
</file>

<file path=customXml/_rels/item1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5.xml"/></Relationships>
</file>

<file path=customXml/_rels/item1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6.xml"/></Relationships>
</file>

<file path=customXml/_rels/item1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7.xml"/></Relationships>
</file>

<file path=customXml/_rels/item1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8.xml"/></Relationships>
</file>

<file path=customXml/_rels/item1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0.xml"/></Relationships>
</file>

<file path=customXml/_rels/item1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1.xml"/></Relationships>
</file>

<file path=customXml/_rels/item1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2.xml"/></Relationships>
</file>

<file path=customXml/_rels/item1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3.xml"/></Relationships>
</file>

<file path=customXml/_rels/item1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4.xml"/></Relationships>
</file>

<file path=customXml/_rels/item1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5.xml"/></Relationships>
</file>

<file path=customXml/_rels/item1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6.xml"/></Relationships>
</file>

<file path=customXml/_rels/item1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7.xml"/></Relationships>
</file>

<file path=customXml/_rels/item1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8.xml"/></Relationships>
</file>

<file path=customXml/_rels/item1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9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0.xml"/></Relationships>
</file>

<file path=customXml/_rels/item1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1.xml"/></Relationships>
</file>

<file path=customXml/_rels/item1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2.xml"/></Relationships>
</file>

<file path=customXml/_rels/item1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3.xml"/></Relationships>
</file>

<file path=customXml/_rels/item1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4.xml"/></Relationships>
</file>

<file path=customXml/_rels/item1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5.xml"/></Relationships>
</file>

<file path=customXml/_rels/item1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6.xml"/></Relationships>
</file>

<file path=customXml/_rels/item1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7.xml"/></Relationships>
</file>

<file path=customXml/_rels/item1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8.xml"/></Relationships>
</file>

<file path=customXml/_rels/item1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9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0.xml"/></Relationships>
</file>

<file path=customXml/_rels/item1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1.xml"/></Relationships>
</file>

<file path=customXml/_rels/item1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2.xml"/></Relationships>
</file>

<file path=customXml/_rels/item1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3.xml"/></Relationships>
</file>

<file path=customXml/_rels/item1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4.xml"/></Relationships>
</file>

<file path=customXml/_rels/item1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5.xml"/></Relationships>
</file>

<file path=customXml/_rels/item1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6.xml"/></Relationships>
</file>

<file path=customXml/_rels/item1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7.xml"/></Relationships>
</file>

<file path=customXml/_rels/item1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8.xml"/></Relationships>
</file>

<file path=customXml/_rels/item1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9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0.xml"/></Relationships>
</file>

<file path=customXml/_rels/item1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1.xml"/></Relationships>
</file>

<file path=customXml/_rels/item1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2.xml"/></Relationships>
</file>

<file path=customXml/_rels/item1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3.xml"/></Relationships>
</file>

<file path=customXml/_rels/item1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4.xml"/></Relationships>
</file>

<file path=customXml/_rels/item1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5.xml"/></Relationships>
</file>

<file path=customXml/_rels/item1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6.xml"/></Relationships>
</file>

<file path=customXml/_rels/item1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7.xml"/></Relationships>
</file>

<file path=customXml/_rels/item1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8.xml"/></Relationships>
</file>

<file path=customXml/_rels/item1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9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0.xml"/></Relationships>
</file>

<file path=customXml/_rels/item1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1.xml"/></Relationships>
</file>

<file path=customXml/_rels/item1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2.xml"/></Relationships>
</file>

<file path=customXml/_rels/item1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3.xml"/></Relationships>
</file>

<file path=customXml/_rels/item1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4.xml"/></Relationships>
</file>

<file path=customXml/_rels/item1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5.xml"/></Relationships>
</file>

<file path=customXml/_rels/item1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6.xml"/></Relationships>
</file>

<file path=customXml/_rels/item1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7.xml"/></Relationships>
</file>

<file path=customXml/_rels/item1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8.xml"/></Relationships>
</file>

<file path=customXml/_rels/item1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9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0.xml"/></Relationships>
</file>

<file path=customXml/_rels/item1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1.xml"/></Relationships>
</file>

<file path=customXml/_rels/item1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2.xml"/></Relationships>
</file>

<file path=customXml/_rels/item1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3.xml"/></Relationships>
</file>

<file path=customXml/_rels/item1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4.xml"/></Relationships>
</file>

<file path=customXml/_rels/item1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5.xml"/></Relationships>
</file>

<file path=customXml/_rels/item1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6.xml"/></Relationships>
</file>

<file path=customXml/_rels/item1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7.xml"/></Relationships>
</file>

<file path=customXml/_rels/item1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8.xml"/></Relationships>
</file>

<file path=customXml/_rels/item1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9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0.xml"/></Relationships>
</file>

<file path=customXml/_rels/item1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1.xml"/></Relationships>
</file>

<file path=customXml/_rels/item1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2.xml"/></Relationships>
</file>

<file path=customXml/_rels/item1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3.xml"/></Relationships>
</file>

<file path=customXml/_rels/item1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4.xml"/></Relationships>
</file>

<file path=customXml/_rels/item1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5.xml"/></Relationships>
</file>

<file path=customXml/_rels/item1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6.xml"/></Relationships>
</file>

<file path=customXml/_rels/item1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7.xml"/></Relationships>
</file>

<file path=customXml/_rels/item1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8.xml"/></Relationships>
</file>

<file path=customXml/_rels/item1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9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0.xml"/></Relationships>
</file>

<file path=customXml/_rels/item1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1.xml"/></Relationships>
</file>

<file path=customXml/_rels/item1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2.xml"/></Relationships>
</file>

<file path=customXml/_rels/item1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3.xml"/></Relationships>
</file>

<file path=customXml/_rels/item1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4.xml"/></Relationships>
</file>

<file path=customXml/_rels/item1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5.xml"/></Relationships>
</file>

<file path=customXml/_rels/item1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6.xml"/></Relationships>
</file>

<file path=customXml/_rels/item1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7.xml"/></Relationships>
</file>

<file path=customXml/_rels/item1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8.xml"/></Relationships>
</file>

<file path=customXml/_rels/item1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9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0.xml"/></Relationships>
</file>

<file path=customXml/_rels/item1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1.xml"/></Relationships>
</file>

<file path=customXml/_rels/item1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2.xml"/></Relationships>
</file>

<file path=customXml/_rels/item1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3.xml"/></Relationships>
</file>

<file path=customXml/_rels/item1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4.xml"/></Relationships>
</file>

<file path=customXml/_rels/item1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5.xml"/></Relationships>
</file>

<file path=customXml/_rels/item1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6.xml"/></Relationships>
</file>

<file path=customXml/_rels/item1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7.xml"/></Relationships>
</file>

<file path=customXml/_rels/item1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8.xml"/></Relationships>
</file>

<file path=customXml/_rels/item1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9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0.xml"/></Relationships>
</file>

<file path=customXml/_rels/item1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1.xml"/></Relationships>
</file>

<file path=customXml/_rels/item1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2.xml"/></Relationships>
</file>

<file path=customXml/_rels/item1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3.xml"/></Relationships>
</file>

<file path=customXml/_rels/item1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4.xml"/></Relationships>
</file>

<file path=customXml/_rels/item1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5.xml"/></Relationships>
</file>

<file path=customXml/_rels/item1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6.xml"/></Relationships>
</file>

<file path=customXml/_rels/item1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7.xml"/></Relationships>
</file>

<file path=customXml/_rels/item1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8.xml"/></Relationships>
</file>

<file path=customXml/_rels/item1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0.xml"/></Relationships>
</file>

<file path=customXml/_rels/item9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1.xml"/></Relationships>
</file>

<file path=customXml/_rels/item9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2.xml"/></Relationships>
</file>

<file path=customXml/_rels/item9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3.xml"/></Relationships>
</file>

<file path=customXml/_rels/item9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4.xml"/></Relationships>
</file>

<file path=customXml/_rels/item9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5.xml"/></Relationships>
</file>

<file path=customXml/_rels/item9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6.xml"/></Relationships>
</file>

<file path=customXml/_rels/item9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7.xml"/></Relationships>
</file>

<file path=customXml/_rels/item9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8.xml"/></Relationships>
</file>

<file path=customXml/_rels/item9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9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0.xml"/></Relationships>
</file>

<file path=customXml/_rels/item9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1.xml"/></Relationships>
</file>

<file path=customXml/_rels/item9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2.xml"/></Relationships>
</file>

<file path=customXml/_rels/item9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3.xml"/></Relationships>
</file>

<file path=customXml/_rels/item9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4.xml"/></Relationships>
</file>

<file path=customXml/_rels/item9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5.xml"/></Relationships>
</file>

<file path=customXml/_rels/item9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6.xml"/></Relationships>
</file>

<file path=customXml/_rels/item9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7.xml"/></Relationships>
</file>

<file path=customXml/_rels/item9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8.xml"/></Relationships>
</file>

<file path=customXml/_rels/item9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9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0.xml"/></Relationships>
</file>

<file path=customXml/_rels/item9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1.xml"/></Relationships>
</file>

<file path=customXml/_rels/item9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2.xml"/></Relationships>
</file>

<file path=customXml/_rels/item9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3.xml"/></Relationships>
</file>

<file path=customXml/_rels/item9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4.xml"/></Relationships>
</file>

<file path=customXml/_rels/item9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5.xml"/></Relationships>
</file>

<file path=customXml/_rels/item9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6.xml"/></Relationships>
</file>

<file path=customXml/_rels/item9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7.xml"/></Relationships>
</file>

<file path=customXml/_rels/item9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8.xml"/></Relationships>
</file>

<file path=customXml/_rels/item9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9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0.xml"/></Relationships>
</file>

<file path=customXml/_rels/item9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1.xml"/></Relationships>
</file>

<file path=customXml/_rels/item9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2.xml"/></Relationships>
</file>

<file path=customXml/_rels/item9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3.xml"/></Relationships>
</file>

<file path=customXml/_rels/item9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4.xml"/></Relationships>
</file>

<file path=customXml/_rels/item9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5.xml"/></Relationships>
</file>

<file path=customXml/_rels/item9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6.xml"/></Relationships>
</file>

<file path=customXml/_rels/item9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7.xml"/></Relationships>
</file>

<file path=customXml/_rels/item9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8.xml"/></Relationships>
</file>

<file path=customXml/_rels/item9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9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0.xml"/></Relationships>
</file>

<file path=customXml/_rels/item9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1.xml"/></Relationships>
</file>

<file path=customXml/_rels/item9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2.xml"/></Relationships>
</file>

<file path=customXml/_rels/item9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3.xml"/></Relationships>
</file>

<file path=customXml/_rels/item9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4.xml"/></Relationships>
</file>

<file path=customXml/_rels/item9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5.xml"/></Relationships>
</file>

<file path=customXml/_rels/item9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6.xml"/></Relationships>
</file>

<file path=customXml/_rels/item9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7.xml"/></Relationships>
</file>

<file path=customXml/_rels/item9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8.xml"/></Relationships>
</file>

<file path=customXml/_rels/item9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9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_rels/item9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0.xml"/></Relationships>
</file>

<file path=customXml/_rels/item9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1.xml"/></Relationships>
</file>

<file path=customXml/_rels/item9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2.xml"/></Relationships>
</file>

<file path=customXml/_rels/item9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3.xml"/></Relationships>
</file>

<file path=customXml/_rels/item9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4.xml"/></Relationships>
</file>

<file path=customXml/_rels/item9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5.xml"/></Relationships>
</file>

<file path=customXml/_rels/item9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6.xml"/></Relationships>
</file>

<file path=customXml/_rels/item9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7.xml"/></Relationships>
</file>

<file path=customXml/_rels/item9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8.xml"/></Relationships>
</file>

<file path=customXml/_rels/item9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0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0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01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0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02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02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0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03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0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3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03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037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04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4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0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4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0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0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0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0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0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09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0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1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10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8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119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5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13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8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45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16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6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1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6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6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1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18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0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21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1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5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2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3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23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4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24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2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7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6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7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2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297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29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30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1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1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2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3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3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3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3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3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35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6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3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6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3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37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37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3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7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8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9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39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9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3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2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4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4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2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5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45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9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46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6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7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4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4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8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8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9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9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2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5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3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5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3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3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5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5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5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5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6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5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7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5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58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58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8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5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59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5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9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59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6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8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8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2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2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2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2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3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3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3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2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2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3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35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3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9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9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6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1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58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46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4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6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0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1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1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1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51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20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6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7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8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82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58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59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5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9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98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59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0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0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61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61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2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4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6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6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6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8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8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83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0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2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0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19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72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2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3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3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7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5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58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5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6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94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8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1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8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2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8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82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2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7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4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4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5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8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6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64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2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87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8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8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8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84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8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5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8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9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1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91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9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1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1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92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9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27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9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9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3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3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3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1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94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9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9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81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82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99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9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9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9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Props1.xml><?xml version="1.0" encoding="utf-8"?>
<ds:datastoreItem xmlns:ds="http://schemas.openxmlformats.org/officeDocument/2006/customXml" ds:itemID="{B7745856-18C1-4F1C-822D-502AD8FD8FE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90F6DBB-A18B-4BB6-BD08-C4D0D26E915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CAF43DC-8801-4867-931B-1061A6EA9061}">
  <ds:schemaRefs>
    <ds:schemaRef ds:uri="http://schemas.microsoft.com/VisualStudio/2011/storyboarding/control"/>
  </ds:schemaRefs>
</ds:datastoreItem>
</file>

<file path=customXml/itemProps1000.xml><?xml version="1.0" encoding="utf-8"?>
<ds:datastoreItem xmlns:ds="http://schemas.openxmlformats.org/officeDocument/2006/customXml" ds:itemID="{D21175B7-3DE0-4E15-8B3B-449EFFBF69F5}">
  <ds:schemaRefs>
    <ds:schemaRef ds:uri="http://schemas.microsoft.com/VisualStudio/2011/storyboarding/control"/>
  </ds:schemaRefs>
</ds:datastoreItem>
</file>

<file path=customXml/itemProps1001.xml><?xml version="1.0" encoding="utf-8"?>
<ds:datastoreItem xmlns:ds="http://schemas.openxmlformats.org/officeDocument/2006/customXml" ds:itemID="{3DEA80EF-FE4A-4D9A-8C54-947E7AE4E1E2}">
  <ds:schemaRefs>
    <ds:schemaRef ds:uri="http://schemas.microsoft.com/VisualStudio/2011/storyboarding/control"/>
  </ds:schemaRefs>
</ds:datastoreItem>
</file>

<file path=customXml/itemProps1002.xml><?xml version="1.0" encoding="utf-8"?>
<ds:datastoreItem xmlns:ds="http://schemas.openxmlformats.org/officeDocument/2006/customXml" ds:itemID="{DA204FFC-FE08-41C0-8E9E-B23E40AE82A3}">
  <ds:schemaRefs>
    <ds:schemaRef ds:uri="http://schemas.microsoft.com/VisualStudio/2011/storyboarding/control"/>
  </ds:schemaRefs>
</ds:datastoreItem>
</file>

<file path=customXml/itemProps1003.xml><?xml version="1.0" encoding="utf-8"?>
<ds:datastoreItem xmlns:ds="http://schemas.openxmlformats.org/officeDocument/2006/customXml" ds:itemID="{14F2C89A-F457-4F88-AE5B-9DC33BB78801}">
  <ds:schemaRefs>
    <ds:schemaRef ds:uri="http://schemas.microsoft.com/VisualStudio/2011/storyboarding/control"/>
  </ds:schemaRefs>
</ds:datastoreItem>
</file>

<file path=customXml/itemProps1004.xml><?xml version="1.0" encoding="utf-8"?>
<ds:datastoreItem xmlns:ds="http://schemas.openxmlformats.org/officeDocument/2006/customXml" ds:itemID="{0711DE4B-5F73-4FD8-9D91-46046453E787}">
  <ds:schemaRefs>
    <ds:schemaRef ds:uri="http://schemas.microsoft.com/VisualStudio/2011/storyboarding/control"/>
  </ds:schemaRefs>
</ds:datastoreItem>
</file>

<file path=customXml/itemProps1005.xml><?xml version="1.0" encoding="utf-8"?>
<ds:datastoreItem xmlns:ds="http://schemas.openxmlformats.org/officeDocument/2006/customXml" ds:itemID="{054BC181-5D5C-4C98-B4D5-839B66630815}">
  <ds:schemaRefs>
    <ds:schemaRef ds:uri="http://schemas.microsoft.com/VisualStudio/2011/storyboarding/control"/>
  </ds:schemaRefs>
</ds:datastoreItem>
</file>

<file path=customXml/itemProps1006.xml><?xml version="1.0" encoding="utf-8"?>
<ds:datastoreItem xmlns:ds="http://schemas.openxmlformats.org/officeDocument/2006/customXml" ds:itemID="{7AD08FD4-BADF-47E8-BAA3-7B29DB9F154B}">
  <ds:schemaRefs>
    <ds:schemaRef ds:uri="http://schemas.microsoft.com/VisualStudio/2011/storyboarding/control"/>
  </ds:schemaRefs>
</ds:datastoreItem>
</file>

<file path=customXml/itemProps1007.xml><?xml version="1.0" encoding="utf-8"?>
<ds:datastoreItem xmlns:ds="http://schemas.openxmlformats.org/officeDocument/2006/customXml" ds:itemID="{A34B8857-DF2A-4C65-BD29-F6FD7220B019}">
  <ds:schemaRefs>
    <ds:schemaRef ds:uri="http://schemas.microsoft.com/VisualStudio/2011/storyboarding/control"/>
  </ds:schemaRefs>
</ds:datastoreItem>
</file>

<file path=customXml/itemProps1008.xml><?xml version="1.0" encoding="utf-8"?>
<ds:datastoreItem xmlns:ds="http://schemas.openxmlformats.org/officeDocument/2006/customXml" ds:itemID="{C38547CB-F797-42C1-8047-F0BFC8C907FA}">
  <ds:schemaRefs>
    <ds:schemaRef ds:uri="http://schemas.microsoft.com/VisualStudio/2011/storyboarding/control"/>
  </ds:schemaRefs>
</ds:datastoreItem>
</file>

<file path=customXml/itemProps1009.xml><?xml version="1.0" encoding="utf-8"?>
<ds:datastoreItem xmlns:ds="http://schemas.openxmlformats.org/officeDocument/2006/customXml" ds:itemID="{978746DE-DAE9-436B-83F3-8DCE3CF81C2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06E64EE-0EBB-44FC-9750-B5031CBADBAC}">
  <ds:schemaRefs>
    <ds:schemaRef ds:uri="http://schemas.microsoft.com/VisualStudio/2011/storyboarding/control"/>
  </ds:schemaRefs>
</ds:datastoreItem>
</file>

<file path=customXml/itemProps1010.xml><?xml version="1.0" encoding="utf-8"?>
<ds:datastoreItem xmlns:ds="http://schemas.openxmlformats.org/officeDocument/2006/customXml" ds:itemID="{94BC91E6-ECAA-4E6D-B9B0-E5142DB4AFC6}">
  <ds:schemaRefs>
    <ds:schemaRef ds:uri="http://schemas.microsoft.com/VisualStudio/2011/storyboarding/control"/>
  </ds:schemaRefs>
</ds:datastoreItem>
</file>

<file path=customXml/itemProps1011.xml><?xml version="1.0" encoding="utf-8"?>
<ds:datastoreItem xmlns:ds="http://schemas.openxmlformats.org/officeDocument/2006/customXml" ds:itemID="{B154F457-2F68-4F95-88B6-5C67380BB188}">
  <ds:schemaRefs>
    <ds:schemaRef ds:uri="http://schemas.microsoft.com/VisualStudio/2011/storyboarding/control"/>
  </ds:schemaRefs>
</ds:datastoreItem>
</file>

<file path=customXml/itemProps1012.xml><?xml version="1.0" encoding="utf-8"?>
<ds:datastoreItem xmlns:ds="http://schemas.openxmlformats.org/officeDocument/2006/customXml" ds:itemID="{29839B81-ED25-4474-B250-324C2C8DBEC5}">
  <ds:schemaRefs>
    <ds:schemaRef ds:uri="http://schemas.microsoft.com/VisualStudio/2011/storyboarding/control"/>
  </ds:schemaRefs>
</ds:datastoreItem>
</file>

<file path=customXml/itemProps1013.xml><?xml version="1.0" encoding="utf-8"?>
<ds:datastoreItem xmlns:ds="http://schemas.openxmlformats.org/officeDocument/2006/customXml" ds:itemID="{A27A07C3-2F99-4EA7-B012-72FA5482F689}">
  <ds:schemaRefs>
    <ds:schemaRef ds:uri="http://schemas.microsoft.com/VisualStudio/2011/storyboarding/control"/>
  </ds:schemaRefs>
</ds:datastoreItem>
</file>

<file path=customXml/itemProps1014.xml><?xml version="1.0" encoding="utf-8"?>
<ds:datastoreItem xmlns:ds="http://schemas.openxmlformats.org/officeDocument/2006/customXml" ds:itemID="{E8A2B767-21B5-4C2D-B775-868D9F0FC2E3}">
  <ds:schemaRefs>
    <ds:schemaRef ds:uri="http://schemas.microsoft.com/VisualStudio/2011/storyboarding/control"/>
  </ds:schemaRefs>
</ds:datastoreItem>
</file>

<file path=customXml/itemProps1015.xml><?xml version="1.0" encoding="utf-8"?>
<ds:datastoreItem xmlns:ds="http://schemas.openxmlformats.org/officeDocument/2006/customXml" ds:itemID="{4BC510A3-9EEC-4542-B775-03A54A60223B}">
  <ds:schemaRefs>
    <ds:schemaRef ds:uri="http://schemas.microsoft.com/VisualStudio/2011/storyboarding/control"/>
  </ds:schemaRefs>
</ds:datastoreItem>
</file>

<file path=customXml/itemProps1016.xml><?xml version="1.0" encoding="utf-8"?>
<ds:datastoreItem xmlns:ds="http://schemas.openxmlformats.org/officeDocument/2006/customXml" ds:itemID="{0C68BA00-6B2F-46CE-9F72-85BF888FAEE3}">
  <ds:schemaRefs>
    <ds:schemaRef ds:uri="http://schemas.microsoft.com/VisualStudio/2011/storyboarding/control"/>
  </ds:schemaRefs>
</ds:datastoreItem>
</file>

<file path=customXml/itemProps1017.xml><?xml version="1.0" encoding="utf-8"?>
<ds:datastoreItem xmlns:ds="http://schemas.openxmlformats.org/officeDocument/2006/customXml" ds:itemID="{D6AA7D61-FF09-4981-81C5-4F91508D16B3}">
  <ds:schemaRefs>
    <ds:schemaRef ds:uri="http://schemas.microsoft.com/VisualStudio/2011/storyboarding/control"/>
  </ds:schemaRefs>
</ds:datastoreItem>
</file>

<file path=customXml/itemProps1018.xml><?xml version="1.0" encoding="utf-8"?>
<ds:datastoreItem xmlns:ds="http://schemas.openxmlformats.org/officeDocument/2006/customXml" ds:itemID="{1699181E-AE4E-4807-AD3E-FB6CF439A991}">
  <ds:schemaRefs>
    <ds:schemaRef ds:uri="http://schemas.microsoft.com/VisualStudio/2011/storyboarding/control"/>
  </ds:schemaRefs>
</ds:datastoreItem>
</file>

<file path=customXml/itemProps1019.xml><?xml version="1.0" encoding="utf-8"?>
<ds:datastoreItem xmlns:ds="http://schemas.openxmlformats.org/officeDocument/2006/customXml" ds:itemID="{14B42F80-DFE8-4E23-8113-C28C3D96759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D4C98B7-9C88-4664-9F63-ABBE6C03C7CC}">
  <ds:schemaRefs>
    <ds:schemaRef ds:uri="http://schemas.microsoft.com/VisualStudio/2011/storyboarding/control"/>
  </ds:schemaRefs>
</ds:datastoreItem>
</file>

<file path=customXml/itemProps1020.xml><?xml version="1.0" encoding="utf-8"?>
<ds:datastoreItem xmlns:ds="http://schemas.openxmlformats.org/officeDocument/2006/customXml" ds:itemID="{88300F32-2E2B-4702-AFE1-E5A049E70493}">
  <ds:schemaRefs>
    <ds:schemaRef ds:uri="http://schemas.microsoft.com/VisualStudio/2011/storyboarding/control"/>
  </ds:schemaRefs>
</ds:datastoreItem>
</file>

<file path=customXml/itemProps1021.xml><?xml version="1.0" encoding="utf-8"?>
<ds:datastoreItem xmlns:ds="http://schemas.openxmlformats.org/officeDocument/2006/customXml" ds:itemID="{2B608418-AC07-4961-839F-B977AB0D9E96}">
  <ds:schemaRefs>
    <ds:schemaRef ds:uri="http://schemas.microsoft.com/VisualStudio/2011/storyboarding/control"/>
  </ds:schemaRefs>
</ds:datastoreItem>
</file>

<file path=customXml/itemProps1022.xml><?xml version="1.0" encoding="utf-8"?>
<ds:datastoreItem xmlns:ds="http://schemas.openxmlformats.org/officeDocument/2006/customXml" ds:itemID="{E0650B10-9A47-490B-8FEE-BBE9B6F76834}">
  <ds:schemaRefs>
    <ds:schemaRef ds:uri="http://schemas.microsoft.com/VisualStudio/2011/storyboarding/control"/>
  </ds:schemaRefs>
</ds:datastoreItem>
</file>

<file path=customXml/itemProps1023.xml><?xml version="1.0" encoding="utf-8"?>
<ds:datastoreItem xmlns:ds="http://schemas.openxmlformats.org/officeDocument/2006/customXml" ds:itemID="{D2D4A2F8-52A5-44DF-9C33-FD386C9F63B0}">
  <ds:schemaRefs>
    <ds:schemaRef ds:uri="http://schemas.microsoft.com/VisualStudio/2011/storyboarding/control"/>
  </ds:schemaRefs>
</ds:datastoreItem>
</file>

<file path=customXml/itemProps1024.xml><?xml version="1.0" encoding="utf-8"?>
<ds:datastoreItem xmlns:ds="http://schemas.openxmlformats.org/officeDocument/2006/customXml" ds:itemID="{F5C998A0-3ACB-4F16-A04A-7424A56D3DBE}">
  <ds:schemaRefs>
    <ds:schemaRef ds:uri="http://schemas.microsoft.com/VisualStudio/2011/storyboarding/control"/>
  </ds:schemaRefs>
</ds:datastoreItem>
</file>

<file path=customXml/itemProps1025.xml><?xml version="1.0" encoding="utf-8"?>
<ds:datastoreItem xmlns:ds="http://schemas.openxmlformats.org/officeDocument/2006/customXml" ds:itemID="{C5F4AA3A-BEAB-4DA1-8A47-B8F33071A7BC}">
  <ds:schemaRefs>
    <ds:schemaRef ds:uri="http://schemas.microsoft.com/VisualStudio/2011/storyboarding/control"/>
  </ds:schemaRefs>
</ds:datastoreItem>
</file>

<file path=customXml/itemProps1026.xml><?xml version="1.0" encoding="utf-8"?>
<ds:datastoreItem xmlns:ds="http://schemas.openxmlformats.org/officeDocument/2006/customXml" ds:itemID="{439B2611-F629-4E94-9D95-852EDAFBE9F9}">
  <ds:schemaRefs>
    <ds:schemaRef ds:uri="http://schemas.microsoft.com/VisualStudio/2011/storyboarding/control"/>
  </ds:schemaRefs>
</ds:datastoreItem>
</file>

<file path=customXml/itemProps1027.xml><?xml version="1.0" encoding="utf-8"?>
<ds:datastoreItem xmlns:ds="http://schemas.openxmlformats.org/officeDocument/2006/customXml" ds:itemID="{83CCFA8A-E8EE-4FE8-BCB4-94BA3F3BBF93}">
  <ds:schemaRefs>
    <ds:schemaRef ds:uri="http://schemas.microsoft.com/VisualStudio/2011/storyboarding/control"/>
  </ds:schemaRefs>
</ds:datastoreItem>
</file>

<file path=customXml/itemProps1028.xml><?xml version="1.0" encoding="utf-8"?>
<ds:datastoreItem xmlns:ds="http://schemas.openxmlformats.org/officeDocument/2006/customXml" ds:itemID="{0941F9A0-0A37-44DB-97D8-9718B94EBF13}">
  <ds:schemaRefs>
    <ds:schemaRef ds:uri="http://schemas.microsoft.com/VisualStudio/2011/storyboarding/control"/>
  </ds:schemaRefs>
</ds:datastoreItem>
</file>

<file path=customXml/itemProps1029.xml><?xml version="1.0" encoding="utf-8"?>
<ds:datastoreItem xmlns:ds="http://schemas.openxmlformats.org/officeDocument/2006/customXml" ds:itemID="{303E2A74-5114-4612-93EF-C4479DD78AC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7845488-2136-4DEC-AA04-8878D7027CEA}">
  <ds:schemaRefs>
    <ds:schemaRef ds:uri="http://schemas.microsoft.com/VisualStudio/2011/storyboarding/control"/>
  </ds:schemaRefs>
</ds:datastoreItem>
</file>

<file path=customXml/itemProps1030.xml><?xml version="1.0" encoding="utf-8"?>
<ds:datastoreItem xmlns:ds="http://schemas.openxmlformats.org/officeDocument/2006/customXml" ds:itemID="{AC094B7F-9E26-4D74-BCB2-738299D0AAC8}">
  <ds:schemaRefs>
    <ds:schemaRef ds:uri="http://schemas.microsoft.com/VisualStudio/2011/storyboarding/control"/>
  </ds:schemaRefs>
</ds:datastoreItem>
</file>

<file path=customXml/itemProps1031.xml><?xml version="1.0" encoding="utf-8"?>
<ds:datastoreItem xmlns:ds="http://schemas.openxmlformats.org/officeDocument/2006/customXml" ds:itemID="{9BAA8296-A82F-4DCD-9FD6-330A3EC9F4B3}">
  <ds:schemaRefs>
    <ds:schemaRef ds:uri="http://schemas.microsoft.com/VisualStudio/2011/storyboarding/control"/>
  </ds:schemaRefs>
</ds:datastoreItem>
</file>

<file path=customXml/itemProps1032.xml><?xml version="1.0" encoding="utf-8"?>
<ds:datastoreItem xmlns:ds="http://schemas.openxmlformats.org/officeDocument/2006/customXml" ds:itemID="{D86BE885-4DBC-4C7A-8597-2F884610478D}">
  <ds:schemaRefs>
    <ds:schemaRef ds:uri="http://schemas.microsoft.com/VisualStudio/2011/storyboarding/control"/>
  </ds:schemaRefs>
</ds:datastoreItem>
</file>

<file path=customXml/itemProps1033.xml><?xml version="1.0" encoding="utf-8"?>
<ds:datastoreItem xmlns:ds="http://schemas.openxmlformats.org/officeDocument/2006/customXml" ds:itemID="{2341ADD1-FC16-4486-A8A5-FE3DF7B4C3ED}">
  <ds:schemaRefs>
    <ds:schemaRef ds:uri="http://schemas.microsoft.com/VisualStudio/2011/storyboarding/control"/>
  </ds:schemaRefs>
</ds:datastoreItem>
</file>

<file path=customXml/itemProps1034.xml><?xml version="1.0" encoding="utf-8"?>
<ds:datastoreItem xmlns:ds="http://schemas.openxmlformats.org/officeDocument/2006/customXml" ds:itemID="{EC7170CB-F824-4974-8D19-A1481794EF1B}">
  <ds:schemaRefs>
    <ds:schemaRef ds:uri="http://schemas.microsoft.com/VisualStudio/2011/storyboarding/control"/>
  </ds:schemaRefs>
</ds:datastoreItem>
</file>

<file path=customXml/itemProps1035.xml><?xml version="1.0" encoding="utf-8"?>
<ds:datastoreItem xmlns:ds="http://schemas.openxmlformats.org/officeDocument/2006/customXml" ds:itemID="{7AB79F97-BD80-4ED2-AF4B-4343EC390149}">
  <ds:schemaRefs>
    <ds:schemaRef ds:uri="http://schemas.microsoft.com/VisualStudio/2011/storyboarding/control"/>
  </ds:schemaRefs>
</ds:datastoreItem>
</file>

<file path=customXml/itemProps1036.xml><?xml version="1.0" encoding="utf-8"?>
<ds:datastoreItem xmlns:ds="http://schemas.openxmlformats.org/officeDocument/2006/customXml" ds:itemID="{61EEBC12-24A6-45E0-A764-47C0044D4CB2}">
  <ds:schemaRefs>
    <ds:schemaRef ds:uri="http://schemas.microsoft.com/VisualStudio/2011/storyboarding/control"/>
  </ds:schemaRefs>
</ds:datastoreItem>
</file>

<file path=customXml/itemProps1037.xml><?xml version="1.0" encoding="utf-8"?>
<ds:datastoreItem xmlns:ds="http://schemas.openxmlformats.org/officeDocument/2006/customXml" ds:itemID="{CAE62112-C758-4641-AFD2-B4D10A9A383A}">
  <ds:schemaRefs>
    <ds:schemaRef ds:uri="http://schemas.microsoft.com/VisualStudio/2011/storyboarding/control"/>
  </ds:schemaRefs>
</ds:datastoreItem>
</file>

<file path=customXml/itemProps1038.xml><?xml version="1.0" encoding="utf-8"?>
<ds:datastoreItem xmlns:ds="http://schemas.openxmlformats.org/officeDocument/2006/customXml" ds:itemID="{832D4364-0D79-4DF2-83B2-E5AF42EC4A3C}">
  <ds:schemaRefs>
    <ds:schemaRef ds:uri="http://schemas.microsoft.com/VisualStudio/2011/storyboarding/control"/>
  </ds:schemaRefs>
</ds:datastoreItem>
</file>

<file path=customXml/itemProps1039.xml><?xml version="1.0" encoding="utf-8"?>
<ds:datastoreItem xmlns:ds="http://schemas.openxmlformats.org/officeDocument/2006/customXml" ds:itemID="{B7304E9E-E5F1-4092-85F6-3073A91EA6C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B762C72-BC77-4F30-8668-A31A6535741A}">
  <ds:schemaRefs>
    <ds:schemaRef ds:uri="http://schemas.microsoft.com/VisualStudio/2011/storyboarding/control"/>
  </ds:schemaRefs>
</ds:datastoreItem>
</file>

<file path=customXml/itemProps1040.xml><?xml version="1.0" encoding="utf-8"?>
<ds:datastoreItem xmlns:ds="http://schemas.openxmlformats.org/officeDocument/2006/customXml" ds:itemID="{6A125B3C-3D4C-4838-8AEF-F91A8B208DBA}">
  <ds:schemaRefs>
    <ds:schemaRef ds:uri="http://schemas.microsoft.com/VisualStudio/2011/storyboarding/control"/>
  </ds:schemaRefs>
</ds:datastoreItem>
</file>

<file path=customXml/itemProps1041.xml><?xml version="1.0" encoding="utf-8"?>
<ds:datastoreItem xmlns:ds="http://schemas.openxmlformats.org/officeDocument/2006/customXml" ds:itemID="{3B60A390-E912-4930-9645-5E2CAF7878A1}">
  <ds:schemaRefs>
    <ds:schemaRef ds:uri="http://schemas.microsoft.com/VisualStudio/2011/storyboarding/control"/>
  </ds:schemaRefs>
</ds:datastoreItem>
</file>

<file path=customXml/itemProps1042.xml><?xml version="1.0" encoding="utf-8"?>
<ds:datastoreItem xmlns:ds="http://schemas.openxmlformats.org/officeDocument/2006/customXml" ds:itemID="{C7C5463B-B813-4519-81FF-F697086C9880}">
  <ds:schemaRefs>
    <ds:schemaRef ds:uri="http://schemas.microsoft.com/VisualStudio/2011/storyboarding/control"/>
  </ds:schemaRefs>
</ds:datastoreItem>
</file>

<file path=customXml/itemProps1043.xml><?xml version="1.0" encoding="utf-8"?>
<ds:datastoreItem xmlns:ds="http://schemas.openxmlformats.org/officeDocument/2006/customXml" ds:itemID="{383E86CD-1A6B-4C29-A94C-636062385A76}">
  <ds:schemaRefs>
    <ds:schemaRef ds:uri="http://schemas.microsoft.com/VisualStudio/2011/storyboarding/control"/>
  </ds:schemaRefs>
</ds:datastoreItem>
</file>

<file path=customXml/itemProps1044.xml><?xml version="1.0" encoding="utf-8"?>
<ds:datastoreItem xmlns:ds="http://schemas.openxmlformats.org/officeDocument/2006/customXml" ds:itemID="{623E7278-3483-4C75-B28D-9314A4E20C1D}">
  <ds:schemaRefs>
    <ds:schemaRef ds:uri="http://schemas.microsoft.com/VisualStudio/2011/storyboarding/control"/>
  </ds:schemaRefs>
</ds:datastoreItem>
</file>

<file path=customXml/itemProps1045.xml><?xml version="1.0" encoding="utf-8"?>
<ds:datastoreItem xmlns:ds="http://schemas.openxmlformats.org/officeDocument/2006/customXml" ds:itemID="{F68E1EBE-B3C3-47D0-B1C9-26F8C8AEFB86}">
  <ds:schemaRefs>
    <ds:schemaRef ds:uri="http://schemas.microsoft.com/VisualStudio/2011/storyboarding/control"/>
  </ds:schemaRefs>
</ds:datastoreItem>
</file>

<file path=customXml/itemProps1046.xml><?xml version="1.0" encoding="utf-8"?>
<ds:datastoreItem xmlns:ds="http://schemas.openxmlformats.org/officeDocument/2006/customXml" ds:itemID="{65030019-D0AF-4C14-AE62-C2D55830C652}">
  <ds:schemaRefs>
    <ds:schemaRef ds:uri="http://schemas.microsoft.com/VisualStudio/2011/storyboarding/control"/>
  </ds:schemaRefs>
</ds:datastoreItem>
</file>

<file path=customXml/itemProps1047.xml><?xml version="1.0" encoding="utf-8"?>
<ds:datastoreItem xmlns:ds="http://schemas.openxmlformats.org/officeDocument/2006/customXml" ds:itemID="{5B809E40-3E4D-419C-919B-9E7FA3DA3194}">
  <ds:schemaRefs>
    <ds:schemaRef ds:uri="http://schemas.microsoft.com/VisualStudio/2011/storyboarding/control"/>
  </ds:schemaRefs>
</ds:datastoreItem>
</file>

<file path=customXml/itemProps1048.xml><?xml version="1.0" encoding="utf-8"?>
<ds:datastoreItem xmlns:ds="http://schemas.openxmlformats.org/officeDocument/2006/customXml" ds:itemID="{50C1F566-8F08-44C0-B311-4DA3E75106A2}">
  <ds:schemaRefs>
    <ds:schemaRef ds:uri="http://schemas.microsoft.com/VisualStudio/2011/storyboarding/control"/>
  </ds:schemaRefs>
</ds:datastoreItem>
</file>

<file path=customXml/itemProps1049.xml><?xml version="1.0" encoding="utf-8"?>
<ds:datastoreItem xmlns:ds="http://schemas.openxmlformats.org/officeDocument/2006/customXml" ds:itemID="{6467B02E-5A4B-441E-913E-0195B0A77AC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53358ED-CFE8-45FB-A87A-46EF6645B4AC}">
  <ds:schemaRefs>
    <ds:schemaRef ds:uri="http://schemas.microsoft.com/VisualStudio/2011/storyboarding/control"/>
  </ds:schemaRefs>
</ds:datastoreItem>
</file>

<file path=customXml/itemProps1050.xml><?xml version="1.0" encoding="utf-8"?>
<ds:datastoreItem xmlns:ds="http://schemas.openxmlformats.org/officeDocument/2006/customXml" ds:itemID="{9FD1C82A-49B5-4D2D-B78E-E01FEC6E627D}">
  <ds:schemaRefs>
    <ds:schemaRef ds:uri="http://schemas.microsoft.com/VisualStudio/2011/storyboarding/control"/>
  </ds:schemaRefs>
</ds:datastoreItem>
</file>

<file path=customXml/itemProps1051.xml><?xml version="1.0" encoding="utf-8"?>
<ds:datastoreItem xmlns:ds="http://schemas.openxmlformats.org/officeDocument/2006/customXml" ds:itemID="{4F7F78E8-BA5D-48DF-B245-949FB2CD5B53}">
  <ds:schemaRefs>
    <ds:schemaRef ds:uri="http://schemas.microsoft.com/VisualStudio/2011/storyboarding/control"/>
  </ds:schemaRefs>
</ds:datastoreItem>
</file>

<file path=customXml/itemProps1052.xml><?xml version="1.0" encoding="utf-8"?>
<ds:datastoreItem xmlns:ds="http://schemas.openxmlformats.org/officeDocument/2006/customXml" ds:itemID="{92AA8359-9484-49DE-905B-2D5A6CE04E3D}">
  <ds:schemaRefs>
    <ds:schemaRef ds:uri="http://schemas.microsoft.com/VisualStudio/2011/storyboarding/control"/>
  </ds:schemaRefs>
</ds:datastoreItem>
</file>

<file path=customXml/itemProps1053.xml><?xml version="1.0" encoding="utf-8"?>
<ds:datastoreItem xmlns:ds="http://schemas.openxmlformats.org/officeDocument/2006/customXml" ds:itemID="{215833DC-BD4E-457C-A44C-D101EF7465FB}">
  <ds:schemaRefs>
    <ds:schemaRef ds:uri="http://schemas.microsoft.com/VisualStudio/2011/storyboarding/control"/>
  </ds:schemaRefs>
</ds:datastoreItem>
</file>

<file path=customXml/itemProps1054.xml><?xml version="1.0" encoding="utf-8"?>
<ds:datastoreItem xmlns:ds="http://schemas.openxmlformats.org/officeDocument/2006/customXml" ds:itemID="{2D10B7AC-B934-408E-A903-E4395339A666}">
  <ds:schemaRefs>
    <ds:schemaRef ds:uri="http://schemas.microsoft.com/VisualStudio/2011/storyboarding/control"/>
  </ds:schemaRefs>
</ds:datastoreItem>
</file>

<file path=customXml/itemProps1055.xml><?xml version="1.0" encoding="utf-8"?>
<ds:datastoreItem xmlns:ds="http://schemas.openxmlformats.org/officeDocument/2006/customXml" ds:itemID="{F35B88C9-F089-4255-9390-1F17F5CFDA0A}">
  <ds:schemaRefs>
    <ds:schemaRef ds:uri="http://schemas.microsoft.com/VisualStudio/2011/storyboarding/control"/>
  </ds:schemaRefs>
</ds:datastoreItem>
</file>

<file path=customXml/itemProps1056.xml><?xml version="1.0" encoding="utf-8"?>
<ds:datastoreItem xmlns:ds="http://schemas.openxmlformats.org/officeDocument/2006/customXml" ds:itemID="{3DA5384C-399E-450D-9D3C-7E50B565C4C2}">
  <ds:schemaRefs>
    <ds:schemaRef ds:uri="http://schemas.microsoft.com/VisualStudio/2011/storyboarding/control"/>
  </ds:schemaRefs>
</ds:datastoreItem>
</file>

<file path=customXml/itemProps1057.xml><?xml version="1.0" encoding="utf-8"?>
<ds:datastoreItem xmlns:ds="http://schemas.openxmlformats.org/officeDocument/2006/customXml" ds:itemID="{BD6B62D2-87D1-40E8-883E-5A5B9C8CC0BC}">
  <ds:schemaRefs>
    <ds:schemaRef ds:uri="http://schemas.microsoft.com/VisualStudio/2011/storyboarding/control"/>
  </ds:schemaRefs>
</ds:datastoreItem>
</file>

<file path=customXml/itemProps1058.xml><?xml version="1.0" encoding="utf-8"?>
<ds:datastoreItem xmlns:ds="http://schemas.openxmlformats.org/officeDocument/2006/customXml" ds:itemID="{0F95E229-4450-44A1-8692-4AA8231E9F2C}">
  <ds:schemaRefs>
    <ds:schemaRef ds:uri="http://schemas.microsoft.com/VisualStudio/2011/storyboarding/control"/>
  </ds:schemaRefs>
</ds:datastoreItem>
</file>

<file path=customXml/itemProps1059.xml><?xml version="1.0" encoding="utf-8"?>
<ds:datastoreItem xmlns:ds="http://schemas.openxmlformats.org/officeDocument/2006/customXml" ds:itemID="{C5CE4ECD-4E2F-4C92-BCA3-B31061600A0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10BA188-9A5B-4912-874D-CCB29DC73369}">
  <ds:schemaRefs>
    <ds:schemaRef ds:uri="http://schemas.microsoft.com/VisualStudio/2011/storyboarding/control"/>
  </ds:schemaRefs>
</ds:datastoreItem>
</file>

<file path=customXml/itemProps1060.xml><?xml version="1.0" encoding="utf-8"?>
<ds:datastoreItem xmlns:ds="http://schemas.openxmlformats.org/officeDocument/2006/customXml" ds:itemID="{91D90DBE-323D-406D-8D15-A924C003AC46}">
  <ds:schemaRefs>
    <ds:schemaRef ds:uri="http://schemas.microsoft.com/VisualStudio/2011/storyboarding/control"/>
  </ds:schemaRefs>
</ds:datastoreItem>
</file>

<file path=customXml/itemProps1061.xml><?xml version="1.0" encoding="utf-8"?>
<ds:datastoreItem xmlns:ds="http://schemas.openxmlformats.org/officeDocument/2006/customXml" ds:itemID="{7B9E7DA4-A901-4F73-825F-BE4FC7319607}">
  <ds:schemaRefs>
    <ds:schemaRef ds:uri="http://schemas.microsoft.com/VisualStudio/2011/storyboarding/control"/>
  </ds:schemaRefs>
</ds:datastoreItem>
</file>

<file path=customXml/itemProps1062.xml><?xml version="1.0" encoding="utf-8"?>
<ds:datastoreItem xmlns:ds="http://schemas.openxmlformats.org/officeDocument/2006/customXml" ds:itemID="{93A80685-2430-437D-A686-DA5CA8A399F7}">
  <ds:schemaRefs>
    <ds:schemaRef ds:uri="http://schemas.microsoft.com/VisualStudio/2011/storyboarding/control"/>
  </ds:schemaRefs>
</ds:datastoreItem>
</file>

<file path=customXml/itemProps1063.xml><?xml version="1.0" encoding="utf-8"?>
<ds:datastoreItem xmlns:ds="http://schemas.openxmlformats.org/officeDocument/2006/customXml" ds:itemID="{A6AD6707-E21A-4238-BBAF-90320763347E}">
  <ds:schemaRefs>
    <ds:schemaRef ds:uri="http://schemas.microsoft.com/VisualStudio/2011/storyboarding/control"/>
  </ds:schemaRefs>
</ds:datastoreItem>
</file>

<file path=customXml/itemProps1064.xml><?xml version="1.0" encoding="utf-8"?>
<ds:datastoreItem xmlns:ds="http://schemas.openxmlformats.org/officeDocument/2006/customXml" ds:itemID="{60B0F1AE-BF60-4950-8861-1830DFC760B2}">
  <ds:schemaRefs>
    <ds:schemaRef ds:uri="http://schemas.microsoft.com/VisualStudio/2011/storyboarding/control"/>
  </ds:schemaRefs>
</ds:datastoreItem>
</file>

<file path=customXml/itemProps1065.xml><?xml version="1.0" encoding="utf-8"?>
<ds:datastoreItem xmlns:ds="http://schemas.openxmlformats.org/officeDocument/2006/customXml" ds:itemID="{3F4293D7-1D69-4C49-BCD7-E43145602C6B}">
  <ds:schemaRefs>
    <ds:schemaRef ds:uri="http://schemas.microsoft.com/VisualStudio/2011/storyboarding/control"/>
  </ds:schemaRefs>
</ds:datastoreItem>
</file>

<file path=customXml/itemProps1066.xml><?xml version="1.0" encoding="utf-8"?>
<ds:datastoreItem xmlns:ds="http://schemas.openxmlformats.org/officeDocument/2006/customXml" ds:itemID="{AE4D4D36-2883-454E-9933-E371F5F46A4E}">
  <ds:schemaRefs>
    <ds:schemaRef ds:uri="http://schemas.microsoft.com/VisualStudio/2011/storyboarding/control"/>
  </ds:schemaRefs>
</ds:datastoreItem>
</file>

<file path=customXml/itemProps1067.xml><?xml version="1.0" encoding="utf-8"?>
<ds:datastoreItem xmlns:ds="http://schemas.openxmlformats.org/officeDocument/2006/customXml" ds:itemID="{9F875F84-FA5C-43F5-8A23-827BDBC7055F}">
  <ds:schemaRefs>
    <ds:schemaRef ds:uri="http://schemas.microsoft.com/VisualStudio/2011/storyboarding/control"/>
  </ds:schemaRefs>
</ds:datastoreItem>
</file>

<file path=customXml/itemProps1068.xml><?xml version="1.0" encoding="utf-8"?>
<ds:datastoreItem xmlns:ds="http://schemas.openxmlformats.org/officeDocument/2006/customXml" ds:itemID="{ACC04BE4-8061-4399-815E-D2CFC890CA19}">
  <ds:schemaRefs>
    <ds:schemaRef ds:uri="http://schemas.microsoft.com/VisualStudio/2011/storyboarding/control"/>
  </ds:schemaRefs>
</ds:datastoreItem>
</file>

<file path=customXml/itemProps1069.xml><?xml version="1.0" encoding="utf-8"?>
<ds:datastoreItem xmlns:ds="http://schemas.openxmlformats.org/officeDocument/2006/customXml" ds:itemID="{3DBE4546-EAF5-4A08-A4EF-2D139348F4B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332C92F-E67A-4506-B566-468DEA4EDCF0}">
  <ds:schemaRefs>
    <ds:schemaRef ds:uri="http://schemas.microsoft.com/VisualStudio/2011/storyboarding/control"/>
  </ds:schemaRefs>
</ds:datastoreItem>
</file>

<file path=customXml/itemProps1070.xml><?xml version="1.0" encoding="utf-8"?>
<ds:datastoreItem xmlns:ds="http://schemas.openxmlformats.org/officeDocument/2006/customXml" ds:itemID="{57AA71E9-16AC-489D-B5F3-034F072EC0D4}">
  <ds:schemaRefs>
    <ds:schemaRef ds:uri="http://schemas.microsoft.com/VisualStudio/2011/storyboarding/control"/>
  </ds:schemaRefs>
</ds:datastoreItem>
</file>

<file path=customXml/itemProps1071.xml><?xml version="1.0" encoding="utf-8"?>
<ds:datastoreItem xmlns:ds="http://schemas.openxmlformats.org/officeDocument/2006/customXml" ds:itemID="{6D11FC72-B6D6-4755-9565-6FE63AD868F7}">
  <ds:schemaRefs>
    <ds:schemaRef ds:uri="http://schemas.microsoft.com/VisualStudio/2011/storyboarding/control"/>
  </ds:schemaRefs>
</ds:datastoreItem>
</file>

<file path=customXml/itemProps1072.xml><?xml version="1.0" encoding="utf-8"?>
<ds:datastoreItem xmlns:ds="http://schemas.openxmlformats.org/officeDocument/2006/customXml" ds:itemID="{92C61497-A816-43A2-908D-FA97241FA125}">
  <ds:schemaRefs>
    <ds:schemaRef ds:uri="http://schemas.microsoft.com/VisualStudio/2011/storyboarding/control"/>
  </ds:schemaRefs>
</ds:datastoreItem>
</file>

<file path=customXml/itemProps1073.xml><?xml version="1.0" encoding="utf-8"?>
<ds:datastoreItem xmlns:ds="http://schemas.openxmlformats.org/officeDocument/2006/customXml" ds:itemID="{FBF00DA1-17ED-43EF-8B09-583544986154}">
  <ds:schemaRefs>
    <ds:schemaRef ds:uri="http://schemas.microsoft.com/VisualStudio/2011/storyboarding/control"/>
  </ds:schemaRefs>
</ds:datastoreItem>
</file>

<file path=customXml/itemProps1074.xml><?xml version="1.0" encoding="utf-8"?>
<ds:datastoreItem xmlns:ds="http://schemas.openxmlformats.org/officeDocument/2006/customXml" ds:itemID="{BD285DE1-603E-4F58-A024-252167253CC4}">
  <ds:schemaRefs>
    <ds:schemaRef ds:uri="http://schemas.microsoft.com/VisualStudio/2011/storyboarding/control"/>
  </ds:schemaRefs>
</ds:datastoreItem>
</file>

<file path=customXml/itemProps1075.xml><?xml version="1.0" encoding="utf-8"?>
<ds:datastoreItem xmlns:ds="http://schemas.openxmlformats.org/officeDocument/2006/customXml" ds:itemID="{BA426A14-E459-41DB-8741-12A41BB469E8}">
  <ds:schemaRefs>
    <ds:schemaRef ds:uri="http://schemas.microsoft.com/VisualStudio/2011/storyboarding/control"/>
  </ds:schemaRefs>
</ds:datastoreItem>
</file>

<file path=customXml/itemProps1076.xml><?xml version="1.0" encoding="utf-8"?>
<ds:datastoreItem xmlns:ds="http://schemas.openxmlformats.org/officeDocument/2006/customXml" ds:itemID="{A65FA784-2873-443D-8FE0-FF2C1795FBDC}">
  <ds:schemaRefs>
    <ds:schemaRef ds:uri="http://schemas.microsoft.com/VisualStudio/2011/storyboarding/control"/>
  </ds:schemaRefs>
</ds:datastoreItem>
</file>

<file path=customXml/itemProps1077.xml><?xml version="1.0" encoding="utf-8"?>
<ds:datastoreItem xmlns:ds="http://schemas.openxmlformats.org/officeDocument/2006/customXml" ds:itemID="{3D88639F-B433-401B-B202-9EBC941DA808}">
  <ds:schemaRefs>
    <ds:schemaRef ds:uri="http://schemas.microsoft.com/VisualStudio/2011/storyboarding/control"/>
  </ds:schemaRefs>
</ds:datastoreItem>
</file>

<file path=customXml/itemProps1078.xml><?xml version="1.0" encoding="utf-8"?>
<ds:datastoreItem xmlns:ds="http://schemas.openxmlformats.org/officeDocument/2006/customXml" ds:itemID="{C4824610-9EC8-46A7-82D3-CF392C680B60}">
  <ds:schemaRefs>
    <ds:schemaRef ds:uri="http://schemas.microsoft.com/VisualStudio/2011/storyboarding/control"/>
  </ds:schemaRefs>
</ds:datastoreItem>
</file>

<file path=customXml/itemProps1079.xml><?xml version="1.0" encoding="utf-8"?>
<ds:datastoreItem xmlns:ds="http://schemas.openxmlformats.org/officeDocument/2006/customXml" ds:itemID="{FA136E39-2246-442F-B4AD-5CEAA32A460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9D2A98E-9A34-4B98-A0D9-2696CD8087B5}">
  <ds:schemaRefs>
    <ds:schemaRef ds:uri="http://schemas.microsoft.com/VisualStudio/2011/storyboarding/control"/>
  </ds:schemaRefs>
</ds:datastoreItem>
</file>

<file path=customXml/itemProps1080.xml><?xml version="1.0" encoding="utf-8"?>
<ds:datastoreItem xmlns:ds="http://schemas.openxmlformats.org/officeDocument/2006/customXml" ds:itemID="{6527A55B-B051-4F63-8390-B816964FD894}">
  <ds:schemaRefs>
    <ds:schemaRef ds:uri="http://schemas.microsoft.com/VisualStudio/2011/storyboarding/control"/>
  </ds:schemaRefs>
</ds:datastoreItem>
</file>

<file path=customXml/itemProps1081.xml><?xml version="1.0" encoding="utf-8"?>
<ds:datastoreItem xmlns:ds="http://schemas.openxmlformats.org/officeDocument/2006/customXml" ds:itemID="{E9B6338A-507D-40A6-9E6C-847DC2B29CB2}">
  <ds:schemaRefs>
    <ds:schemaRef ds:uri="http://schemas.microsoft.com/VisualStudio/2011/storyboarding/control"/>
  </ds:schemaRefs>
</ds:datastoreItem>
</file>

<file path=customXml/itemProps1082.xml><?xml version="1.0" encoding="utf-8"?>
<ds:datastoreItem xmlns:ds="http://schemas.openxmlformats.org/officeDocument/2006/customXml" ds:itemID="{C72FD9A6-62F3-4B07-BEFC-474776271190}">
  <ds:schemaRefs>
    <ds:schemaRef ds:uri="http://schemas.microsoft.com/VisualStudio/2011/storyboarding/control"/>
  </ds:schemaRefs>
</ds:datastoreItem>
</file>

<file path=customXml/itemProps1083.xml><?xml version="1.0" encoding="utf-8"?>
<ds:datastoreItem xmlns:ds="http://schemas.openxmlformats.org/officeDocument/2006/customXml" ds:itemID="{362B35F1-DAED-4C36-8737-52B89760FB7E}">
  <ds:schemaRefs>
    <ds:schemaRef ds:uri="http://schemas.microsoft.com/VisualStudio/2011/storyboarding/control"/>
  </ds:schemaRefs>
</ds:datastoreItem>
</file>

<file path=customXml/itemProps1084.xml><?xml version="1.0" encoding="utf-8"?>
<ds:datastoreItem xmlns:ds="http://schemas.openxmlformats.org/officeDocument/2006/customXml" ds:itemID="{A71DB1A9-D2C6-4C19-B29A-612260C0C094}">
  <ds:schemaRefs>
    <ds:schemaRef ds:uri="http://schemas.microsoft.com/VisualStudio/2011/storyboarding/control"/>
  </ds:schemaRefs>
</ds:datastoreItem>
</file>

<file path=customXml/itemProps1085.xml><?xml version="1.0" encoding="utf-8"?>
<ds:datastoreItem xmlns:ds="http://schemas.openxmlformats.org/officeDocument/2006/customXml" ds:itemID="{51D4865A-8708-4A19-A38B-8C0E943247CF}">
  <ds:schemaRefs>
    <ds:schemaRef ds:uri="http://schemas.microsoft.com/VisualStudio/2011/storyboarding/control"/>
  </ds:schemaRefs>
</ds:datastoreItem>
</file>

<file path=customXml/itemProps1086.xml><?xml version="1.0" encoding="utf-8"?>
<ds:datastoreItem xmlns:ds="http://schemas.openxmlformats.org/officeDocument/2006/customXml" ds:itemID="{E9F951AF-CEA9-43C4-B435-2ABFED2B3C1E}">
  <ds:schemaRefs>
    <ds:schemaRef ds:uri="http://schemas.microsoft.com/VisualStudio/2011/storyboarding/control"/>
  </ds:schemaRefs>
</ds:datastoreItem>
</file>

<file path=customXml/itemProps1087.xml><?xml version="1.0" encoding="utf-8"?>
<ds:datastoreItem xmlns:ds="http://schemas.openxmlformats.org/officeDocument/2006/customXml" ds:itemID="{C56C77C1-BC3A-4CF7-9A86-D53AB93D4055}">
  <ds:schemaRefs>
    <ds:schemaRef ds:uri="http://schemas.microsoft.com/VisualStudio/2011/storyboarding/control"/>
  </ds:schemaRefs>
</ds:datastoreItem>
</file>

<file path=customXml/itemProps1088.xml><?xml version="1.0" encoding="utf-8"?>
<ds:datastoreItem xmlns:ds="http://schemas.openxmlformats.org/officeDocument/2006/customXml" ds:itemID="{1E3939D8-7BEF-41DE-895F-26905CE74275}">
  <ds:schemaRefs>
    <ds:schemaRef ds:uri="http://schemas.microsoft.com/VisualStudio/2011/storyboarding/control"/>
  </ds:schemaRefs>
</ds:datastoreItem>
</file>

<file path=customXml/itemProps1089.xml><?xml version="1.0" encoding="utf-8"?>
<ds:datastoreItem xmlns:ds="http://schemas.openxmlformats.org/officeDocument/2006/customXml" ds:itemID="{801528D2-D098-470E-8474-52654A27D52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83D4EC0-047C-4F93-8971-124621EE05C3}">
  <ds:schemaRefs>
    <ds:schemaRef ds:uri="http://schemas.microsoft.com/VisualStudio/2011/storyboarding/control"/>
  </ds:schemaRefs>
</ds:datastoreItem>
</file>

<file path=customXml/itemProps1090.xml><?xml version="1.0" encoding="utf-8"?>
<ds:datastoreItem xmlns:ds="http://schemas.openxmlformats.org/officeDocument/2006/customXml" ds:itemID="{55A560F3-EB12-4466-A8CD-A2A0014C25D3}">
  <ds:schemaRefs>
    <ds:schemaRef ds:uri="http://schemas.microsoft.com/VisualStudio/2011/storyboarding/control"/>
  </ds:schemaRefs>
</ds:datastoreItem>
</file>

<file path=customXml/itemProps1091.xml><?xml version="1.0" encoding="utf-8"?>
<ds:datastoreItem xmlns:ds="http://schemas.openxmlformats.org/officeDocument/2006/customXml" ds:itemID="{C5A6B257-0441-4A96-A436-9022E98F903B}">
  <ds:schemaRefs>
    <ds:schemaRef ds:uri="http://schemas.microsoft.com/VisualStudio/2011/storyboarding/control"/>
  </ds:schemaRefs>
</ds:datastoreItem>
</file>

<file path=customXml/itemProps1092.xml><?xml version="1.0" encoding="utf-8"?>
<ds:datastoreItem xmlns:ds="http://schemas.openxmlformats.org/officeDocument/2006/customXml" ds:itemID="{921A0C9B-0589-4BC0-9780-8E0FA762D427}">
  <ds:schemaRefs>
    <ds:schemaRef ds:uri="http://schemas.microsoft.com/VisualStudio/2011/storyboarding/control"/>
  </ds:schemaRefs>
</ds:datastoreItem>
</file>

<file path=customXml/itemProps1093.xml><?xml version="1.0" encoding="utf-8"?>
<ds:datastoreItem xmlns:ds="http://schemas.openxmlformats.org/officeDocument/2006/customXml" ds:itemID="{82D1D10B-5C71-45D1-925A-1A13810C7505}">
  <ds:schemaRefs>
    <ds:schemaRef ds:uri="http://schemas.microsoft.com/VisualStudio/2011/storyboarding/control"/>
  </ds:schemaRefs>
</ds:datastoreItem>
</file>

<file path=customXml/itemProps1094.xml><?xml version="1.0" encoding="utf-8"?>
<ds:datastoreItem xmlns:ds="http://schemas.openxmlformats.org/officeDocument/2006/customXml" ds:itemID="{9736BCC6-0289-4E89-BF95-C614C61273A4}">
  <ds:schemaRefs>
    <ds:schemaRef ds:uri="http://schemas.microsoft.com/VisualStudio/2011/storyboarding/control"/>
  </ds:schemaRefs>
</ds:datastoreItem>
</file>

<file path=customXml/itemProps1095.xml><?xml version="1.0" encoding="utf-8"?>
<ds:datastoreItem xmlns:ds="http://schemas.openxmlformats.org/officeDocument/2006/customXml" ds:itemID="{66A68144-FA49-4200-9EAB-AA5371177F2F}">
  <ds:schemaRefs>
    <ds:schemaRef ds:uri="http://schemas.microsoft.com/VisualStudio/2011/storyboarding/control"/>
  </ds:schemaRefs>
</ds:datastoreItem>
</file>

<file path=customXml/itemProps1096.xml><?xml version="1.0" encoding="utf-8"?>
<ds:datastoreItem xmlns:ds="http://schemas.openxmlformats.org/officeDocument/2006/customXml" ds:itemID="{23C2015B-3662-4066-8B5E-BF695BEFAEE9}">
  <ds:schemaRefs>
    <ds:schemaRef ds:uri="http://schemas.microsoft.com/VisualStudio/2011/storyboarding/control"/>
  </ds:schemaRefs>
</ds:datastoreItem>
</file>

<file path=customXml/itemProps1097.xml><?xml version="1.0" encoding="utf-8"?>
<ds:datastoreItem xmlns:ds="http://schemas.openxmlformats.org/officeDocument/2006/customXml" ds:itemID="{88845858-92F1-4B8B-8D75-34EAC824D941}">
  <ds:schemaRefs>
    <ds:schemaRef ds:uri="http://schemas.microsoft.com/VisualStudio/2011/storyboarding/control"/>
  </ds:schemaRefs>
</ds:datastoreItem>
</file>

<file path=customXml/itemProps1098.xml><?xml version="1.0" encoding="utf-8"?>
<ds:datastoreItem xmlns:ds="http://schemas.openxmlformats.org/officeDocument/2006/customXml" ds:itemID="{C8247F38-C105-4965-962A-CB7B7E9752E6}">
  <ds:schemaRefs>
    <ds:schemaRef ds:uri="http://schemas.microsoft.com/VisualStudio/2011/storyboarding/control"/>
  </ds:schemaRefs>
</ds:datastoreItem>
</file>

<file path=customXml/itemProps1099.xml><?xml version="1.0" encoding="utf-8"?>
<ds:datastoreItem xmlns:ds="http://schemas.openxmlformats.org/officeDocument/2006/customXml" ds:itemID="{CCD40A7D-9B37-45AE-B225-D15D6D70227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865033F-A187-4B5E-BF29-52AA6D6E915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2C1F80D-6A1D-4C8F-BDFA-395ECB82FC82}">
  <ds:schemaRefs>
    <ds:schemaRef ds:uri="http://schemas.microsoft.com/VisualStudio/2011/storyboarding/control"/>
  </ds:schemaRefs>
</ds:datastoreItem>
</file>

<file path=customXml/itemProps1100.xml><?xml version="1.0" encoding="utf-8"?>
<ds:datastoreItem xmlns:ds="http://schemas.openxmlformats.org/officeDocument/2006/customXml" ds:itemID="{0BB285EC-5A63-4542-8FD8-589DDE9FA638}">
  <ds:schemaRefs>
    <ds:schemaRef ds:uri="http://schemas.microsoft.com/VisualStudio/2011/storyboarding/control"/>
  </ds:schemaRefs>
</ds:datastoreItem>
</file>

<file path=customXml/itemProps1101.xml><?xml version="1.0" encoding="utf-8"?>
<ds:datastoreItem xmlns:ds="http://schemas.openxmlformats.org/officeDocument/2006/customXml" ds:itemID="{D42AADA3-5DE5-4B76-843F-C38397AC26EA}">
  <ds:schemaRefs>
    <ds:schemaRef ds:uri="http://schemas.microsoft.com/VisualStudio/2011/storyboarding/control"/>
  </ds:schemaRefs>
</ds:datastoreItem>
</file>

<file path=customXml/itemProps1102.xml><?xml version="1.0" encoding="utf-8"?>
<ds:datastoreItem xmlns:ds="http://schemas.openxmlformats.org/officeDocument/2006/customXml" ds:itemID="{A584243B-EBAE-4DFD-99EC-1A39F08E091F}">
  <ds:schemaRefs>
    <ds:schemaRef ds:uri="http://schemas.microsoft.com/VisualStudio/2011/storyboarding/control"/>
  </ds:schemaRefs>
</ds:datastoreItem>
</file>

<file path=customXml/itemProps1103.xml><?xml version="1.0" encoding="utf-8"?>
<ds:datastoreItem xmlns:ds="http://schemas.openxmlformats.org/officeDocument/2006/customXml" ds:itemID="{A945E4BD-4AA2-4AF9-B68D-1D4C3EED62E8}">
  <ds:schemaRefs>
    <ds:schemaRef ds:uri="http://schemas.microsoft.com/VisualStudio/2011/storyboarding/control"/>
  </ds:schemaRefs>
</ds:datastoreItem>
</file>

<file path=customXml/itemProps1104.xml><?xml version="1.0" encoding="utf-8"?>
<ds:datastoreItem xmlns:ds="http://schemas.openxmlformats.org/officeDocument/2006/customXml" ds:itemID="{A949962B-FB4D-49DE-B910-B165367DD3BC}">
  <ds:schemaRefs>
    <ds:schemaRef ds:uri="http://schemas.microsoft.com/VisualStudio/2011/storyboarding/control"/>
  </ds:schemaRefs>
</ds:datastoreItem>
</file>

<file path=customXml/itemProps1105.xml><?xml version="1.0" encoding="utf-8"?>
<ds:datastoreItem xmlns:ds="http://schemas.openxmlformats.org/officeDocument/2006/customXml" ds:itemID="{EBBE5CB0-DCB5-4446-A234-4CFF69CAA454}">
  <ds:schemaRefs>
    <ds:schemaRef ds:uri="http://schemas.microsoft.com/VisualStudio/2011/storyboarding/control"/>
  </ds:schemaRefs>
</ds:datastoreItem>
</file>

<file path=customXml/itemProps1106.xml><?xml version="1.0" encoding="utf-8"?>
<ds:datastoreItem xmlns:ds="http://schemas.openxmlformats.org/officeDocument/2006/customXml" ds:itemID="{30E45032-7E64-450D-AA60-B25B0DC54C65}">
  <ds:schemaRefs>
    <ds:schemaRef ds:uri="http://schemas.microsoft.com/VisualStudio/2011/storyboarding/control"/>
  </ds:schemaRefs>
</ds:datastoreItem>
</file>

<file path=customXml/itemProps1107.xml><?xml version="1.0" encoding="utf-8"?>
<ds:datastoreItem xmlns:ds="http://schemas.openxmlformats.org/officeDocument/2006/customXml" ds:itemID="{EEFBCDB9-9095-4982-A41F-807E44B6C0B0}">
  <ds:schemaRefs>
    <ds:schemaRef ds:uri="http://schemas.microsoft.com/VisualStudio/2011/storyboarding/control"/>
  </ds:schemaRefs>
</ds:datastoreItem>
</file>

<file path=customXml/itemProps1108.xml><?xml version="1.0" encoding="utf-8"?>
<ds:datastoreItem xmlns:ds="http://schemas.openxmlformats.org/officeDocument/2006/customXml" ds:itemID="{8597AE66-96CA-4855-B1C2-431BE7B1C71A}">
  <ds:schemaRefs>
    <ds:schemaRef ds:uri="http://schemas.microsoft.com/VisualStudio/2011/storyboarding/control"/>
  </ds:schemaRefs>
</ds:datastoreItem>
</file>

<file path=customXml/itemProps1109.xml><?xml version="1.0" encoding="utf-8"?>
<ds:datastoreItem xmlns:ds="http://schemas.openxmlformats.org/officeDocument/2006/customXml" ds:itemID="{2F8A8FF0-E669-4F75-B5A5-80CD15DC05E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B39D7F2-3F14-4148-8A1A-AD094CD614CD}">
  <ds:schemaRefs>
    <ds:schemaRef ds:uri="http://schemas.microsoft.com/VisualStudio/2011/storyboarding/control"/>
  </ds:schemaRefs>
</ds:datastoreItem>
</file>

<file path=customXml/itemProps1110.xml><?xml version="1.0" encoding="utf-8"?>
<ds:datastoreItem xmlns:ds="http://schemas.openxmlformats.org/officeDocument/2006/customXml" ds:itemID="{766B3272-F6C6-4E52-9FE6-2DC96291502E}">
  <ds:schemaRefs>
    <ds:schemaRef ds:uri="http://schemas.microsoft.com/VisualStudio/2011/storyboarding/control"/>
  </ds:schemaRefs>
</ds:datastoreItem>
</file>

<file path=customXml/itemProps1111.xml><?xml version="1.0" encoding="utf-8"?>
<ds:datastoreItem xmlns:ds="http://schemas.openxmlformats.org/officeDocument/2006/customXml" ds:itemID="{97C6F01A-5883-48F3-85BD-6B6C8056900A}">
  <ds:schemaRefs>
    <ds:schemaRef ds:uri="http://schemas.microsoft.com/VisualStudio/2011/storyboarding/control"/>
  </ds:schemaRefs>
</ds:datastoreItem>
</file>

<file path=customXml/itemProps1112.xml><?xml version="1.0" encoding="utf-8"?>
<ds:datastoreItem xmlns:ds="http://schemas.openxmlformats.org/officeDocument/2006/customXml" ds:itemID="{08918D3D-3929-497F-8E01-E9FCFC2F14C8}">
  <ds:schemaRefs>
    <ds:schemaRef ds:uri="http://schemas.microsoft.com/VisualStudio/2011/storyboarding/control"/>
  </ds:schemaRefs>
</ds:datastoreItem>
</file>

<file path=customXml/itemProps1113.xml><?xml version="1.0" encoding="utf-8"?>
<ds:datastoreItem xmlns:ds="http://schemas.openxmlformats.org/officeDocument/2006/customXml" ds:itemID="{D65AD3F6-4897-42FE-8431-E0EC4D0E31CE}">
  <ds:schemaRefs>
    <ds:schemaRef ds:uri="http://schemas.microsoft.com/VisualStudio/2011/storyboarding/control"/>
  </ds:schemaRefs>
</ds:datastoreItem>
</file>

<file path=customXml/itemProps1114.xml><?xml version="1.0" encoding="utf-8"?>
<ds:datastoreItem xmlns:ds="http://schemas.openxmlformats.org/officeDocument/2006/customXml" ds:itemID="{91F7E841-1F6C-4CE4-8CE2-F859AAFD0CFA}">
  <ds:schemaRefs>
    <ds:schemaRef ds:uri="http://schemas.microsoft.com/VisualStudio/2011/storyboarding/control"/>
  </ds:schemaRefs>
</ds:datastoreItem>
</file>

<file path=customXml/itemProps1115.xml><?xml version="1.0" encoding="utf-8"?>
<ds:datastoreItem xmlns:ds="http://schemas.openxmlformats.org/officeDocument/2006/customXml" ds:itemID="{4B8B5363-3CC1-4134-AB8E-1FA6B2374E98}">
  <ds:schemaRefs>
    <ds:schemaRef ds:uri="http://schemas.microsoft.com/VisualStudio/2011/storyboarding/control"/>
  </ds:schemaRefs>
</ds:datastoreItem>
</file>

<file path=customXml/itemProps1116.xml><?xml version="1.0" encoding="utf-8"?>
<ds:datastoreItem xmlns:ds="http://schemas.openxmlformats.org/officeDocument/2006/customXml" ds:itemID="{33552487-539C-4F4D-AD34-CD8A7E0593AB}">
  <ds:schemaRefs>
    <ds:schemaRef ds:uri="http://schemas.microsoft.com/VisualStudio/2011/storyboarding/control"/>
  </ds:schemaRefs>
</ds:datastoreItem>
</file>

<file path=customXml/itemProps1117.xml><?xml version="1.0" encoding="utf-8"?>
<ds:datastoreItem xmlns:ds="http://schemas.openxmlformats.org/officeDocument/2006/customXml" ds:itemID="{39186C34-BA46-410C-B86B-7E1A4B0C1D28}">
  <ds:schemaRefs>
    <ds:schemaRef ds:uri="http://schemas.microsoft.com/VisualStudio/2011/storyboarding/control"/>
  </ds:schemaRefs>
</ds:datastoreItem>
</file>

<file path=customXml/itemProps1118.xml><?xml version="1.0" encoding="utf-8"?>
<ds:datastoreItem xmlns:ds="http://schemas.openxmlformats.org/officeDocument/2006/customXml" ds:itemID="{626FEAD5-54B6-4517-946F-DF6BD4AC2E07}">
  <ds:schemaRefs>
    <ds:schemaRef ds:uri="http://schemas.microsoft.com/VisualStudio/2011/storyboarding/control"/>
  </ds:schemaRefs>
</ds:datastoreItem>
</file>

<file path=customXml/itemProps1119.xml><?xml version="1.0" encoding="utf-8"?>
<ds:datastoreItem xmlns:ds="http://schemas.openxmlformats.org/officeDocument/2006/customXml" ds:itemID="{E1BB9D18-BBC8-4027-8BD4-83EF5B1A1A9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DDCDACE-AB50-4E3E-B6A8-BA34248EB7E1}">
  <ds:schemaRefs>
    <ds:schemaRef ds:uri="http://schemas.microsoft.com/VisualStudio/2011/storyboarding/control"/>
  </ds:schemaRefs>
</ds:datastoreItem>
</file>

<file path=customXml/itemProps1120.xml><?xml version="1.0" encoding="utf-8"?>
<ds:datastoreItem xmlns:ds="http://schemas.openxmlformats.org/officeDocument/2006/customXml" ds:itemID="{A88B2A1E-AA4C-46A9-9439-3B49F36273A6}">
  <ds:schemaRefs>
    <ds:schemaRef ds:uri="http://schemas.microsoft.com/VisualStudio/2011/storyboarding/control"/>
  </ds:schemaRefs>
</ds:datastoreItem>
</file>

<file path=customXml/itemProps1121.xml><?xml version="1.0" encoding="utf-8"?>
<ds:datastoreItem xmlns:ds="http://schemas.openxmlformats.org/officeDocument/2006/customXml" ds:itemID="{E968E910-5B18-42A3-8764-BCE46D2330D9}">
  <ds:schemaRefs>
    <ds:schemaRef ds:uri="http://schemas.microsoft.com/VisualStudio/2011/storyboarding/control"/>
  </ds:schemaRefs>
</ds:datastoreItem>
</file>

<file path=customXml/itemProps1122.xml><?xml version="1.0" encoding="utf-8"?>
<ds:datastoreItem xmlns:ds="http://schemas.openxmlformats.org/officeDocument/2006/customXml" ds:itemID="{D863202B-BA8B-4012-8AE9-BA828A2606AA}">
  <ds:schemaRefs>
    <ds:schemaRef ds:uri="http://schemas.microsoft.com/VisualStudio/2011/storyboarding/control"/>
  </ds:schemaRefs>
</ds:datastoreItem>
</file>

<file path=customXml/itemProps1123.xml><?xml version="1.0" encoding="utf-8"?>
<ds:datastoreItem xmlns:ds="http://schemas.openxmlformats.org/officeDocument/2006/customXml" ds:itemID="{3F267473-196C-48FD-905D-4A24D7435C21}">
  <ds:schemaRefs>
    <ds:schemaRef ds:uri="http://schemas.microsoft.com/VisualStudio/2011/storyboarding/control"/>
  </ds:schemaRefs>
</ds:datastoreItem>
</file>

<file path=customXml/itemProps1124.xml><?xml version="1.0" encoding="utf-8"?>
<ds:datastoreItem xmlns:ds="http://schemas.openxmlformats.org/officeDocument/2006/customXml" ds:itemID="{5E28E574-3326-42E9-AB3E-524A7B9D4CCB}">
  <ds:schemaRefs>
    <ds:schemaRef ds:uri="http://schemas.microsoft.com/VisualStudio/2011/storyboarding/control"/>
  </ds:schemaRefs>
</ds:datastoreItem>
</file>

<file path=customXml/itemProps1125.xml><?xml version="1.0" encoding="utf-8"?>
<ds:datastoreItem xmlns:ds="http://schemas.openxmlformats.org/officeDocument/2006/customXml" ds:itemID="{07FAB975-996F-473F-AE09-324732E02165}">
  <ds:schemaRefs>
    <ds:schemaRef ds:uri="http://schemas.microsoft.com/VisualStudio/2011/storyboarding/control"/>
  </ds:schemaRefs>
</ds:datastoreItem>
</file>

<file path=customXml/itemProps1126.xml><?xml version="1.0" encoding="utf-8"?>
<ds:datastoreItem xmlns:ds="http://schemas.openxmlformats.org/officeDocument/2006/customXml" ds:itemID="{143DC18C-981B-4BA4-92ED-59F718CE0138}">
  <ds:schemaRefs>
    <ds:schemaRef ds:uri="http://schemas.microsoft.com/VisualStudio/2011/storyboarding/control"/>
  </ds:schemaRefs>
</ds:datastoreItem>
</file>

<file path=customXml/itemProps1127.xml><?xml version="1.0" encoding="utf-8"?>
<ds:datastoreItem xmlns:ds="http://schemas.openxmlformats.org/officeDocument/2006/customXml" ds:itemID="{72FD4C82-5562-489D-B7FE-4E8923AC81CC}">
  <ds:schemaRefs>
    <ds:schemaRef ds:uri="http://schemas.microsoft.com/VisualStudio/2011/storyboarding/control"/>
  </ds:schemaRefs>
</ds:datastoreItem>
</file>

<file path=customXml/itemProps1128.xml><?xml version="1.0" encoding="utf-8"?>
<ds:datastoreItem xmlns:ds="http://schemas.openxmlformats.org/officeDocument/2006/customXml" ds:itemID="{7225B4CE-0204-4058-A598-8905E37A8393}">
  <ds:schemaRefs>
    <ds:schemaRef ds:uri="http://schemas.microsoft.com/VisualStudio/2011/storyboarding/control"/>
  </ds:schemaRefs>
</ds:datastoreItem>
</file>

<file path=customXml/itemProps1129.xml><?xml version="1.0" encoding="utf-8"?>
<ds:datastoreItem xmlns:ds="http://schemas.openxmlformats.org/officeDocument/2006/customXml" ds:itemID="{3987FEB2-72F4-4611-9C9A-6C906D82876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DCEB007-E27B-41C4-B590-124ACF75006C}">
  <ds:schemaRefs>
    <ds:schemaRef ds:uri="http://schemas.microsoft.com/VisualStudio/2011/storyboarding/control"/>
  </ds:schemaRefs>
</ds:datastoreItem>
</file>

<file path=customXml/itemProps1130.xml><?xml version="1.0" encoding="utf-8"?>
<ds:datastoreItem xmlns:ds="http://schemas.openxmlformats.org/officeDocument/2006/customXml" ds:itemID="{73E8486D-A647-45DA-BF20-A6531DD25497}">
  <ds:schemaRefs>
    <ds:schemaRef ds:uri="http://schemas.microsoft.com/VisualStudio/2011/storyboarding/control"/>
  </ds:schemaRefs>
</ds:datastoreItem>
</file>

<file path=customXml/itemProps1131.xml><?xml version="1.0" encoding="utf-8"?>
<ds:datastoreItem xmlns:ds="http://schemas.openxmlformats.org/officeDocument/2006/customXml" ds:itemID="{F71FC0D6-3ED2-4F2E-8C04-291662B902E7}">
  <ds:schemaRefs>
    <ds:schemaRef ds:uri="http://schemas.microsoft.com/VisualStudio/2011/storyboarding/control"/>
  </ds:schemaRefs>
</ds:datastoreItem>
</file>

<file path=customXml/itemProps1132.xml><?xml version="1.0" encoding="utf-8"?>
<ds:datastoreItem xmlns:ds="http://schemas.openxmlformats.org/officeDocument/2006/customXml" ds:itemID="{EEB638FB-D3AC-4A73-91B8-1DBD2ADFA17B}">
  <ds:schemaRefs>
    <ds:schemaRef ds:uri="http://schemas.microsoft.com/VisualStudio/2011/storyboarding/control"/>
  </ds:schemaRefs>
</ds:datastoreItem>
</file>

<file path=customXml/itemProps1133.xml><?xml version="1.0" encoding="utf-8"?>
<ds:datastoreItem xmlns:ds="http://schemas.openxmlformats.org/officeDocument/2006/customXml" ds:itemID="{24877485-5031-4302-AEAE-100B60F1FA95}">
  <ds:schemaRefs>
    <ds:schemaRef ds:uri="http://schemas.microsoft.com/VisualStudio/2011/storyboarding/control"/>
  </ds:schemaRefs>
</ds:datastoreItem>
</file>

<file path=customXml/itemProps1134.xml><?xml version="1.0" encoding="utf-8"?>
<ds:datastoreItem xmlns:ds="http://schemas.openxmlformats.org/officeDocument/2006/customXml" ds:itemID="{1F849E7F-B7F1-4704-B23B-70B6EC2EE908}">
  <ds:schemaRefs>
    <ds:schemaRef ds:uri="http://schemas.microsoft.com/VisualStudio/2011/storyboarding/control"/>
  </ds:schemaRefs>
</ds:datastoreItem>
</file>

<file path=customXml/itemProps1135.xml><?xml version="1.0" encoding="utf-8"?>
<ds:datastoreItem xmlns:ds="http://schemas.openxmlformats.org/officeDocument/2006/customXml" ds:itemID="{1F359255-3A5C-4CF2-947D-6F0E37C61887}">
  <ds:schemaRefs>
    <ds:schemaRef ds:uri="http://schemas.microsoft.com/VisualStudio/2011/storyboarding/control"/>
  </ds:schemaRefs>
</ds:datastoreItem>
</file>

<file path=customXml/itemProps1136.xml><?xml version="1.0" encoding="utf-8"?>
<ds:datastoreItem xmlns:ds="http://schemas.openxmlformats.org/officeDocument/2006/customXml" ds:itemID="{26AB8872-C0D9-46A5-BBBE-8AB50CCF27B7}">
  <ds:schemaRefs>
    <ds:schemaRef ds:uri="http://schemas.microsoft.com/VisualStudio/2011/storyboarding/control"/>
  </ds:schemaRefs>
</ds:datastoreItem>
</file>

<file path=customXml/itemProps1137.xml><?xml version="1.0" encoding="utf-8"?>
<ds:datastoreItem xmlns:ds="http://schemas.openxmlformats.org/officeDocument/2006/customXml" ds:itemID="{8E313240-048D-4487-8F21-2FBCF855FD7C}">
  <ds:schemaRefs>
    <ds:schemaRef ds:uri="http://schemas.microsoft.com/VisualStudio/2011/storyboarding/control"/>
  </ds:schemaRefs>
</ds:datastoreItem>
</file>

<file path=customXml/itemProps1138.xml><?xml version="1.0" encoding="utf-8"?>
<ds:datastoreItem xmlns:ds="http://schemas.openxmlformats.org/officeDocument/2006/customXml" ds:itemID="{35E65BE3-C4A1-409D-8BF4-A625C44E1C5A}">
  <ds:schemaRefs>
    <ds:schemaRef ds:uri="http://schemas.microsoft.com/VisualStudio/2011/storyboarding/control"/>
  </ds:schemaRefs>
</ds:datastoreItem>
</file>

<file path=customXml/itemProps1139.xml><?xml version="1.0" encoding="utf-8"?>
<ds:datastoreItem xmlns:ds="http://schemas.openxmlformats.org/officeDocument/2006/customXml" ds:itemID="{4B6D832B-4B56-497A-A69B-9187D270547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FB7EEA6-656B-45EF-AA18-D48B6BCAEB67}">
  <ds:schemaRefs>
    <ds:schemaRef ds:uri="http://schemas.microsoft.com/VisualStudio/2011/storyboarding/control"/>
  </ds:schemaRefs>
</ds:datastoreItem>
</file>

<file path=customXml/itemProps1140.xml><?xml version="1.0" encoding="utf-8"?>
<ds:datastoreItem xmlns:ds="http://schemas.openxmlformats.org/officeDocument/2006/customXml" ds:itemID="{15F96633-D350-4CAE-99F4-D8DFA7A225A5}">
  <ds:schemaRefs>
    <ds:schemaRef ds:uri="http://schemas.microsoft.com/VisualStudio/2011/storyboarding/control"/>
  </ds:schemaRefs>
</ds:datastoreItem>
</file>

<file path=customXml/itemProps1141.xml><?xml version="1.0" encoding="utf-8"?>
<ds:datastoreItem xmlns:ds="http://schemas.openxmlformats.org/officeDocument/2006/customXml" ds:itemID="{6A7B8949-C56B-4169-B030-73AC11D93137}">
  <ds:schemaRefs>
    <ds:schemaRef ds:uri="http://schemas.microsoft.com/VisualStudio/2011/storyboarding/control"/>
  </ds:schemaRefs>
</ds:datastoreItem>
</file>

<file path=customXml/itemProps1142.xml><?xml version="1.0" encoding="utf-8"?>
<ds:datastoreItem xmlns:ds="http://schemas.openxmlformats.org/officeDocument/2006/customXml" ds:itemID="{2088E663-9C83-41E5-989D-97ADA791EC86}">
  <ds:schemaRefs>
    <ds:schemaRef ds:uri="http://schemas.microsoft.com/VisualStudio/2011/storyboarding/control"/>
  </ds:schemaRefs>
</ds:datastoreItem>
</file>

<file path=customXml/itemProps1143.xml><?xml version="1.0" encoding="utf-8"?>
<ds:datastoreItem xmlns:ds="http://schemas.openxmlformats.org/officeDocument/2006/customXml" ds:itemID="{D6D7899A-DC99-4AFB-80CF-C3090C64B7E7}">
  <ds:schemaRefs>
    <ds:schemaRef ds:uri="http://schemas.microsoft.com/VisualStudio/2011/storyboarding/control"/>
  </ds:schemaRefs>
</ds:datastoreItem>
</file>

<file path=customXml/itemProps1144.xml><?xml version="1.0" encoding="utf-8"?>
<ds:datastoreItem xmlns:ds="http://schemas.openxmlformats.org/officeDocument/2006/customXml" ds:itemID="{2401A062-8005-438D-824A-E2AF52737B46}">
  <ds:schemaRefs>
    <ds:schemaRef ds:uri="http://schemas.microsoft.com/VisualStudio/2011/storyboarding/control"/>
  </ds:schemaRefs>
</ds:datastoreItem>
</file>

<file path=customXml/itemProps1145.xml><?xml version="1.0" encoding="utf-8"?>
<ds:datastoreItem xmlns:ds="http://schemas.openxmlformats.org/officeDocument/2006/customXml" ds:itemID="{1FEF2AEA-0E24-47C4-8C16-DDC438B92DD6}">
  <ds:schemaRefs>
    <ds:schemaRef ds:uri="http://schemas.microsoft.com/VisualStudio/2011/storyboarding/control"/>
  </ds:schemaRefs>
</ds:datastoreItem>
</file>

<file path=customXml/itemProps1146.xml><?xml version="1.0" encoding="utf-8"?>
<ds:datastoreItem xmlns:ds="http://schemas.openxmlformats.org/officeDocument/2006/customXml" ds:itemID="{41C01A39-F1E8-4237-8B82-4C7EC0AAA419}">
  <ds:schemaRefs>
    <ds:schemaRef ds:uri="http://schemas.microsoft.com/VisualStudio/2011/storyboarding/control"/>
  </ds:schemaRefs>
</ds:datastoreItem>
</file>

<file path=customXml/itemProps1147.xml><?xml version="1.0" encoding="utf-8"?>
<ds:datastoreItem xmlns:ds="http://schemas.openxmlformats.org/officeDocument/2006/customXml" ds:itemID="{8BC6B480-DFEA-4C0D-AEAC-10902ACE0A3B}">
  <ds:schemaRefs>
    <ds:schemaRef ds:uri="http://schemas.microsoft.com/VisualStudio/2011/storyboarding/control"/>
  </ds:schemaRefs>
</ds:datastoreItem>
</file>

<file path=customXml/itemProps1148.xml><?xml version="1.0" encoding="utf-8"?>
<ds:datastoreItem xmlns:ds="http://schemas.openxmlformats.org/officeDocument/2006/customXml" ds:itemID="{DDE02AF5-8C56-4890-A698-451CF5BA8830}">
  <ds:schemaRefs>
    <ds:schemaRef ds:uri="http://schemas.microsoft.com/VisualStudio/2011/storyboarding/control"/>
  </ds:schemaRefs>
</ds:datastoreItem>
</file>

<file path=customXml/itemProps1149.xml><?xml version="1.0" encoding="utf-8"?>
<ds:datastoreItem xmlns:ds="http://schemas.openxmlformats.org/officeDocument/2006/customXml" ds:itemID="{74940AFB-774B-4F46-A5E6-4C4A9A20D33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53BFFDA-A89A-49CB-9340-9984417C413E}">
  <ds:schemaRefs>
    <ds:schemaRef ds:uri="http://schemas.microsoft.com/VisualStudio/2011/storyboarding/control"/>
  </ds:schemaRefs>
</ds:datastoreItem>
</file>

<file path=customXml/itemProps1150.xml><?xml version="1.0" encoding="utf-8"?>
<ds:datastoreItem xmlns:ds="http://schemas.openxmlformats.org/officeDocument/2006/customXml" ds:itemID="{47830BA8-58D6-4DF9-BFC1-1E7E509FF17F}">
  <ds:schemaRefs>
    <ds:schemaRef ds:uri="http://schemas.microsoft.com/VisualStudio/2011/storyboarding/control"/>
  </ds:schemaRefs>
</ds:datastoreItem>
</file>

<file path=customXml/itemProps1151.xml><?xml version="1.0" encoding="utf-8"?>
<ds:datastoreItem xmlns:ds="http://schemas.openxmlformats.org/officeDocument/2006/customXml" ds:itemID="{6C8B02CA-C56B-4E4E-89ED-8B03F73DAEBB}">
  <ds:schemaRefs>
    <ds:schemaRef ds:uri="http://schemas.microsoft.com/VisualStudio/2011/storyboarding/control"/>
  </ds:schemaRefs>
</ds:datastoreItem>
</file>

<file path=customXml/itemProps1152.xml><?xml version="1.0" encoding="utf-8"?>
<ds:datastoreItem xmlns:ds="http://schemas.openxmlformats.org/officeDocument/2006/customXml" ds:itemID="{04949989-6569-4429-BB19-DFD576403C78}">
  <ds:schemaRefs>
    <ds:schemaRef ds:uri="http://schemas.microsoft.com/VisualStudio/2011/storyboarding/control"/>
  </ds:schemaRefs>
</ds:datastoreItem>
</file>

<file path=customXml/itemProps1153.xml><?xml version="1.0" encoding="utf-8"?>
<ds:datastoreItem xmlns:ds="http://schemas.openxmlformats.org/officeDocument/2006/customXml" ds:itemID="{A5CF84D1-A54A-4288-9FF6-8D1436D81C23}">
  <ds:schemaRefs>
    <ds:schemaRef ds:uri="http://schemas.microsoft.com/VisualStudio/2011/storyboarding/control"/>
  </ds:schemaRefs>
</ds:datastoreItem>
</file>

<file path=customXml/itemProps1154.xml><?xml version="1.0" encoding="utf-8"?>
<ds:datastoreItem xmlns:ds="http://schemas.openxmlformats.org/officeDocument/2006/customXml" ds:itemID="{8AB15533-7553-4196-A05C-2B32665DDF47}">
  <ds:schemaRefs>
    <ds:schemaRef ds:uri="http://schemas.microsoft.com/VisualStudio/2011/storyboarding/control"/>
  </ds:schemaRefs>
</ds:datastoreItem>
</file>

<file path=customXml/itemProps1155.xml><?xml version="1.0" encoding="utf-8"?>
<ds:datastoreItem xmlns:ds="http://schemas.openxmlformats.org/officeDocument/2006/customXml" ds:itemID="{049EE045-3176-4135-8EAD-DE25AF169BCD}">
  <ds:schemaRefs>
    <ds:schemaRef ds:uri="http://schemas.microsoft.com/VisualStudio/2011/storyboarding/control"/>
  </ds:schemaRefs>
</ds:datastoreItem>
</file>

<file path=customXml/itemProps1156.xml><?xml version="1.0" encoding="utf-8"?>
<ds:datastoreItem xmlns:ds="http://schemas.openxmlformats.org/officeDocument/2006/customXml" ds:itemID="{01506F55-2381-411D-8F4A-13887C7F2D45}">
  <ds:schemaRefs>
    <ds:schemaRef ds:uri="http://schemas.microsoft.com/VisualStudio/2011/storyboarding/control"/>
  </ds:schemaRefs>
</ds:datastoreItem>
</file>

<file path=customXml/itemProps1157.xml><?xml version="1.0" encoding="utf-8"?>
<ds:datastoreItem xmlns:ds="http://schemas.openxmlformats.org/officeDocument/2006/customXml" ds:itemID="{A1545804-2F31-436A-A0E4-23BFA4808662}">
  <ds:schemaRefs>
    <ds:schemaRef ds:uri="http://schemas.microsoft.com/VisualStudio/2011/storyboarding/control"/>
  </ds:schemaRefs>
</ds:datastoreItem>
</file>

<file path=customXml/itemProps1158.xml><?xml version="1.0" encoding="utf-8"?>
<ds:datastoreItem xmlns:ds="http://schemas.openxmlformats.org/officeDocument/2006/customXml" ds:itemID="{3C45110F-C792-435F-86E4-116D13F7F7DB}">
  <ds:schemaRefs>
    <ds:schemaRef ds:uri="http://schemas.microsoft.com/VisualStudio/2011/storyboarding/control"/>
  </ds:schemaRefs>
</ds:datastoreItem>
</file>

<file path=customXml/itemProps1159.xml><?xml version="1.0" encoding="utf-8"?>
<ds:datastoreItem xmlns:ds="http://schemas.openxmlformats.org/officeDocument/2006/customXml" ds:itemID="{9E943615-758F-48B6-9C9B-A63FA4ABE41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B31C250-2D94-4752-B2F3-C4044A13DAF1}">
  <ds:schemaRefs>
    <ds:schemaRef ds:uri="http://schemas.microsoft.com/VisualStudio/2011/storyboarding/control"/>
  </ds:schemaRefs>
</ds:datastoreItem>
</file>

<file path=customXml/itemProps1160.xml><?xml version="1.0" encoding="utf-8"?>
<ds:datastoreItem xmlns:ds="http://schemas.openxmlformats.org/officeDocument/2006/customXml" ds:itemID="{18003A3C-9275-45C8-A3DA-49F0366369C3}">
  <ds:schemaRefs>
    <ds:schemaRef ds:uri="http://schemas.microsoft.com/VisualStudio/2011/storyboarding/control"/>
  </ds:schemaRefs>
</ds:datastoreItem>
</file>

<file path=customXml/itemProps1161.xml><?xml version="1.0" encoding="utf-8"?>
<ds:datastoreItem xmlns:ds="http://schemas.openxmlformats.org/officeDocument/2006/customXml" ds:itemID="{6333F9BB-733F-46AE-8FD7-DA61D0197EC8}">
  <ds:schemaRefs>
    <ds:schemaRef ds:uri="http://schemas.microsoft.com/VisualStudio/2011/storyboarding/control"/>
  </ds:schemaRefs>
</ds:datastoreItem>
</file>

<file path=customXml/itemProps1162.xml><?xml version="1.0" encoding="utf-8"?>
<ds:datastoreItem xmlns:ds="http://schemas.openxmlformats.org/officeDocument/2006/customXml" ds:itemID="{FAA2DCDA-03AD-499C-8064-8FD9871198F0}">
  <ds:schemaRefs>
    <ds:schemaRef ds:uri="http://schemas.microsoft.com/VisualStudio/2011/storyboarding/control"/>
  </ds:schemaRefs>
</ds:datastoreItem>
</file>

<file path=customXml/itemProps1163.xml><?xml version="1.0" encoding="utf-8"?>
<ds:datastoreItem xmlns:ds="http://schemas.openxmlformats.org/officeDocument/2006/customXml" ds:itemID="{07DD8C83-0B3D-4F8B-95F3-A0ED742548BF}">
  <ds:schemaRefs>
    <ds:schemaRef ds:uri="http://schemas.microsoft.com/VisualStudio/2011/storyboarding/control"/>
  </ds:schemaRefs>
</ds:datastoreItem>
</file>

<file path=customXml/itemProps1164.xml><?xml version="1.0" encoding="utf-8"?>
<ds:datastoreItem xmlns:ds="http://schemas.openxmlformats.org/officeDocument/2006/customXml" ds:itemID="{7C759EF4-F93F-495F-8C32-DDD02ED0FF2E}">
  <ds:schemaRefs>
    <ds:schemaRef ds:uri="http://schemas.microsoft.com/VisualStudio/2011/storyboarding/control"/>
  </ds:schemaRefs>
</ds:datastoreItem>
</file>

<file path=customXml/itemProps1165.xml><?xml version="1.0" encoding="utf-8"?>
<ds:datastoreItem xmlns:ds="http://schemas.openxmlformats.org/officeDocument/2006/customXml" ds:itemID="{D3246835-51AE-4058-B271-75C83CE67D5D}">
  <ds:schemaRefs>
    <ds:schemaRef ds:uri="http://schemas.microsoft.com/VisualStudio/2011/storyboarding/control"/>
  </ds:schemaRefs>
</ds:datastoreItem>
</file>

<file path=customXml/itemProps1166.xml><?xml version="1.0" encoding="utf-8"?>
<ds:datastoreItem xmlns:ds="http://schemas.openxmlformats.org/officeDocument/2006/customXml" ds:itemID="{74474AA1-EAFE-4224-A86A-4F7A6B9C5837}">
  <ds:schemaRefs>
    <ds:schemaRef ds:uri="http://schemas.microsoft.com/VisualStudio/2011/storyboarding/control"/>
  </ds:schemaRefs>
</ds:datastoreItem>
</file>

<file path=customXml/itemProps1167.xml><?xml version="1.0" encoding="utf-8"?>
<ds:datastoreItem xmlns:ds="http://schemas.openxmlformats.org/officeDocument/2006/customXml" ds:itemID="{B93FCABC-E184-4896-918E-8B5C43AC1ECC}">
  <ds:schemaRefs>
    <ds:schemaRef ds:uri="http://schemas.microsoft.com/VisualStudio/2011/storyboarding/control"/>
  </ds:schemaRefs>
</ds:datastoreItem>
</file>

<file path=customXml/itemProps1168.xml><?xml version="1.0" encoding="utf-8"?>
<ds:datastoreItem xmlns:ds="http://schemas.openxmlformats.org/officeDocument/2006/customXml" ds:itemID="{44E25872-9DDA-4E09-998E-01B97A46FD0C}">
  <ds:schemaRefs>
    <ds:schemaRef ds:uri="http://schemas.microsoft.com/VisualStudio/2011/storyboarding/control"/>
  </ds:schemaRefs>
</ds:datastoreItem>
</file>

<file path=customXml/itemProps1169.xml><?xml version="1.0" encoding="utf-8"?>
<ds:datastoreItem xmlns:ds="http://schemas.openxmlformats.org/officeDocument/2006/customXml" ds:itemID="{619BB0A8-FE89-43BA-91A7-387BF820CC5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15D3369-A7E9-477E-8791-6D64C1CCA501}">
  <ds:schemaRefs>
    <ds:schemaRef ds:uri="http://schemas.microsoft.com/VisualStudio/2011/storyboarding/control"/>
  </ds:schemaRefs>
</ds:datastoreItem>
</file>

<file path=customXml/itemProps1170.xml><?xml version="1.0" encoding="utf-8"?>
<ds:datastoreItem xmlns:ds="http://schemas.openxmlformats.org/officeDocument/2006/customXml" ds:itemID="{3A8744EA-EF02-49F4-B1E3-1A6019AD7BDB}">
  <ds:schemaRefs>
    <ds:schemaRef ds:uri="http://schemas.microsoft.com/VisualStudio/2011/storyboarding/control"/>
  </ds:schemaRefs>
</ds:datastoreItem>
</file>

<file path=customXml/itemProps1171.xml><?xml version="1.0" encoding="utf-8"?>
<ds:datastoreItem xmlns:ds="http://schemas.openxmlformats.org/officeDocument/2006/customXml" ds:itemID="{A551810B-4ADB-4284-8CDD-280F5B613A52}">
  <ds:schemaRefs>
    <ds:schemaRef ds:uri="http://schemas.microsoft.com/VisualStudio/2011/storyboarding/control"/>
  </ds:schemaRefs>
</ds:datastoreItem>
</file>

<file path=customXml/itemProps1172.xml><?xml version="1.0" encoding="utf-8"?>
<ds:datastoreItem xmlns:ds="http://schemas.openxmlformats.org/officeDocument/2006/customXml" ds:itemID="{10282BDB-4337-4F7B-9C95-CA9A67D34C1C}">
  <ds:schemaRefs>
    <ds:schemaRef ds:uri="http://schemas.microsoft.com/VisualStudio/2011/storyboarding/control"/>
  </ds:schemaRefs>
</ds:datastoreItem>
</file>

<file path=customXml/itemProps1173.xml><?xml version="1.0" encoding="utf-8"?>
<ds:datastoreItem xmlns:ds="http://schemas.openxmlformats.org/officeDocument/2006/customXml" ds:itemID="{31BAB834-9CBE-4698-9F5A-9BCCE5561729}">
  <ds:schemaRefs>
    <ds:schemaRef ds:uri="http://schemas.microsoft.com/VisualStudio/2011/storyboarding/control"/>
  </ds:schemaRefs>
</ds:datastoreItem>
</file>

<file path=customXml/itemProps1174.xml><?xml version="1.0" encoding="utf-8"?>
<ds:datastoreItem xmlns:ds="http://schemas.openxmlformats.org/officeDocument/2006/customXml" ds:itemID="{06A4B83C-929E-4ADE-9EA9-382B64A243B4}">
  <ds:schemaRefs>
    <ds:schemaRef ds:uri="http://schemas.microsoft.com/VisualStudio/2011/storyboarding/control"/>
  </ds:schemaRefs>
</ds:datastoreItem>
</file>

<file path=customXml/itemProps1175.xml><?xml version="1.0" encoding="utf-8"?>
<ds:datastoreItem xmlns:ds="http://schemas.openxmlformats.org/officeDocument/2006/customXml" ds:itemID="{A665058C-BD78-4D8C-A9BC-8D066BFE5222}">
  <ds:schemaRefs>
    <ds:schemaRef ds:uri="http://schemas.microsoft.com/VisualStudio/2011/storyboarding/control"/>
  </ds:schemaRefs>
</ds:datastoreItem>
</file>

<file path=customXml/itemProps1176.xml><?xml version="1.0" encoding="utf-8"?>
<ds:datastoreItem xmlns:ds="http://schemas.openxmlformats.org/officeDocument/2006/customXml" ds:itemID="{5671D6E1-D7A2-4BA5-8506-7CBC60A313B0}">
  <ds:schemaRefs>
    <ds:schemaRef ds:uri="http://schemas.microsoft.com/VisualStudio/2011/storyboarding/control"/>
  </ds:schemaRefs>
</ds:datastoreItem>
</file>

<file path=customXml/itemProps1177.xml><?xml version="1.0" encoding="utf-8"?>
<ds:datastoreItem xmlns:ds="http://schemas.openxmlformats.org/officeDocument/2006/customXml" ds:itemID="{999D6C00-E68C-4D87-B218-54AA17601F09}">
  <ds:schemaRefs>
    <ds:schemaRef ds:uri="http://schemas.microsoft.com/VisualStudio/2011/storyboarding/control"/>
  </ds:schemaRefs>
</ds:datastoreItem>
</file>

<file path=customXml/itemProps1178.xml><?xml version="1.0" encoding="utf-8"?>
<ds:datastoreItem xmlns:ds="http://schemas.openxmlformats.org/officeDocument/2006/customXml" ds:itemID="{83EC0E72-41C9-4DAF-9D47-F832EED999B9}">
  <ds:schemaRefs>
    <ds:schemaRef ds:uri="http://schemas.microsoft.com/VisualStudio/2011/storyboarding/control"/>
  </ds:schemaRefs>
</ds:datastoreItem>
</file>

<file path=customXml/itemProps1179.xml><?xml version="1.0" encoding="utf-8"?>
<ds:datastoreItem xmlns:ds="http://schemas.openxmlformats.org/officeDocument/2006/customXml" ds:itemID="{EA8CBF97-47AD-43CE-8B91-9C348D128A7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5DCFA30-9F21-45C4-82BC-79B1C9BA283A}">
  <ds:schemaRefs>
    <ds:schemaRef ds:uri="http://schemas.microsoft.com/VisualStudio/2011/storyboarding/control"/>
  </ds:schemaRefs>
</ds:datastoreItem>
</file>

<file path=customXml/itemProps1180.xml><?xml version="1.0" encoding="utf-8"?>
<ds:datastoreItem xmlns:ds="http://schemas.openxmlformats.org/officeDocument/2006/customXml" ds:itemID="{53583B96-6E36-40FE-B511-DEBBD3028AE4}">
  <ds:schemaRefs>
    <ds:schemaRef ds:uri="http://schemas.microsoft.com/VisualStudio/2011/storyboarding/control"/>
  </ds:schemaRefs>
</ds:datastoreItem>
</file>

<file path=customXml/itemProps1181.xml><?xml version="1.0" encoding="utf-8"?>
<ds:datastoreItem xmlns:ds="http://schemas.openxmlformats.org/officeDocument/2006/customXml" ds:itemID="{53FA84B7-3859-4A96-9AE5-6E99AF85A3CF}">
  <ds:schemaRefs>
    <ds:schemaRef ds:uri="http://schemas.microsoft.com/VisualStudio/2011/storyboarding/control"/>
  </ds:schemaRefs>
</ds:datastoreItem>
</file>

<file path=customXml/itemProps1182.xml><?xml version="1.0" encoding="utf-8"?>
<ds:datastoreItem xmlns:ds="http://schemas.openxmlformats.org/officeDocument/2006/customXml" ds:itemID="{A8349730-02A7-4AE0-966D-FE5043322A33}">
  <ds:schemaRefs>
    <ds:schemaRef ds:uri="http://schemas.microsoft.com/VisualStudio/2011/storyboarding/control"/>
  </ds:schemaRefs>
</ds:datastoreItem>
</file>

<file path=customXml/itemProps1183.xml><?xml version="1.0" encoding="utf-8"?>
<ds:datastoreItem xmlns:ds="http://schemas.openxmlformats.org/officeDocument/2006/customXml" ds:itemID="{377E0C0D-1839-4EE9-B575-A70975300D08}">
  <ds:schemaRefs>
    <ds:schemaRef ds:uri="http://schemas.microsoft.com/VisualStudio/2011/storyboarding/control"/>
  </ds:schemaRefs>
</ds:datastoreItem>
</file>

<file path=customXml/itemProps1184.xml><?xml version="1.0" encoding="utf-8"?>
<ds:datastoreItem xmlns:ds="http://schemas.openxmlformats.org/officeDocument/2006/customXml" ds:itemID="{B4603AA7-FBE5-4B61-B09F-DCD6CE68BBA5}">
  <ds:schemaRefs>
    <ds:schemaRef ds:uri="http://schemas.microsoft.com/VisualStudio/2011/storyboarding/control"/>
  </ds:schemaRefs>
</ds:datastoreItem>
</file>

<file path=customXml/itemProps1185.xml><?xml version="1.0" encoding="utf-8"?>
<ds:datastoreItem xmlns:ds="http://schemas.openxmlformats.org/officeDocument/2006/customXml" ds:itemID="{C63D4473-B22F-4550-82D4-4F6F4307AE39}">
  <ds:schemaRefs>
    <ds:schemaRef ds:uri="http://schemas.microsoft.com/VisualStudio/2011/storyboarding/control"/>
  </ds:schemaRefs>
</ds:datastoreItem>
</file>

<file path=customXml/itemProps1186.xml><?xml version="1.0" encoding="utf-8"?>
<ds:datastoreItem xmlns:ds="http://schemas.openxmlformats.org/officeDocument/2006/customXml" ds:itemID="{5890A444-E59D-4784-AEAB-9473FF944F24}">
  <ds:schemaRefs>
    <ds:schemaRef ds:uri="http://schemas.microsoft.com/VisualStudio/2011/storyboarding/control"/>
  </ds:schemaRefs>
</ds:datastoreItem>
</file>

<file path=customXml/itemProps1187.xml><?xml version="1.0" encoding="utf-8"?>
<ds:datastoreItem xmlns:ds="http://schemas.openxmlformats.org/officeDocument/2006/customXml" ds:itemID="{A97FC6C4-222B-4E5C-B9BC-F2CF404A4F84}">
  <ds:schemaRefs>
    <ds:schemaRef ds:uri="http://schemas.microsoft.com/VisualStudio/2011/storyboarding/control"/>
  </ds:schemaRefs>
</ds:datastoreItem>
</file>

<file path=customXml/itemProps1188.xml><?xml version="1.0" encoding="utf-8"?>
<ds:datastoreItem xmlns:ds="http://schemas.openxmlformats.org/officeDocument/2006/customXml" ds:itemID="{7BCE6A65-7B1E-444C-9FE9-BED55B4B1585}">
  <ds:schemaRefs>
    <ds:schemaRef ds:uri="http://schemas.microsoft.com/VisualStudio/2011/storyboarding/control"/>
  </ds:schemaRefs>
</ds:datastoreItem>
</file>

<file path=customXml/itemProps1189.xml><?xml version="1.0" encoding="utf-8"?>
<ds:datastoreItem xmlns:ds="http://schemas.openxmlformats.org/officeDocument/2006/customXml" ds:itemID="{CE41DD1B-907E-4174-921E-ABBC54674FB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A7A36AB-2108-4E0A-BA65-7B8FD5DCC051}">
  <ds:schemaRefs>
    <ds:schemaRef ds:uri="http://schemas.microsoft.com/VisualStudio/2011/storyboarding/control"/>
  </ds:schemaRefs>
</ds:datastoreItem>
</file>

<file path=customXml/itemProps1190.xml><?xml version="1.0" encoding="utf-8"?>
<ds:datastoreItem xmlns:ds="http://schemas.openxmlformats.org/officeDocument/2006/customXml" ds:itemID="{C39ECB83-A150-4CD2-B6DC-7716352CD546}">
  <ds:schemaRefs>
    <ds:schemaRef ds:uri="http://schemas.microsoft.com/VisualStudio/2011/storyboarding/control"/>
  </ds:schemaRefs>
</ds:datastoreItem>
</file>

<file path=customXml/itemProps1191.xml><?xml version="1.0" encoding="utf-8"?>
<ds:datastoreItem xmlns:ds="http://schemas.openxmlformats.org/officeDocument/2006/customXml" ds:itemID="{869E3C78-69DF-4BF8-9B05-AB0372B69C73}">
  <ds:schemaRefs>
    <ds:schemaRef ds:uri="http://schemas.microsoft.com/VisualStudio/2011/storyboarding/control"/>
  </ds:schemaRefs>
</ds:datastoreItem>
</file>

<file path=customXml/itemProps1192.xml><?xml version="1.0" encoding="utf-8"?>
<ds:datastoreItem xmlns:ds="http://schemas.openxmlformats.org/officeDocument/2006/customXml" ds:itemID="{E8477CA1-CF72-475A-A2EE-566F155A8A71}">
  <ds:schemaRefs>
    <ds:schemaRef ds:uri="http://schemas.microsoft.com/VisualStudio/2011/storyboarding/control"/>
  </ds:schemaRefs>
</ds:datastoreItem>
</file>

<file path=customXml/itemProps1193.xml><?xml version="1.0" encoding="utf-8"?>
<ds:datastoreItem xmlns:ds="http://schemas.openxmlformats.org/officeDocument/2006/customXml" ds:itemID="{3D6DAA25-055B-4B22-BE50-209EF24CAEE4}">
  <ds:schemaRefs>
    <ds:schemaRef ds:uri="http://schemas.microsoft.com/VisualStudio/2011/storyboarding/control"/>
  </ds:schemaRefs>
</ds:datastoreItem>
</file>

<file path=customXml/itemProps1194.xml><?xml version="1.0" encoding="utf-8"?>
<ds:datastoreItem xmlns:ds="http://schemas.openxmlformats.org/officeDocument/2006/customXml" ds:itemID="{97855806-12D5-4A92-8F29-0E0FF29CF7B2}">
  <ds:schemaRefs>
    <ds:schemaRef ds:uri="http://schemas.microsoft.com/VisualStudio/2011/storyboarding/control"/>
  </ds:schemaRefs>
</ds:datastoreItem>
</file>

<file path=customXml/itemProps1195.xml><?xml version="1.0" encoding="utf-8"?>
<ds:datastoreItem xmlns:ds="http://schemas.openxmlformats.org/officeDocument/2006/customXml" ds:itemID="{11C9D54E-62DF-4E6F-A47B-7F10C0B863F7}">
  <ds:schemaRefs>
    <ds:schemaRef ds:uri="http://schemas.microsoft.com/VisualStudio/2011/storyboarding/control"/>
  </ds:schemaRefs>
</ds:datastoreItem>
</file>

<file path=customXml/itemProps1196.xml><?xml version="1.0" encoding="utf-8"?>
<ds:datastoreItem xmlns:ds="http://schemas.openxmlformats.org/officeDocument/2006/customXml" ds:itemID="{8BAAA54A-ECC8-4E06-A7FB-FF91010EB23E}">
  <ds:schemaRefs>
    <ds:schemaRef ds:uri="http://schemas.microsoft.com/VisualStudio/2011/storyboarding/control"/>
  </ds:schemaRefs>
</ds:datastoreItem>
</file>

<file path=customXml/itemProps1197.xml><?xml version="1.0" encoding="utf-8"?>
<ds:datastoreItem xmlns:ds="http://schemas.openxmlformats.org/officeDocument/2006/customXml" ds:itemID="{8CBF2F9C-BB98-4F88-9DA1-DF3E442E73FF}">
  <ds:schemaRefs>
    <ds:schemaRef ds:uri="http://schemas.microsoft.com/VisualStudio/2011/storyboarding/control"/>
  </ds:schemaRefs>
</ds:datastoreItem>
</file>

<file path=customXml/itemProps1198.xml><?xml version="1.0" encoding="utf-8"?>
<ds:datastoreItem xmlns:ds="http://schemas.openxmlformats.org/officeDocument/2006/customXml" ds:itemID="{99A8E973-91D0-4509-B7B5-DE678FB97197}">
  <ds:schemaRefs>
    <ds:schemaRef ds:uri="http://schemas.microsoft.com/VisualStudio/2011/storyboarding/control"/>
  </ds:schemaRefs>
</ds:datastoreItem>
</file>

<file path=customXml/itemProps1199.xml><?xml version="1.0" encoding="utf-8"?>
<ds:datastoreItem xmlns:ds="http://schemas.openxmlformats.org/officeDocument/2006/customXml" ds:itemID="{CF973166-992C-4A61-B8B8-D0D0EC971D9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CE300D-C52C-46B4-A105-3A4858E81B6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CE845C4-BB8C-4AC6-86FD-5769CECAF7EA}">
  <ds:schemaRefs>
    <ds:schemaRef ds:uri="http://schemas.microsoft.com/VisualStudio/2011/storyboarding/control"/>
  </ds:schemaRefs>
</ds:datastoreItem>
</file>

<file path=customXml/itemProps1200.xml><?xml version="1.0" encoding="utf-8"?>
<ds:datastoreItem xmlns:ds="http://schemas.openxmlformats.org/officeDocument/2006/customXml" ds:itemID="{D1CBA189-2B2C-44FA-95FD-FB69164CCC26}">
  <ds:schemaRefs>
    <ds:schemaRef ds:uri="http://schemas.microsoft.com/VisualStudio/2011/storyboarding/control"/>
  </ds:schemaRefs>
</ds:datastoreItem>
</file>

<file path=customXml/itemProps1201.xml><?xml version="1.0" encoding="utf-8"?>
<ds:datastoreItem xmlns:ds="http://schemas.openxmlformats.org/officeDocument/2006/customXml" ds:itemID="{F3824E5F-913D-4D8D-8BCE-9BEB21D5E04E}">
  <ds:schemaRefs>
    <ds:schemaRef ds:uri="http://schemas.microsoft.com/VisualStudio/2011/storyboarding/control"/>
  </ds:schemaRefs>
</ds:datastoreItem>
</file>

<file path=customXml/itemProps1202.xml><?xml version="1.0" encoding="utf-8"?>
<ds:datastoreItem xmlns:ds="http://schemas.openxmlformats.org/officeDocument/2006/customXml" ds:itemID="{CD64DB5F-7E41-4F32-AC0B-1CB9B6F794E1}">
  <ds:schemaRefs>
    <ds:schemaRef ds:uri="http://schemas.microsoft.com/VisualStudio/2011/storyboarding/control"/>
  </ds:schemaRefs>
</ds:datastoreItem>
</file>

<file path=customXml/itemProps1203.xml><?xml version="1.0" encoding="utf-8"?>
<ds:datastoreItem xmlns:ds="http://schemas.openxmlformats.org/officeDocument/2006/customXml" ds:itemID="{A35FB8C2-4A2E-4B20-AACE-25A03CFF04F7}">
  <ds:schemaRefs>
    <ds:schemaRef ds:uri="http://schemas.microsoft.com/VisualStudio/2011/storyboarding/control"/>
  </ds:schemaRefs>
</ds:datastoreItem>
</file>

<file path=customXml/itemProps1204.xml><?xml version="1.0" encoding="utf-8"?>
<ds:datastoreItem xmlns:ds="http://schemas.openxmlformats.org/officeDocument/2006/customXml" ds:itemID="{A62CA4C6-CC68-4C15-A441-20A6EEB6426B}">
  <ds:schemaRefs>
    <ds:schemaRef ds:uri="http://schemas.microsoft.com/VisualStudio/2011/storyboarding/control"/>
  </ds:schemaRefs>
</ds:datastoreItem>
</file>

<file path=customXml/itemProps1205.xml><?xml version="1.0" encoding="utf-8"?>
<ds:datastoreItem xmlns:ds="http://schemas.openxmlformats.org/officeDocument/2006/customXml" ds:itemID="{D0AF98C3-58FF-4185-ABBB-93DDC9C26C0A}">
  <ds:schemaRefs>
    <ds:schemaRef ds:uri="http://schemas.microsoft.com/VisualStudio/2011/storyboarding/control"/>
  </ds:schemaRefs>
</ds:datastoreItem>
</file>

<file path=customXml/itemProps1206.xml><?xml version="1.0" encoding="utf-8"?>
<ds:datastoreItem xmlns:ds="http://schemas.openxmlformats.org/officeDocument/2006/customXml" ds:itemID="{BEA06009-9103-45C6-982D-AD069330210E}">
  <ds:schemaRefs>
    <ds:schemaRef ds:uri="http://schemas.microsoft.com/VisualStudio/2011/storyboarding/control"/>
  </ds:schemaRefs>
</ds:datastoreItem>
</file>

<file path=customXml/itemProps1207.xml><?xml version="1.0" encoding="utf-8"?>
<ds:datastoreItem xmlns:ds="http://schemas.openxmlformats.org/officeDocument/2006/customXml" ds:itemID="{7172CD35-DF10-42CD-BED9-E53061A0188C}">
  <ds:schemaRefs>
    <ds:schemaRef ds:uri="http://schemas.microsoft.com/VisualStudio/2011/storyboarding/control"/>
  </ds:schemaRefs>
</ds:datastoreItem>
</file>

<file path=customXml/itemProps1208.xml><?xml version="1.0" encoding="utf-8"?>
<ds:datastoreItem xmlns:ds="http://schemas.openxmlformats.org/officeDocument/2006/customXml" ds:itemID="{6903A4D4-A0BE-4D8E-A96A-149E69EC8A15}">
  <ds:schemaRefs>
    <ds:schemaRef ds:uri="http://schemas.microsoft.com/VisualStudio/2011/storyboarding/control"/>
  </ds:schemaRefs>
</ds:datastoreItem>
</file>

<file path=customXml/itemProps1209.xml><?xml version="1.0" encoding="utf-8"?>
<ds:datastoreItem xmlns:ds="http://schemas.openxmlformats.org/officeDocument/2006/customXml" ds:itemID="{06D966FB-3581-4C86-9331-45E37D73DDB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18B7278-04FF-4B59-BDCA-C5A80CA0155E}">
  <ds:schemaRefs>
    <ds:schemaRef ds:uri="http://schemas.microsoft.com/VisualStudio/2011/storyboarding/control"/>
  </ds:schemaRefs>
</ds:datastoreItem>
</file>

<file path=customXml/itemProps1210.xml><?xml version="1.0" encoding="utf-8"?>
<ds:datastoreItem xmlns:ds="http://schemas.openxmlformats.org/officeDocument/2006/customXml" ds:itemID="{D7ABCD5E-F6A4-4515-9695-B47D7304852C}">
  <ds:schemaRefs>
    <ds:schemaRef ds:uri="http://schemas.microsoft.com/VisualStudio/2011/storyboarding/control"/>
  </ds:schemaRefs>
</ds:datastoreItem>
</file>

<file path=customXml/itemProps1211.xml><?xml version="1.0" encoding="utf-8"?>
<ds:datastoreItem xmlns:ds="http://schemas.openxmlformats.org/officeDocument/2006/customXml" ds:itemID="{24D5065E-2987-4E19-93FD-F354D8C691C7}">
  <ds:schemaRefs>
    <ds:schemaRef ds:uri="http://schemas.microsoft.com/VisualStudio/2011/storyboarding/control"/>
  </ds:schemaRefs>
</ds:datastoreItem>
</file>

<file path=customXml/itemProps1212.xml><?xml version="1.0" encoding="utf-8"?>
<ds:datastoreItem xmlns:ds="http://schemas.openxmlformats.org/officeDocument/2006/customXml" ds:itemID="{D6960080-2CF5-47AD-B8AF-BC62D524BDF2}">
  <ds:schemaRefs>
    <ds:schemaRef ds:uri="http://schemas.microsoft.com/VisualStudio/2011/storyboarding/control"/>
  </ds:schemaRefs>
</ds:datastoreItem>
</file>

<file path=customXml/itemProps1213.xml><?xml version="1.0" encoding="utf-8"?>
<ds:datastoreItem xmlns:ds="http://schemas.openxmlformats.org/officeDocument/2006/customXml" ds:itemID="{5400E1C2-EB63-42E2-8074-42139B7973D4}">
  <ds:schemaRefs>
    <ds:schemaRef ds:uri="http://schemas.microsoft.com/VisualStudio/2011/storyboarding/control"/>
  </ds:schemaRefs>
</ds:datastoreItem>
</file>

<file path=customXml/itemProps1214.xml><?xml version="1.0" encoding="utf-8"?>
<ds:datastoreItem xmlns:ds="http://schemas.openxmlformats.org/officeDocument/2006/customXml" ds:itemID="{60264A06-0D76-4F39-AE18-73A4558A443A}">
  <ds:schemaRefs>
    <ds:schemaRef ds:uri="http://schemas.microsoft.com/VisualStudio/2011/storyboarding/control"/>
  </ds:schemaRefs>
</ds:datastoreItem>
</file>

<file path=customXml/itemProps1215.xml><?xml version="1.0" encoding="utf-8"?>
<ds:datastoreItem xmlns:ds="http://schemas.openxmlformats.org/officeDocument/2006/customXml" ds:itemID="{4023A689-4979-4770-8BE3-7BF6FEE769D3}">
  <ds:schemaRefs>
    <ds:schemaRef ds:uri="http://schemas.microsoft.com/VisualStudio/2011/storyboarding/control"/>
  </ds:schemaRefs>
</ds:datastoreItem>
</file>

<file path=customXml/itemProps1216.xml><?xml version="1.0" encoding="utf-8"?>
<ds:datastoreItem xmlns:ds="http://schemas.openxmlformats.org/officeDocument/2006/customXml" ds:itemID="{A6270559-8F8B-4DF7-AD3E-C3E8B124823F}">
  <ds:schemaRefs>
    <ds:schemaRef ds:uri="http://schemas.microsoft.com/VisualStudio/2011/storyboarding/control"/>
  </ds:schemaRefs>
</ds:datastoreItem>
</file>

<file path=customXml/itemProps1217.xml><?xml version="1.0" encoding="utf-8"?>
<ds:datastoreItem xmlns:ds="http://schemas.openxmlformats.org/officeDocument/2006/customXml" ds:itemID="{1ED2F37C-4BA8-457D-8F12-645A632E81CD}">
  <ds:schemaRefs>
    <ds:schemaRef ds:uri="http://schemas.microsoft.com/VisualStudio/2011/storyboarding/control"/>
  </ds:schemaRefs>
</ds:datastoreItem>
</file>

<file path=customXml/itemProps1218.xml><?xml version="1.0" encoding="utf-8"?>
<ds:datastoreItem xmlns:ds="http://schemas.openxmlformats.org/officeDocument/2006/customXml" ds:itemID="{6713BBE4-889F-437A-A775-0F262155A85C}">
  <ds:schemaRefs>
    <ds:schemaRef ds:uri="http://schemas.microsoft.com/VisualStudio/2011/storyboarding/control"/>
  </ds:schemaRefs>
</ds:datastoreItem>
</file>

<file path=customXml/itemProps1219.xml><?xml version="1.0" encoding="utf-8"?>
<ds:datastoreItem xmlns:ds="http://schemas.openxmlformats.org/officeDocument/2006/customXml" ds:itemID="{21C085D5-5251-4678-BFD0-CCF6DEF1132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73F011-F20C-4CAE-99B7-1471B5B2F525}">
  <ds:schemaRefs>
    <ds:schemaRef ds:uri="http://schemas.microsoft.com/VisualStudio/2011/storyboarding/control"/>
  </ds:schemaRefs>
</ds:datastoreItem>
</file>

<file path=customXml/itemProps1220.xml><?xml version="1.0" encoding="utf-8"?>
<ds:datastoreItem xmlns:ds="http://schemas.openxmlformats.org/officeDocument/2006/customXml" ds:itemID="{0697FDE0-C57F-467C-BC2E-759AB89AC11D}">
  <ds:schemaRefs>
    <ds:schemaRef ds:uri="http://schemas.microsoft.com/VisualStudio/2011/storyboarding/control"/>
  </ds:schemaRefs>
</ds:datastoreItem>
</file>

<file path=customXml/itemProps1221.xml><?xml version="1.0" encoding="utf-8"?>
<ds:datastoreItem xmlns:ds="http://schemas.openxmlformats.org/officeDocument/2006/customXml" ds:itemID="{EE21765F-3559-4958-98A3-8C7C9117D3B7}">
  <ds:schemaRefs>
    <ds:schemaRef ds:uri="http://schemas.microsoft.com/VisualStudio/2011/storyboarding/control"/>
  </ds:schemaRefs>
</ds:datastoreItem>
</file>

<file path=customXml/itemProps1222.xml><?xml version="1.0" encoding="utf-8"?>
<ds:datastoreItem xmlns:ds="http://schemas.openxmlformats.org/officeDocument/2006/customXml" ds:itemID="{D388AFEA-689E-4872-8A81-33F01231D7E7}">
  <ds:schemaRefs>
    <ds:schemaRef ds:uri="http://schemas.microsoft.com/VisualStudio/2011/storyboarding/control"/>
  </ds:schemaRefs>
</ds:datastoreItem>
</file>

<file path=customXml/itemProps1223.xml><?xml version="1.0" encoding="utf-8"?>
<ds:datastoreItem xmlns:ds="http://schemas.openxmlformats.org/officeDocument/2006/customXml" ds:itemID="{B2B2DE33-A79A-416E-84A6-EE6714A2567C}">
  <ds:schemaRefs>
    <ds:schemaRef ds:uri="http://schemas.microsoft.com/VisualStudio/2011/storyboarding/control"/>
  </ds:schemaRefs>
</ds:datastoreItem>
</file>

<file path=customXml/itemProps1224.xml><?xml version="1.0" encoding="utf-8"?>
<ds:datastoreItem xmlns:ds="http://schemas.openxmlformats.org/officeDocument/2006/customXml" ds:itemID="{23830423-42D0-41D3-9EF3-E17E2EC04EEE}">
  <ds:schemaRefs>
    <ds:schemaRef ds:uri="http://schemas.microsoft.com/VisualStudio/2011/storyboarding/control"/>
  </ds:schemaRefs>
</ds:datastoreItem>
</file>

<file path=customXml/itemProps1225.xml><?xml version="1.0" encoding="utf-8"?>
<ds:datastoreItem xmlns:ds="http://schemas.openxmlformats.org/officeDocument/2006/customXml" ds:itemID="{5570BFAD-C6C8-44CE-A234-09B767F0DCBF}">
  <ds:schemaRefs>
    <ds:schemaRef ds:uri="http://schemas.microsoft.com/VisualStudio/2011/storyboarding/control"/>
  </ds:schemaRefs>
</ds:datastoreItem>
</file>

<file path=customXml/itemProps1226.xml><?xml version="1.0" encoding="utf-8"?>
<ds:datastoreItem xmlns:ds="http://schemas.openxmlformats.org/officeDocument/2006/customXml" ds:itemID="{86CAD67C-0300-4625-9DBF-028AC3EC4E48}">
  <ds:schemaRefs>
    <ds:schemaRef ds:uri="http://schemas.microsoft.com/VisualStudio/2011/storyboarding/control"/>
  </ds:schemaRefs>
</ds:datastoreItem>
</file>

<file path=customXml/itemProps1227.xml><?xml version="1.0" encoding="utf-8"?>
<ds:datastoreItem xmlns:ds="http://schemas.openxmlformats.org/officeDocument/2006/customXml" ds:itemID="{B782CAFE-1991-443C-BB36-B703606E04A4}">
  <ds:schemaRefs>
    <ds:schemaRef ds:uri="http://schemas.microsoft.com/VisualStudio/2011/storyboarding/control"/>
  </ds:schemaRefs>
</ds:datastoreItem>
</file>

<file path=customXml/itemProps1228.xml><?xml version="1.0" encoding="utf-8"?>
<ds:datastoreItem xmlns:ds="http://schemas.openxmlformats.org/officeDocument/2006/customXml" ds:itemID="{2DE39941-4B03-4A43-99FF-4E5AB43927AD}">
  <ds:schemaRefs>
    <ds:schemaRef ds:uri="http://schemas.microsoft.com/VisualStudio/2011/storyboarding/control"/>
  </ds:schemaRefs>
</ds:datastoreItem>
</file>

<file path=customXml/itemProps1229.xml><?xml version="1.0" encoding="utf-8"?>
<ds:datastoreItem xmlns:ds="http://schemas.openxmlformats.org/officeDocument/2006/customXml" ds:itemID="{7773C400-4068-4F50-A910-B6208C09FF0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D9465EC-379A-4CDD-AC58-5FB7E7F1D180}">
  <ds:schemaRefs>
    <ds:schemaRef ds:uri="http://schemas.microsoft.com/VisualStudio/2011/storyboarding/control"/>
  </ds:schemaRefs>
</ds:datastoreItem>
</file>

<file path=customXml/itemProps1230.xml><?xml version="1.0" encoding="utf-8"?>
<ds:datastoreItem xmlns:ds="http://schemas.openxmlformats.org/officeDocument/2006/customXml" ds:itemID="{D881DD66-4758-4E93-B7AA-FF61FDF18747}">
  <ds:schemaRefs>
    <ds:schemaRef ds:uri="http://schemas.microsoft.com/VisualStudio/2011/storyboarding/control"/>
  </ds:schemaRefs>
</ds:datastoreItem>
</file>

<file path=customXml/itemProps1231.xml><?xml version="1.0" encoding="utf-8"?>
<ds:datastoreItem xmlns:ds="http://schemas.openxmlformats.org/officeDocument/2006/customXml" ds:itemID="{87470089-8689-4AD4-82B5-8CBDEAEEE95B}">
  <ds:schemaRefs>
    <ds:schemaRef ds:uri="http://schemas.microsoft.com/VisualStudio/2011/storyboarding/control"/>
  </ds:schemaRefs>
</ds:datastoreItem>
</file>

<file path=customXml/itemProps1232.xml><?xml version="1.0" encoding="utf-8"?>
<ds:datastoreItem xmlns:ds="http://schemas.openxmlformats.org/officeDocument/2006/customXml" ds:itemID="{991E80EE-548F-48E8-8205-C3EFFE5E6AF5}">
  <ds:schemaRefs>
    <ds:schemaRef ds:uri="http://schemas.microsoft.com/VisualStudio/2011/storyboarding/control"/>
  </ds:schemaRefs>
</ds:datastoreItem>
</file>

<file path=customXml/itemProps1233.xml><?xml version="1.0" encoding="utf-8"?>
<ds:datastoreItem xmlns:ds="http://schemas.openxmlformats.org/officeDocument/2006/customXml" ds:itemID="{D052734F-F4D3-4C4A-AF0D-4DF1F9EA3F6C}">
  <ds:schemaRefs>
    <ds:schemaRef ds:uri="http://schemas.microsoft.com/VisualStudio/2011/storyboarding/control"/>
  </ds:schemaRefs>
</ds:datastoreItem>
</file>

<file path=customXml/itemProps1234.xml><?xml version="1.0" encoding="utf-8"?>
<ds:datastoreItem xmlns:ds="http://schemas.openxmlformats.org/officeDocument/2006/customXml" ds:itemID="{4FF8CE47-DFA9-4AB7-90E7-4592845A414D}">
  <ds:schemaRefs>
    <ds:schemaRef ds:uri="http://schemas.microsoft.com/VisualStudio/2011/storyboarding/control"/>
  </ds:schemaRefs>
</ds:datastoreItem>
</file>

<file path=customXml/itemProps1235.xml><?xml version="1.0" encoding="utf-8"?>
<ds:datastoreItem xmlns:ds="http://schemas.openxmlformats.org/officeDocument/2006/customXml" ds:itemID="{D38EC2B7-D703-4753-A2C4-A5C30803691A}">
  <ds:schemaRefs>
    <ds:schemaRef ds:uri="http://schemas.microsoft.com/VisualStudio/2011/storyboarding/control"/>
  </ds:schemaRefs>
</ds:datastoreItem>
</file>

<file path=customXml/itemProps1236.xml><?xml version="1.0" encoding="utf-8"?>
<ds:datastoreItem xmlns:ds="http://schemas.openxmlformats.org/officeDocument/2006/customXml" ds:itemID="{F503C1C4-20DC-446F-83E4-306AE1E205A0}">
  <ds:schemaRefs>
    <ds:schemaRef ds:uri="http://schemas.microsoft.com/VisualStudio/2011/storyboarding/control"/>
  </ds:schemaRefs>
</ds:datastoreItem>
</file>

<file path=customXml/itemProps1237.xml><?xml version="1.0" encoding="utf-8"?>
<ds:datastoreItem xmlns:ds="http://schemas.openxmlformats.org/officeDocument/2006/customXml" ds:itemID="{2C2A2C35-2BF6-4E7F-8E98-2DF5F3BCAE2F}">
  <ds:schemaRefs>
    <ds:schemaRef ds:uri="http://schemas.microsoft.com/VisualStudio/2011/storyboarding/control"/>
  </ds:schemaRefs>
</ds:datastoreItem>
</file>

<file path=customXml/itemProps1238.xml><?xml version="1.0" encoding="utf-8"?>
<ds:datastoreItem xmlns:ds="http://schemas.openxmlformats.org/officeDocument/2006/customXml" ds:itemID="{D4D848B5-4AB2-4313-BCDA-906C62EC6696}">
  <ds:schemaRefs>
    <ds:schemaRef ds:uri="http://schemas.microsoft.com/VisualStudio/2011/storyboarding/control"/>
  </ds:schemaRefs>
</ds:datastoreItem>
</file>

<file path=customXml/itemProps1239.xml><?xml version="1.0" encoding="utf-8"?>
<ds:datastoreItem xmlns:ds="http://schemas.openxmlformats.org/officeDocument/2006/customXml" ds:itemID="{0BB1419D-1601-4218-82EF-6DA0B9B219E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AA05D43-BF2E-426A-860F-7D93CB494449}">
  <ds:schemaRefs>
    <ds:schemaRef ds:uri="http://schemas.microsoft.com/VisualStudio/2011/storyboarding/control"/>
  </ds:schemaRefs>
</ds:datastoreItem>
</file>

<file path=customXml/itemProps1240.xml><?xml version="1.0" encoding="utf-8"?>
<ds:datastoreItem xmlns:ds="http://schemas.openxmlformats.org/officeDocument/2006/customXml" ds:itemID="{95FE715E-03C2-42C6-9890-7B55637F051B}">
  <ds:schemaRefs>
    <ds:schemaRef ds:uri="http://schemas.microsoft.com/VisualStudio/2011/storyboarding/control"/>
  </ds:schemaRefs>
</ds:datastoreItem>
</file>

<file path=customXml/itemProps1241.xml><?xml version="1.0" encoding="utf-8"?>
<ds:datastoreItem xmlns:ds="http://schemas.openxmlformats.org/officeDocument/2006/customXml" ds:itemID="{4C3DC9D2-B235-4130-A845-B3B534D9B865}">
  <ds:schemaRefs>
    <ds:schemaRef ds:uri="http://schemas.microsoft.com/VisualStudio/2011/storyboarding/control"/>
  </ds:schemaRefs>
</ds:datastoreItem>
</file>

<file path=customXml/itemProps1242.xml><?xml version="1.0" encoding="utf-8"?>
<ds:datastoreItem xmlns:ds="http://schemas.openxmlformats.org/officeDocument/2006/customXml" ds:itemID="{35483BB5-1994-432E-A8B5-77A29D7BF70B}">
  <ds:schemaRefs>
    <ds:schemaRef ds:uri="http://schemas.microsoft.com/VisualStudio/2011/storyboarding/control"/>
  </ds:schemaRefs>
</ds:datastoreItem>
</file>

<file path=customXml/itemProps1243.xml><?xml version="1.0" encoding="utf-8"?>
<ds:datastoreItem xmlns:ds="http://schemas.openxmlformats.org/officeDocument/2006/customXml" ds:itemID="{3916F2FE-07E3-45FB-807D-CA13DC70A08B}">
  <ds:schemaRefs>
    <ds:schemaRef ds:uri="http://schemas.microsoft.com/VisualStudio/2011/storyboarding/control"/>
  </ds:schemaRefs>
</ds:datastoreItem>
</file>

<file path=customXml/itemProps1244.xml><?xml version="1.0" encoding="utf-8"?>
<ds:datastoreItem xmlns:ds="http://schemas.openxmlformats.org/officeDocument/2006/customXml" ds:itemID="{B980D19C-634A-406C-A24E-3F2B35F40EAC}">
  <ds:schemaRefs>
    <ds:schemaRef ds:uri="http://schemas.microsoft.com/VisualStudio/2011/storyboarding/control"/>
  </ds:schemaRefs>
</ds:datastoreItem>
</file>

<file path=customXml/itemProps1245.xml><?xml version="1.0" encoding="utf-8"?>
<ds:datastoreItem xmlns:ds="http://schemas.openxmlformats.org/officeDocument/2006/customXml" ds:itemID="{3AAB8F56-A9DD-4425-9AB9-E02F7D188A29}">
  <ds:schemaRefs>
    <ds:schemaRef ds:uri="http://schemas.microsoft.com/VisualStudio/2011/storyboarding/control"/>
  </ds:schemaRefs>
</ds:datastoreItem>
</file>

<file path=customXml/itemProps1246.xml><?xml version="1.0" encoding="utf-8"?>
<ds:datastoreItem xmlns:ds="http://schemas.openxmlformats.org/officeDocument/2006/customXml" ds:itemID="{AFCC1B7E-9311-485C-AB2E-360D0AA24DC0}">
  <ds:schemaRefs>
    <ds:schemaRef ds:uri="http://schemas.microsoft.com/VisualStudio/2011/storyboarding/control"/>
  </ds:schemaRefs>
</ds:datastoreItem>
</file>

<file path=customXml/itemProps1247.xml><?xml version="1.0" encoding="utf-8"?>
<ds:datastoreItem xmlns:ds="http://schemas.openxmlformats.org/officeDocument/2006/customXml" ds:itemID="{A9B51CA3-1A10-429E-A6F5-1F9E64F48604}">
  <ds:schemaRefs>
    <ds:schemaRef ds:uri="http://schemas.microsoft.com/VisualStudio/2011/storyboarding/control"/>
  </ds:schemaRefs>
</ds:datastoreItem>
</file>

<file path=customXml/itemProps1248.xml><?xml version="1.0" encoding="utf-8"?>
<ds:datastoreItem xmlns:ds="http://schemas.openxmlformats.org/officeDocument/2006/customXml" ds:itemID="{F748B7AF-C879-4455-AB3A-4260BAA05074}">
  <ds:schemaRefs>
    <ds:schemaRef ds:uri="http://schemas.microsoft.com/VisualStudio/2011/storyboarding/control"/>
  </ds:schemaRefs>
</ds:datastoreItem>
</file>

<file path=customXml/itemProps1249.xml><?xml version="1.0" encoding="utf-8"?>
<ds:datastoreItem xmlns:ds="http://schemas.openxmlformats.org/officeDocument/2006/customXml" ds:itemID="{3C0B3A92-E05E-4335-8B41-A83F56FA7F9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8AEFAAD-0173-4021-B7B2-B4A450F8CB6E}">
  <ds:schemaRefs>
    <ds:schemaRef ds:uri="http://schemas.microsoft.com/VisualStudio/2011/storyboarding/control"/>
  </ds:schemaRefs>
</ds:datastoreItem>
</file>

<file path=customXml/itemProps1250.xml><?xml version="1.0" encoding="utf-8"?>
<ds:datastoreItem xmlns:ds="http://schemas.openxmlformats.org/officeDocument/2006/customXml" ds:itemID="{09B8C7B2-A853-4670-B191-75293F454A0E}">
  <ds:schemaRefs>
    <ds:schemaRef ds:uri="http://schemas.microsoft.com/VisualStudio/2011/storyboarding/control"/>
  </ds:schemaRefs>
</ds:datastoreItem>
</file>

<file path=customXml/itemProps1251.xml><?xml version="1.0" encoding="utf-8"?>
<ds:datastoreItem xmlns:ds="http://schemas.openxmlformats.org/officeDocument/2006/customXml" ds:itemID="{000B13C2-9975-42D8-8161-C73ED75BF513}">
  <ds:schemaRefs>
    <ds:schemaRef ds:uri="http://schemas.microsoft.com/VisualStudio/2011/storyboarding/control"/>
  </ds:schemaRefs>
</ds:datastoreItem>
</file>

<file path=customXml/itemProps1252.xml><?xml version="1.0" encoding="utf-8"?>
<ds:datastoreItem xmlns:ds="http://schemas.openxmlformats.org/officeDocument/2006/customXml" ds:itemID="{9401ACAC-84FC-414B-AB04-E7B379243563}">
  <ds:schemaRefs>
    <ds:schemaRef ds:uri="http://schemas.microsoft.com/VisualStudio/2011/storyboarding/control"/>
  </ds:schemaRefs>
</ds:datastoreItem>
</file>

<file path=customXml/itemProps1253.xml><?xml version="1.0" encoding="utf-8"?>
<ds:datastoreItem xmlns:ds="http://schemas.openxmlformats.org/officeDocument/2006/customXml" ds:itemID="{452365BB-82FE-468B-87C3-7E28B021C019}">
  <ds:schemaRefs>
    <ds:schemaRef ds:uri="http://schemas.microsoft.com/VisualStudio/2011/storyboarding/control"/>
  </ds:schemaRefs>
</ds:datastoreItem>
</file>

<file path=customXml/itemProps1254.xml><?xml version="1.0" encoding="utf-8"?>
<ds:datastoreItem xmlns:ds="http://schemas.openxmlformats.org/officeDocument/2006/customXml" ds:itemID="{218D2F5C-DD41-45FD-BCC1-943582C94076}">
  <ds:schemaRefs>
    <ds:schemaRef ds:uri="http://schemas.microsoft.com/VisualStudio/2011/storyboarding/control"/>
  </ds:schemaRefs>
</ds:datastoreItem>
</file>

<file path=customXml/itemProps1255.xml><?xml version="1.0" encoding="utf-8"?>
<ds:datastoreItem xmlns:ds="http://schemas.openxmlformats.org/officeDocument/2006/customXml" ds:itemID="{4689F308-5971-4FFA-8F86-B175D05FCD1D}">
  <ds:schemaRefs>
    <ds:schemaRef ds:uri="http://schemas.microsoft.com/VisualStudio/2011/storyboarding/control"/>
  </ds:schemaRefs>
</ds:datastoreItem>
</file>

<file path=customXml/itemProps1256.xml><?xml version="1.0" encoding="utf-8"?>
<ds:datastoreItem xmlns:ds="http://schemas.openxmlformats.org/officeDocument/2006/customXml" ds:itemID="{D7E864AF-D96C-462C-9935-573E60FC21C2}">
  <ds:schemaRefs>
    <ds:schemaRef ds:uri="http://schemas.microsoft.com/VisualStudio/2011/storyboarding/control"/>
  </ds:schemaRefs>
</ds:datastoreItem>
</file>

<file path=customXml/itemProps1257.xml><?xml version="1.0" encoding="utf-8"?>
<ds:datastoreItem xmlns:ds="http://schemas.openxmlformats.org/officeDocument/2006/customXml" ds:itemID="{0AED56A0-F3A4-4C31-BF13-B95240076D5B}">
  <ds:schemaRefs>
    <ds:schemaRef ds:uri="http://schemas.microsoft.com/VisualStudio/2011/storyboarding/control"/>
  </ds:schemaRefs>
</ds:datastoreItem>
</file>

<file path=customXml/itemProps1258.xml><?xml version="1.0" encoding="utf-8"?>
<ds:datastoreItem xmlns:ds="http://schemas.openxmlformats.org/officeDocument/2006/customXml" ds:itemID="{AFC68331-5080-47B3-BCA3-7F2DB3327BA2}">
  <ds:schemaRefs>
    <ds:schemaRef ds:uri="http://schemas.microsoft.com/VisualStudio/2011/storyboarding/control"/>
  </ds:schemaRefs>
</ds:datastoreItem>
</file>

<file path=customXml/itemProps1259.xml><?xml version="1.0" encoding="utf-8"?>
<ds:datastoreItem xmlns:ds="http://schemas.openxmlformats.org/officeDocument/2006/customXml" ds:itemID="{F7F9E42B-8307-45FF-BE9D-A2CA51FFFD3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D5DDE3A-FFD3-493C-927F-BE7B52C52918}">
  <ds:schemaRefs>
    <ds:schemaRef ds:uri="http://schemas.microsoft.com/VisualStudio/2011/storyboarding/control"/>
  </ds:schemaRefs>
</ds:datastoreItem>
</file>

<file path=customXml/itemProps1260.xml><?xml version="1.0" encoding="utf-8"?>
<ds:datastoreItem xmlns:ds="http://schemas.openxmlformats.org/officeDocument/2006/customXml" ds:itemID="{900DBD67-EE13-40C6-951A-D280F5F3C2E7}">
  <ds:schemaRefs>
    <ds:schemaRef ds:uri="http://schemas.microsoft.com/VisualStudio/2011/storyboarding/control"/>
  </ds:schemaRefs>
</ds:datastoreItem>
</file>

<file path=customXml/itemProps1261.xml><?xml version="1.0" encoding="utf-8"?>
<ds:datastoreItem xmlns:ds="http://schemas.openxmlformats.org/officeDocument/2006/customXml" ds:itemID="{34DC8EDE-5EDF-4136-BF5D-462B8C9485AE}">
  <ds:schemaRefs>
    <ds:schemaRef ds:uri="http://schemas.microsoft.com/VisualStudio/2011/storyboarding/control"/>
  </ds:schemaRefs>
</ds:datastoreItem>
</file>

<file path=customXml/itemProps1262.xml><?xml version="1.0" encoding="utf-8"?>
<ds:datastoreItem xmlns:ds="http://schemas.openxmlformats.org/officeDocument/2006/customXml" ds:itemID="{F7ABA6D0-8071-4E16-AEF6-AE8DD5696B02}">
  <ds:schemaRefs>
    <ds:schemaRef ds:uri="http://schemas.microsoft.com/VisualStudio/2011/storyboarding/control"/>
  </ds:schemaRefs>
</ds:datastoreItem>
</file>

<file path=customXml/itemProps1263.xml><?xml version="1.0" encoding="utf-8"?>
<ds:datastoreItem xmlns:ds="http://schemas.openxmlformats.org/officeDocument/2006/customXml" ds:itemID="{5B0BF0FD-7BEA-4EB6-BC39-F2E11CE6EACA}">
  <ds:schemaRefs>
    <ds:schemaRef ds:uri="http://schemas.microsoft.com/VisualStudio/2011/storyboarding/control"/>
  </ds:schemaRefs>
</ds:datastoreItem>
</file>

<file path=customXml/itemProps1264.xml><?xml version="1.0" encoding="utf-8"?>
<ds:datastoreItem xmlns:ds="http://schemas.openxmlformats.org/officeDocument/2006/customXml" ds:itemID="{1D7ACA01-2E53-438F-85E3-D0ABFD8B855F}">
  <ds:schemaRefs>
    <ds:schemaRef ds:uri="http://schemas.microsoft.com/VisualStudio/2011/storyboarding/control"/>
  </ds:schemaRefs>
</ds:datastoreItem>
</file>

<file path=customXml/itemProps1265.xml><?xml version="1.0" encoding="utf-8"?>
<ds:datastoreItem xmlns:ds="http://schemas.openxmlformats.org/officeDocument/2006/customXml" ds:itemID="{97445200-A682-4FEB-A516-9DEBB2B3C6C6}">
  <ds:schemaRefs>
    <ds:schemaRef ds:uri="http://schemas.microsoft.com/VisualStudio/2011/storyboarding/control"/>
  </ds:schemaRefs>
</ds:datastoreItem>
</file>

<file path=customXml/itemProps1266.xml><?xml version="1.0" encoding="utf-8"?>
<ds:datastoreItem xmlns:ds="http://schemas.openxmlformats.org/officeDocument/2006/customXml" ds:itemID="{B5F791AC-3B29-478A-8235-C8F88AA41F2B}">
  <ds:schemaRefs>
    <ds:schemaRef ds:uri="http://schemas.microsoft.com/VisualStudio/2011/storyboarding/control"/>
  </ds:schemaRefs>
</ds:datastoreItem>
</file>

<file path=customXml/itemProps1267.xml><?xml version="1.0" encoding="utf-8"?>
<ds:datastoreItem xmlns:ds="http://schemas.openxmlformats.org/officeDocument/2006/customXml" ds:itemID="{DD41BD5B-C4D8-4B1E-8F82-B59ACED77927}">
  <ds:schemaRefs>
    <ds:schemaRef ds:uri="http://schemas.microsoft.com/VisualStudio/2011/storyboarding/control"/>
  </ds:schemaRefs>
</ds:datastoreItem>
</file>

<file path=customXml/itemProps1268.xml><?xml version="1.0" encoding="utf-8"?>
<ds:datastoreItem xmlns:ds="http://schemas.openxmlformats.org/officeDocument/2006/customXml" ds:itemID="{05EDEEA3-F9C2-402A-865D-BE160F26A549}">
  <ds:schemaRefs>
    <ds:schemaRef ds:uri="http://schemas.microsoft.com/VisualStudio/2011/storyboarding/control"/>
  </ds:schemaRefs>
</ds:datastoreItem>
</file>

<file path=customXml/itemProps1269.xml><?xml version="1.0" encoding="utf-8"?>
<ds:datastoreItem xmlns:ds="http://schemas.openxmlformats.org/officeDocument/2006/customXml" ds:itemID="{C0E5279D-4AFD-4887-9A20-FA4FC15A977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7A04458-EA75-4FDA-93A6-3615639C6FAF}">
  <ds:schemaRefs>
    <ds:schemaRef ds:uri="http://schemas.microsoft.com/VisualStudio/2011/storyboarding/control"/>
  </ds:schemaRefs>
</ds:datastoreItem>
</file>

<file path=customXml/itemProps1270.xml><?xml version="1.0" encoding="utf-8"?>
<ds:datastoreItem xmlns:ds="http://schemas.openxmlformats.org/officeDocument/2006/customXml" ds:itemID="{5ED26718-B5B9-4DB0-A8A3-0090BA9A53ED}">
  <ds:schemaRefs>
    <ds:schemaRef ds:uri="http://schemas.microsoft.com/VisualStudio/2011/storyboarding/control"/>
  </ds:schemaRefs>
</ds:datastoreItem>
</file>

<file path=customXml/itemProps1271.xml><?xml version="1.0" encoding="utf-8"?>
<ds:datastoreItem xmlns:ds="http://schemas.openxmlformats.org/officeDocument/2006/customXml" ds:itemID="{085E496B-9D54-4D68-BBA4-F65BD91E9CDC}">
  <ds:schemaRefs>
    <ds:schemaRef ds:uri="http://schemas.microsoft.com/VisualStudio/2011/storyboarding/control"/>
  </ds:schemaRefs>
</ds:datastoreItem>
</file>

<file path=customXml/itemProps1272.xml><?xml version="1.0" encoding="utf-8"?>
<ds:datastoreItem xmlns:ds="http://schemas.openxmlformats.org/officeDocument/2006/customXml" ds:itemID="{2E13066E-95D3-4CCD-83C7-2E4C6F31D649}">
  <ds:schemaRefs>
    <ds:schemaRef ds:uri="http://schemas.microsoft.com/VisualStudio/2011/storyboarding/control"/>
  </ds:schemaRefs>
</ds:datastoreItem>
</file>

<file path=customXml/itemProps1273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274.xml><?xml version="1.0" encoding="utf-8"?>
<ds:datastoreItem xmlns:ds="http://schemas.openxmlformats.org/officeDocument/2006/customXml" ds:itemID="{25863C2A-A104-44B0-B0E4-FC5D9D3968BA}">
  <ds:schemaRefs>
    <ds:schemaRef ds:uri="http://schemas.microsoft.com/VisualStudio/2011/storyboarding/control"/>
  </ds:schemaRefs>
</ds:datastoreItem>
</file>

<file path=customXml/itemProps1275.xml><?xml version="1.0" encoding="utf-8"?>
<ds:datastoreItem xmlns:ds="http://schemas.openxmlformats.org/officeDocument/2006/customXml" ds:itemID="{9D267183-C9AA-4DAA-A742-7973459EA034}">
  <ds:schemaRefs>
    <ds:schemaRef ds:uri="http://schemas.microsoft.com/VisualStudio/2011/storyboarding/control"/>
  </ds:schemaRefs>
</ds:datastoreItem>
</file>

<file path=customXml/itemProps1276.xml><?xml version="1.0" encoding="utf-8"?>
<ds:datastoreItem xmlns:ds="http://schemas.openxmlformats.org/officeDocument/2006/customXml" ds:itemID="{20F9EDE7-2971-4624-AB80-4EB151F593DA}">
  <ds:schemaRefs>
    <ds:schemaRef ds:uri="http://schemas.microsoft.com/VisualStudio/2011/storyboarding/control"/>
  </ds:schemaRefs>
</ds:datastoreItem>
</file>

<file path=customXml/itemProps1277.xml><?xml version="1.0" encoding="utf-8"?>
<ds:datastoreItem xmlns:ds="http://schemas.openxmlformats.org/officeDocument/2006/customXml" ds:itemID="{DED59ABA-75EB-4150-8628-8D219C41858F}">
  <ds:schemaRefs>
    <ds:schemaRef ds:uri="http://schemas.microsoft.com/VisualStudio/2011/storyboarding/control"/>
  </ds:schemaRefs>
</ds:datastoreItem>
</file>

<file path=customXml/itemProps1278.xml><?xml version="1.0" encoding="utf-8"?>
<ds:datastoreItem xmlns:ds="http://schemas.openxmlformats.org/officeDocument/2006/customXml" ds:itemID="{B7C6558A-3BB1-4905-A7E4-467ABA39D93B}">
  <ds:schemaRefs>
    <ds:schemaRef ds:uri="http://schemas.microsoft.com/VisualStudio/2011/storyboarding/control"/>
  </ds:schemaRefs>
</ds:datastoreItem>
</file>

<file path=customXml/itemProps1279.xml><?xml version="1.0" encoding="utf-8"?>
<ds:datastoreItem xmlns:ds="http://schemas.openxmlformats.org/officeDocument/2006/customXml" ds:itemID="{B00C9B82-820E-46F8-92CC-D3F78F4A88B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074C0F9-6C6A-4C35-A0B9-C0479CC2A44D}">
  <ds:schemaRefs>
    <ds:schemaRef ds:uri="http://schemas.microsoft.com/VisualStudio/2011/storyboarding/control"/>
  </ds:schemaRefs>
</ds:datastoreItem>
</file>

<file path=customXml/itemProps1280.xml><?xml version="1.0" encoding="utf-8"?>
<ds:datastoreItem xmlns:ds="http://schemas.openxmlformats.org/officeDocument/2006/customXml" ds:itemID="{83C5B484-B7FF-4D00-9858-CD9C5A39D23C}">
  <ds:schemaRefs>
    <ds:schemaRef ds:uri="http://schemas.microsoft.com/VisualStudio/2011/storyboarding/control"/>
  </ds:schemaRefs>
</ds:datastoreItem>
</file>

<file path=customXml/itemProps1281.xml><?xml version="1.0" encoding="utf-8"?>
<ds:datastoreItem xmlns:ds="http://schemas.openxmlformats.org/officeDocument/2006/customXml" ds:itemID="{F191E792-D158-4D3D-AF24-FB7BDB4697DC}">
  <ds:schemaRefs>
    <ds:schemaRef ds:uri="http://schemas.microsoft.com/VisualStudio/2011/storyboarding/control"/>
  </ds:schemaRefs>
</ds:datastoreItem>
</file>

<file path=customXml/itemProps1282.xml><?xml version="1.0" encoding="utf-8"?>
<ds:datastoreItem xmlns:ds="http://schemas.openxmlformats.org/officeDocument/2006/customXml" ds:itemID="{0B4C03E5-9532-4352-9A56-0F87D06743CA}">
  <ds:schemaRefs>
    <ds:schemaRef ds:uri="http://schemas.microsoft.com/VisualStudio/2011/storyboarding/control"/>
  </ds:schemaRefs>
</ds:datastoreItem>
</file>

<file path=customXml/itemProps1283.xml><?xml version="1.0" encoding="utf-8"?>
<ds:datastoreItem xmlns:ds="http://schemas.openxmlformats.org/officeDocument/2006/customXml" ds:itemID="{BF9B6E45-36E6-45A8-9EB8-8181F4C19003}">
  <ds:schemaRefs>
    <ds:schemaRef ds:uri="http://schemas.microsoft.com/VisualStudio/2011/storyboarding/control"/>
  </ds:schemaRefs>
</ds:datastoreItem>
</file>

<file path=customXml/itemProps1284.xml><?xml version="1.0" encoding="utf-8"?>
<ds:datastoreItem xmlns:ds="http://schemas.openxmlformats.org/officeDocument/2006/customXml" ds:itemID="{49393541-77E7-462D-99F8-9782475B451C}">
  <ds:schemaRefs>
    <ds:schemaRef ds:uri="http://schemas.microsoft.com/VisualStudio/2011/storyboarding/control"/>
  </ds:schemaRefs>
</ds:datastoreItem>
</file>

<file path=customXml/itemProps1285.xml><?xml version="1.0" encoding="utf-8"?>
<ds:datastoreItem xmlns:ds="http://schemas.openxmlformats.org/officeDocument/2006/customXml" ds:itemID="{CA8B4A41-EF04-494A-9D24-5D8D796FEC9A}">
  <ds:schemaRefs>
    <ds:schemaRef ds:uri="http://schemas.microsoft.com/VisualStudio/2011/storyboarding/control"/>
  </ds:schemaRefs>
</ds:datastoreItem>
</file>

<file path=customXml/itemProps1286.xml><?xml version="1.0" encoding="utf-8"?>
<ds:datastoreItem xmlns:ds="http://schemas.openxmlformats.org/officeDocument/2006/customXml" ds:itemID="{68FE43A6-40FC-4AEF-88B3-9829B8E391EB}">
  <ds:schemaRefs>
    <ds:schemaRef ds:uri="http://schemas.microsoft.com/VisualStudio/2011/storyboarding/control"/>
  </ds:schemaRefs>
</ds:datastoreItem>
</file>

<file path=customXml/itemProps1287.xml><?xml version="1.0" encoding="utf-8"?>
<ds:datastoreItem xmlns:ds="http://schemas.openxmlformats.org/officeDocument/2006/customXml" ds:itemID="{1795497D-6B16-4065-AC72-CA9A44EC5BB9}">
  <ds:schemaRefs>
    <ds:schemaRef ds:uri="http://schemas.microsoft.com/VisualStudio/2011/storyboarding/control"/>
  </ds:schemaRefs>
</ds:datastoreItem>
</file>

<file path=customXml/itemProps1288.xml><?xml version="1.0" encoding="utf-8"?>
<ds:datastoreItem xmlns:ds="http://schemas.openxmlformats.org/officeDocument/2006/customXml" ds:itemID="{FE27569F-F66B-4CE8-AE3D-EDC328AD69E2}">
  <ds:schemaRefs>
    <ds:schemaRef ds:uri="http://schemas.microsoft.com/VisualStudio/2011/storyboarding/control"/>
  </ds:schemaRefs>
</ds:datastoreItem>
</file>

<file path=customXml/itemProps1289.xml><?xml version="1.0" encoding="utf-8"?>
<ds:datastoreItem xmlns:ds="http://schemas.openxmlformats.org/officeDocument/2006/customXml" ds:itemID="{CF5A1362-5479-4B57-9364-D5DE8E46466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590877A-67E0-41FC-B1CF-E6A066CD27C7}">
  <ds:schemaRefs>
    <ds:schemaRef ds:uri="http://schemas.microsoft.com/VisualStudio/2011/storyboarding/control"/>
  </ds:schemaRefs>
</ds:datastoreItem>
</file>

<file path=customXml/itemProps1290.xml><?xml version="1.0" encoding="utf-8"?>
<ds:datastoreItem xmlns:ds="http://schemas.openxmlformats.org/officeDocument/2006/customXml" ds:itemID="{D176CCB3-2702-49BB-B7F1-2B60963FF71E}">
  <ds:schemaRefs>
    <ds:schemaRef ds:uri="http://schemas.microsoft.com/VisualStudio/2011/storyboarding/control"/>
  </ds:schemaRefs>
</ds:datastoreItem>
</file>

<file path=customXml/itemProps1291.xml><?xml version="1.0" encoding="utf-8"?>
<ds:datastoreItem xmlns:ds="http://schemas.openxmlformats.org/officeDocument/2006/customXml" ds:itemID="{25D2DF3F-7F0B-4DCA-BFDA-6E4FC8B28E76}">
  <ds:schemaRefs>
    <ds:schemaRef ds:uri="http://schemas.microsoft.com/VisualStudio/2011/storyboarding/control"/>
  </ds:schemaRefs>
</ds:datastoreItem>
</file>

<file path=customXml/itemProps1292.xml><?xml version="1.0" encoding="utf-8"?>
<ds:datastoreItem xmlns:ds="http://schemas.openxmlformats.org/officeDocument/2006/customXml" ds:itemID="{26CE927F-CF6E-4D94-A8BF-AEDE282E501A}">
  <ds:schemaRefs>
    <ds:schemaRef ds:uri="http://schemas.microsoft.com/VisualStudio/2011/storyboarding/control"/>
  </ds:schemaRefs>
</ds:datastoreItem>
</file>

<file path=customXml/itemProps1293.xml><?xml version="1.0" encoding="utf-8"?>
<ds:datastoreItem xmlns:ds="http://schemas.openxmlformats.org/officeDocument/2006/customXml" ds:itemID="{937ADE5E-277A-4057-B79D-1DADE7EE135F}">
  <ds:schemaRefs>
    <ds:schemaRef ds:uri="http://schemas.microsoft.com/VisualStudio/2011/storyboarding/control"/>
  </ds:schemaRefs>
</ds:datastoreItem>
</file>

<file path=customXml/itemProps1294.xml><?xml version="1.0" encoding="utf-8"?>
<ds:datastoreItem xmlns:ds="http://schemas.openxmlformats.org/officeDocument/2006/customXml" ds:itemID="{35F81EC4-9D1B-439C-8987-46F5F029CA66}">
  <ds:schemaRefs>
    <ds:schemaRef ds:uri="http://schemas.microsoft.com/VisualStudio/2011/storyboarding/control"/>
  </ds:schemaRefs>
</ds:datastoreItem>
</file>

<file path=customXml/itemProps1295.xml><?xml version="1.0" encoding="utf-8"?>
<ds:datastoreItem xmlns:ds="http://schemas.openxmlformats.org/officeDocument/2006/customXml" ds:itemID="{3C8236A0-DCF3-4CD0-A297-90155884D860}">
  <ds:schemaRefs>
    <ds:schemaRef ds:uri="http://schemas.microsoft.com/VisualStudio/2011/storyboarding/control"/>
  </ds:schemaRefs>
</ds:datastoreItem>
</file>

<file path=customXml/itemProps1296.xml><?xml version="1.0" encoding="utf-8"?>
<ds:datastoreItem xmlns:ds="http://schemas.openxmlformats.org/officeDocument/2006/customXml" ds:itemID="{74F20807-D70E-4062-90E2-BA9FD58A9CE0}">
  <ds:schemaRefs>
    <ds:schemaRef ds:uri="http://schemas.microsoft.com/VisualStudio/2011/storyboarding/control"/>
  </ds:schemaRefs>
</ds:datastoreItem>
</file>

<file path=customXml/itemProps1297.xml><?xml version="1.0" encoding="utf-8"?>
<ds:datastoreItem xmlns:ds="http://schemas.openxmlformats.org/officeDocument/2006/customXml" ds:itemID="{69A0316F-9C43-4DF6-ABC9-4E7696C9CE70}">
  <ds:schemaRefs>
    <ds:schemaRef ds:uri="http://schemas.microsoft.com/VisualStudio/2011/storyboarding/control"/>
  </ds:schemaRefs>
</ds:datastoreItem>
</file>

<file path=customXml/itemProps1298.xml><?xml version="1.0" encoding="utf-8"?>
<ds:datastoreItem xmlns:ds="http://schemas.openxmlformats.org/officeDocument/2006/customXml" ds:itemID="{4432B9B3-98BF-4AC3-A433-DB951C987264}">
  <ds:schemaRefs>
    <ds:schemaRef ds:uri="http://schemas.microsoft.com/VisualStudio/2011/storyboarding/control"/>
  </ds:schemaRefs>
</ds:datastoreItem>
</file>

<file path=customXml/itemProps1299.xml><?xml version="1.0" encoding="utf-8"?>
<ds:datastoreItem xmlns:ds="http://schemas.openxmlformats.org/officeDocument/2006/customXml" ds:itemID="{D9765CEF-9CE1-475D-93B2-9EDD3164615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07A1598-B9C5-4ED1-AB86-870DB4B6E75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94EC957-A3EB-4C78-A124-2C547B92CC6E}">
  <ds:schemaRefs>
    <ds:schemaRef ds:uri="http://schemas.microsoft.com/VisualStudio/2011/storyboarding/control"/>
  </ds:schemaRefs>
</ds:datastoreItem>
</file>

<file path=customXml/itemProps1300.xml><?xml version="1.0" encoding="utf-8"?>
<ds:datastoreItem xmlns:ds="http://schemas.openxmlformats.org/officeDocument/2006/customXml" ds:itemID="{81A8EC37-5FCD-4875-BBD2-0D4F16884097}">
  <ds:schemaRefs>
    <ds:schemaRef ds:uri="http://schemas.microsoft.com/VisualStudio/2011/storyboarding/control"/>
  </ds:schemaRefs>
</ds:datastoreItem>
</file>

<file path=customXml/itemProps1301.xml><?xml version="1.0" encoding="utf-8"?>
<ds:datastoreItem xmlns:ds="http://schemas.openxmlformats.org/officeDocument/2006/customXml" ds:itemID="{6FAC1C67-D4DD-43E6-B455-E689F452105C}">
  <ds:schemaRefs>
    <ds:schemaRef ds:uri="http://schemas.microsoft.com/VisualStudio/2011/storyboarding/control"/>
  </ds:schemaRefs>
</ds:datastoreItem>
</file>

<file path=customXml/itemProps1302.xml><?xml version="1.0" encoding="utf-8"?>
<ds:datastoreItem xmlns:ds="http://schemas.openxmlformats.org/officeDocument/2006/customXml" ds:itemID="{60E577CC-5436-4D51-826C-A4919522FB81}">
  <ds:schemaRefs>
    <ds:schemaRef ds:uri="http://schemas.microsoft.com/VisualStudio/2011/storyboarding/control"/>
  </ds:schemaRefs>
</ds:datastoreItem>
</file>

<file path=customXml/itemProps1303.xml><?xml version="1.0" encoding="utf-8"?>
<ds:datastoreItem xmlns:ds="http://schemas.openxmlformats.org/officeDocument/2006/customXml" ds:itemID="{6F10EE14-7603-42A5-B64F-276CB1DE575D}">
  <ds:schemaRefs>
    <ds:schemaRef ds:uri="http://schemas.microsoft.com/VisualStudio/2011/storyboarding/control"/>
  </ds:schemaRefs>
</ds:datastoreItem>
</file>

<file path=customXml/itemProps1304.xml><?xml version="1.0" encoding="utf-8"?>
<ds:datastoreItem xmlns:ds="http://schemas.openxmlformats.org/officeDocument/2006/customXml" ds:itemID="{9A1D8BC2-608E-4F81-A6F0-A8038BFF47D1}">
  <ds:schemaRefs>
    <ds:schemaRef ds:uri="http://schemas.microsoft.com/VisualStudio/2011/storyboarding/control"/>
  </ds:schemaRefs>
</ds:datastoreItem>
</file>

<file path=customXml/itemProps1305.xml><?xml version="1.0" encoding="utf-8"?>
<ds:datastoreItem xmlns:ds="http://schemas.openxmlformats.org/officeDocument/2006/customXml" ds:itemID="{22D226BE-3DFA-4796-9B68-7AFD426D0BE5}">
  <ds:schemaRefs>
    <ds:schemaRef ds:uri="http://schemas.microsoft.com/VisualStudio/2011/storyboarding/control"/>
  </ds:schemaRefs>
</ds:datastoreItem>
</file>

<file path=customXml/itemProps1306.xml><?xml version="1.0" encoding="utf-8"?>
<ds:datastoreItem xmlns:ds="http://schemas.openxmlformats.org/officeDocument/2006/customXml" ds:itemID="{F86A9B74-AF22-436E-B57A-E0B4C9C1116C}">
  <ds:schemaRefs>
    <ds:schemaRef ds:uri="http://schemas.microsoft.com/VisualStudio/2011/storyboarding/control"/>
  </ds:schemaRefs>
</ds:datastoreItem>
</file>

<file path=customXml/itemProps1307.xml><?xml version="1.0" encoding="utf-8"?>
<ds:datastoreItem xmlns:ds="http://schemas.openxmlformats.org/officeDocument/2006/customXml" ds:itemID="{4B6C8BCE-6C53-480F-B543-1BA1A4988DA5}">
  <ds:schemaRefs>
    <ds:schemaRef ds:uri="http://schemas.microsoft.com/VisualStudio/2011/storyboarding/control"/>
  </ds:schemaRefs>
</ds:datastoreItem>
</file>

<file path=customXml/itemProps1308.xml><?xml version="1.0" encoding="utf-8"?>
<ds:datastoreItem xmlns:ds="http://schemas.openxmlformats.org/officeDocument/2006/customXml" ds:itemID="{B1F30071-6074-4B16-86EA-C2C3526C5F07}">
  <ds:schemaRefs>
    <ds:schemaRef ds:uri="http://schemas.microsoft.com/VisualStudio/2011/storyboarding/control"/>
  </ds:schemaRefs>
</ds:datastoreItem>
</file>

<file path=customXml/itemProps1309.xml><?xml version="1.0" encoding="utf-8"?>
<ds:datastoreItem xmlns:ds="http://schemas.openxmlformats.org/officeDocument/2006/customXml" ds:itemID="{17F5F6B5-0DD6-4D61-B53D-2D52CA224A0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CDEE8CA-8A6A-4B8C-BE06-2D6D1DC6C51E}">
  <ds:schemaRefs>
    <ds:schemaRef ds:uri="http://schemas.microsoft.com/VisualStudio/2011/storyboarding/control"/>
  </ds:schemaRefs>
</ds:datastoreItem>
</file>

<file path=customXml/itemProps1310.xml><?xml version="1.0" encoding="utf-8"?>
<ds:datastoreItem xmlns:ds="http://schemas.openxmlformats.org/officeDocument/2006/customXml" ds:itemID="{ED0BD079-A9DD-47B6-8FA0-2C3227856AD4}">
  <ds:schemaRefs>
    <ds:schemaRef ds:uri="http://schemas.microsoft.com/VisualStudio/2011/storyboarding/control"/>
  </ds:schemaRefs>
</ds:datastoreItem>
</file>

<file path=customXml/itemProps1311.xml><?xml version="1.0" encoding="utf-8"?>
<ds:datastoreItem xmlns:ds="http://schemas.openxmlformats.org/officeDocument/2006/customXml" ds:itemID="{F34D3900-8915-42A4-9A68-E9F2ACEA0657}">
  <ds:schemaRefs>
    <ds:schemaRef ds:uri="http://schemas.microsoft.com/VisualStudio/2011/storyboarding/control"/>
  </ds:schemaRefs>
</ds:datastoreItem>
</file>

<file path=customXml/itemProps1312.xml><?xml version="1.0" encoding="utf-8"?>
<ds:datastoreItem xmlns:ds="http://schemas.openxmlformats.org/officeDocument/2006/customXml" ds:itemID="{CA1BD698-2C85-47BC-A146-24524881C668}">
  <ds:schemaRefs>
    <ds:schemaRef ds:uri="http://schemas.microsoft.com/VisualStudio/2011/storyboarding/control"/>
  </ds:schemaRefs>
</ds:datastoreItem>
</file>

<file path=customXml/itemProps1313.xml><?xml version="1.0" encoding="utf-8"?>
<ds:datastoreItem xmlns:ds="http://schemas.openxmlformats.org/officeDocument/2006/customXml" ds:itemID="{3B498B8D-68E3-413E-B0E2-F40F6986AC2B}">
  <ds:schemaRefs>
    <ds:schemaRef ds:uri="http://schemas.microsoft.com/VisualStudio/2011/storyboarding/control"/>
  </ds:schemaRefs>
</ds:datastoreItem>
</file>

<file path=customXml/itemProps1314.xml><?xml version="1.0" encoding="utf-8"?>
<ds:datastoreItem xmlns:ds="http://schemas.openxmlformats.org/officeDocument/2006/customXml" ds:itemID="{B85CD059-F0F8-4DB4-B8EE-62CB2483CC6A}">
  <ds:schemaRefs>
    <ds:schemaRef ds:uri="http://schemas.microsoft.com/VisualStudio/2011/storyboarding/control"/>
  </ds:schemaRefs>
</ds:datastoreItem>
</file>

<file path=customXml/itemProps1315.xml><?xml version="1.0" encoding="utf-8"?>
<ds:datastoreItem xmlns:ds="http://schemas.openxmlformats.org/officeDocument/2006/customXml" ds:itemID="{E65A6A40-4C8A-4EAA-87FA-1645635D6450}">
  <ds:schemaRefs>
    <ds:schemaRef ds:uri="http://schemas.microsoft.com/VisualStudio/2011/storyboarding/control"/>
  </ds:schemaRefs>
</ds:datastoreItem>
</file>

<file path=customXml/itemProps1316.xml><?xml version="1.0" encoding="utf-8"?>
<ds:datastoreItem xmlns:ds="http://schemas.openxmlformats.org/officeDocument/2006/customXml" ds:itemID="{2ACA6986-BF3E-49B6-9912-DF2643D32841}">
  <ds:schemaRefs>
    <ds:schemaRef ds:uri="http://schemas.microsoft.com/VisualStudio/2011/storyboarding/control"/>
  </ds:schemaRefs>
</ds:datastoreItem>
</file>

<file path=customXml/itemProps1317.xml><?xml version="1.0" encoding="utf-8"?>
<ds:datastoreItem xmlns:ds="http://schemas.openxmlformats.org/officeDocument/2006/customXml" ds:itemID="{F593560A-F265-4DAA-AA8B-53C2AC9E7B88}">
  <ds:schemaRefs>
    <ds:schemaRef ds:uri="http://schemas.microsoft.com/VisualStudio/2011/storyboarding/control"/>
  </ds:schemaRefs>
</ds:datastoreItem>
</file>

<file path=customXml/itemProps1318.xml><?xml version="1.0" encoding="utf-8"?>
<ds:datastoreItem xmlns:ds="http://schemas.openxmlformats.org/officeDocument/2006/customXml" ds:itemID="{1D153D8E-5BCB-45FD-B6BF-A85B6ED5B0E7}">
  <ds:schemaRefs>
    <ds:schemaRef ds:uri="http://schemas.microsoft.com/VisualStudio/2011/storyboarding/control"/>
  </ds:schemaRefs>
</ds:datastoreItem>
</file>

<file path=customXml/itemProps1319.xml><?xml version="1.0" encoding="utf-8"?>
<ds:datastoreItem xmlns:ds="http://schemas.openxmlformats.org/officeDocument/2006/customXml" ds:itemID="{B7FB2828-8BB4-4E2B-965D-C2FA41D1705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39286F5-3E35-41D9-A647-BABF1C55576F}">
  <ds:schemaRefs>
    <ds:schemaRef ds:uri="http://schemas.microsoft.com/VisualStudio/2011/storyboarding/control"/>
  </ds:schemaRefs>
</ds:datastoreItem>
</file>

<file path=customXml/itemProps1320.xml><?xml version="1.0" encoding="utf-8"?>
<ds:datastoreItem xmlns:ds="http://schemas.openxmlformats.org/officeDocument/2006/customXml" ds:itemID="{A653BD68-DF68-4A65-845B-7C269706B4DB}">
  <ds:schemaRefs>
    <ds:schemaRef ds:uri="http://schemas.microsoft.com/VisualStudio/2011/storyboarding/control"/>
  </ds:schemaRefs>
</ds:datastoreItem>
</file>

<file path=customXml/itemProps1321.xml><?xml version="1.0" encoding="utf-8"?>
<ds:datastoreItem xmlns:ds="http://schemas.openxmlformats.org/officeDocument/2006/customXml" ds:itemID="{AB27A00E-6D1F-4059-A8CB-DDAB17B37603}">
  <ds:schemaRefs>
    <ds:schemaRef ds:uri="http://schemas.microsoft.com/VisualStudio/2011/storyboarding/control"/>
  </ds:schemaRefs>
</ds:datastoreItem>
</file>

<file path=customXml/itemProps1322.xml><?xml version="1.0" encoding="utf-8"?>
<ds:datastoreItem xmlns:ds="http://schemas.openxmlformats.org/officeDocument/2006/customXml" ds:itemID="{32A12F9E-DE5B-4A5A-90D6-28B48A8040BE}">
  <ds:schemaRefs>
    <ds:schemaRef ds:uri="http://schemas.microsoft.com/VisualStudio/2011/storyboarding/control"/>
  </ds:schemaRefs>
</ds:datastoreItem>
</file>

<file path=customXml/itemProps1323.xml><?xml version="1.0" encoding="utf-8"?>
<ds:datastoreItem xmlns:ds="http://schemas.openxmlformats.org/officeDocument/2006/customXml" ds:itemID="{CE5A19B7-D0C0-4875-96CA-E1DF3CBF1FDA}">
  <ds:schemaRefs>
    <ds:schemaRef ds:uri="http://schemas.microsoft.com/VisualStudio/2011/storyboarding/control"/>
  </ds:schemaRefs>
</ds:datastoreItem>
</file>

<file path=customXml/itemProps1324.xml><?xml version="1.0" encoding="utf-8"?>
<ds:datastoreItem xmlns:ds="http://schemas.openxmlformats.org/officeDocument/2006/customXml" ds:itemID="{35CFB7AB-2BD4-481D-9D4C-9716A1BBBAFD}">
  <ds:schemaRefs>
    <ds:schemaRef ds:uri="http://schemas.microsoft.com/VisualStudio/2011/storyboarding/control"/>
  </ds:schemaRefs>
</ds:datastoreItem>
</file>

<file path=customXml/itemProps1325.xml><?xml version="1.0" encoding="utf-8"?>
<ds:datastoreItem xmlns:ds="http://schemas.openxmlformats.org/officeDocument/2006/customXml" ds:itemID="{34D5FEBB-E514-4111-B5CB-27F257C40C78}">
  <ds:schemaRefs>
    <ds:schemaRef ds:uri="http://schemas.microsoft.com/VisualStudio/2011/storyboarding/control"/>
  </ds:schemaRefs>
</ds:datastoreItem>
</file>

<file path=customXml/itemProps1326.xml><?xml version="1.0" encoding="utf-8"?>
<ds:datastoreItem xmlns:ds="http://schemas.openxmlformats.org/officeDocument/2006/customXml" ds:itemID="{47FCEDC7-2F6E-4DE5-8CAB-2D613DB959C4}">
  <ds:schemaRefs>
    <ds:schemaRef ds:uri="http://schemas.microsoft.com/VisualStudio/2011/storyboarding/control"/>
  </ds:schemaRefs>
</ds:datastoreItem>
</file>

<file path=customXml/itemProps1327.xml><?xml version="1.0" encoding="utf-8"?>
<ds:datastoreItem xmlns:ds="http://schemas.openxmlformats.org/officeDocument/2006/customXml" ds:itemID="{D559F79B-652E-4050-99EB-84239BC8635A}">
  <ds:schemaRefs>
    <ds:schemaRef ds:uri="http://schemas.microsoft.com/VisualStudio/2011/storyboarding/control"/>
  </ds:schemaRefs>
</ds:datastoreItem>
</file>

<file path=customXml/itemProps1328.xml><?xml version="1.0" encoding="utf-8"?>
<ds:datastoreItem xmlns:ds="http://schemas.openxmlformats.org/officeDocument/2006/customXml" ds:itemID="{27ED821A-C068-48C2-81F1-06C98282ACA9}">
  <ds:schemaRefs>
    <ds:schemaRef ds:uri="http://schemas.microsoft.com/VisualStudio/2011/storyboarding/control"/>
  </ds:schemaRefs>
</ds:datastoreItem>
</file>

<file path=customXml/itemProps1329.xml><?xml version="1.0" encoding="utf-8"?>
<ds:datastoreItem xmlns:ds="http://schemas.openxmlformats.org/officeDocument/2006/customXml" ds:itemID="{9A02E75E-2652-4408-92F2-E9B6B786EC5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E0CEAA8-858D-4ECA-8AAB-55228632D14A}">
  <ds:schemaRefs>
    <ds:schemaRef ds:uri="http://schemas.microsoft.com/VisualStudio/2011/storyboarding/control"/>
  </ds:schemaRefs>
</ds:datastoreItem>
</file>

<file path=customXml/itemProps1330.xml><?xml version="1.0" encoding="utf-8"?>
<ds:datastoreItem xmlns:ds="http://schemas.openxmlformats.org/officeDocument/2006/customXml" ds:itemID="{5CD6E67B-BB14-43EA-B2E5-C43102169681}">
  <ds:schemaRefs>
    <ds:schemaRef ds:uri="http://schemas.microsoft.com/VisualStudio/2011/storyboarding/control"/>
  </ds:schemaRefs>
</ds:datastoreItem>
</file>

<file path=customXml/itemProps1331.xml><?xml version="1.0" encoding="utf-8"?>
<ds:datastoreItem xmlns:ds="http://schemas.openxmlformats.org/officeDocument/2006/customXml" ds:itemID="{79A48EDF-F624-439D-815E-6999E3BFD30E}">
  <ds:schemaRefs>
    <ds:schemaRef ds:uri="http://schemas.microsoft.com/VisualStudio/2011/storyboarding/control"/>
  </ds:schemaRefs>
</ds:datastoreItem>
</file>

<file path=customXml/itemProps1332.xml><?xml version="1.0" encoding="utf-8"?>
<ds:datastoreItem xmlns:ds="http://schemas.openxmlformats.org/officeDocument/2006/customXml" ds:itemID="{72233E76-129D-419D-BB1E-A69E8B2A0A22}">
  <ds:schemaRefs>
    <ds:schemaRef ds:uri="http://schemas.microsoft.com/VisualStudio/2011/storyboarding/control"/>
  </ds:schemaRefs>
</ds:datastoreItem>
</file>

<file path=customXml/itemProps1333.xml><?xml version="1.0" encoding="utf-8"?>
<ds:datastoreItem xmlns:ds="http://schemas.openxmlformats.org/officeDocument/2006/customXml" ds:itemID="{6E5AC64D-40D7-4592-AD5F-04348D296908}">
  <ds:schemaRefs>
    <ds:schemaRef ds:uri="http://schemas.microsoft.com/VisualStudio/2011/storyboarding/control"/>
  </ds:schemaRefs>
</ds:datastoreItem>
</file>

<file path=customXml/itemProps1334.xml><?xml version="1.0" encoding="utf-8"?>
<ds:datastoreItem xmlns:ds="http://schemas.openxmlformats.org/officeDocument/2006/customXml" ds:itemID="{0A686142-7687-4E73-A21B-52E9680D26EF}">
  <ds:schemaRefs>
    <ds:schemaRef ds:uri="http://schemas.microsoft.com/VisualStudio/2011/storyboarding/control"/>
  </ds:schemaRefs>
</ds:datastoreItem>
</file>

<file path=customXml/itemProps1335.xml><?xml version="1.0" encoding="utf-8"?>
<ds:datastoreItem xmlns:ds="http://schemas.openxmlformats.org/officeDocument/2006/customXml" ds:itemID="{DFF09D46-DA9B-4430-9D11-8242B21BEA61}">
  <ds:schemaRefs>
    <ds:schemaRef ds:uri="http://schemas.microsoft.com/VisualStudio/2011/storyboarding/control"/>
  </ds:schemaRefs>
</ds:datastoreItem>
</file>

<file path=customXml/itemProps1336.xml><?xml version="1.0" encoding="utf-8"?>
<ds:datastoreItem xmlns:ds="http://schemas.openxmlformats.org/officeDocument/2006/customXml" ds:itemID="{C76613B6-67F4-49C8-AD3D-D502CEBBA064}">
  <ds:schemaRefs>
    <ds:schemaRef ds:uri="http://schemas.microsoft.com/VisualStudio/2011/storyboarding/control"/>
  </ds:schemaRefs>
</ds:datastoreItem>
</file>

<file path=customXml/itemProps1337.xml><?xml version="1.0" encoding="utf-8"?>
<ds:datastoreItem xmlns:ds="http://schemas.openxmlformats.org/officeDocument/2006/customXml" ds:itemID="{C64F6CD5-E434-4727-8D55-4834A95FD429}">
  <ds:schemaRefs>
    <ds:schemaRef ds:uri="http://schemas.microsoft.com/VisualStudio/2011/storyboarding/control"/>
  </ds:schemaRefs>
</ds:datastoreItem>
</file>

<file path=customXml/itemProps1338.xml><?xml version="1.0" encoding="utf-8"?>
<ds:datastoreItem xmlns:ds="http://schemas.openxmlformats.org/officeDocument/2006/customXml" ds:itemID="{16A821D0-57AE-44FB-8B72-2B20799D1FBA}">
  <ds:schemaRefs>
    <ds:schemaRef ds:uri="http://schemas.microsoft.com/VisualStudio/2011/storyboarding/control"/>
  </ds:schemaRefs>
</ds:datastoreItem>
</file>

<file path=customXml/itemProps1339.xml><?xml version="1.0" encoding="utf-8"?>
<ds:datastoreItem xmlns:ds="http://schemas.openxmlformats.org/officeDocument/2006/customXml" ds:itemID="{DE866786-9A81-4153-933A-DC3DF45491D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11D8257-6A85-477F-85BA-6EBC16F6E56A}">
  <ds:schemaRefs>
    <ds:schemaRef ds:uri="http://schemas.microsoft.com/VisualStudio/2011/storyboarding/control"/>
  </ds:schemaRefs>
</ds:datastoreItem>
</file>

<file path=customXml/itemProps1340.xml><?xml version="1.0" encoding="utf-8"?>
<ds:datastoreItem xmlns:ds="http://schemas.openxmlformats.org/officeDocument/2006/customXml" ds:itemID="{A3C1270A-72C7-4C9D-AED7-BBD8F1B53DF6}">
  <ds:schemaRefs>
    <ds:schemaRef ds:uri="http://schemas.microsoft.com/VisualStudio/2011/storyboarding/control"/>
  </ds:schemaRefs>
</ds:datastoreItem>
</file>

<file path=customXml/itemProps1341.xml><?xml version="1.0" encoding="utf-8"?>
<ds:datastoreItem xmlns:ds="http://schemas.openxmlformats.org/officeDocument/2006/customXml" ds:itemID="{C13565BA-6C96-4C05-BE52-C8E2A7B79292}">
  <ds:schemaRefs>
    <ds:schemaRef ds:uri="http://schemas.microsoft.com/VisualStudio/2011/storyboarding/control"/>
  </ds:schemaRefs>
</ds:datastoreItem>
</file>

<file path=customXml/itemProps1342.xml><?xml version="1.0" encoding="utf-8"?>
<ds:datastoreItem xmlns:ds="http://schemas.openxmlformats.org/officeDocument/2006/customXml" ds:itemID="{E74C8AC3-10DE-4E5B-A4A6-E613C4758DE2}">
  <ds:schemaRefs>
    <ds:schemaRef ds:uri="http://schemas.microsoft.com/VisualStudio/2011/storyboarding/control"/>
  </ds:schemaRefs>
</ds:datastoreItem>
</file>

<file path=customXml/itemProps1343.xml><?xml version="1.0" encoding="utf-8"?>
<ds:datastoreItem xmlns:ds="http://schemas.openxmlformats.org/officeDocument/2006/customXml" ds:itemID="{5CE10026-A1A1-4E22-9F49-815A6F82A9AE}">
  <ds:schemaRefs>
    <ds:schemaRef ds:uri="http://schemas.microsoft.com/VisualStudio/2011/storyboarding/control"/>
  </ds:schemaRefs>
</ds:datastoreItem>
</file>

<file path=customXml/itemProps1344.xml><?xml version="1.0" encoding="utf-8"?>
<ds:datastoreItem xmlns:ds="http://schemas.openxmlformats.org/officeDocument/2006/customXml" ds:itemID="{E7ABDF3F-1FD4-43CA-A340-6FE49468F750}">
  <ds:schemaRefs>
    <ds:schemaRef ds:uri="http://schemas.microsoft.com/VisualStudio/2011/storyboarding/control"/>
  </ds:schemaRefs>
</ds:datastoreItem>
</file>

<file path=customXml/itemProps1345.xml><?xml version="1.0" encoding="utf-8"?>
<ds:datastoreItem xmlns:ds="http://schemas.openxmlformats.org/officeDocument/2006/customXml" ds:itemID="{3E51D4BF-509B-484E-86AE-0606D5C09D3B}">
  <ds:schemaRefs>
    <ds:schemaRef ds:uri="http://schemas.microsoft.com/VisualStudio/2011/storyboarding/control"/>
  </ds:schemaRefs>
</ds:datastoreItem>
</file>

<file path=customXml/itemProps1346.xml><?xml version="1.0" encoding="utf-8"?>
<ds:datastoreItem xmlns:ds="http://schemas.openxmlformats.org/officeDocument/2006/customXml" ds:itemID="{43EBA4D9-E015-4FD1-A590-69423D0A673F}">
  <ds:schemaRefs>
    <ds:schemaRef ds:uri="http://schemas.microsoft.com/VisualStudio/2011/storyboarding/control"/>
  </ds:schemaRefs>
</ds:datastoreItem>
</file>

<file path=customXml/itemProps1347.xml><?xml version="1.0" encoding="utf-8"?>
<ds:datastoreItem xmlns:ds="http://schemas.openxmlformats.org/officeDocument/2006/customXml" ds:itemID="{78E51340-ADD3-41A5-A4F2-E50F59D0885F}">
  <ds:schemaRefs>
    <ds:schemaRef ds:uri="http://schemas.microsoft.com/VisualStudio/2011/storyboarding/control"/>
  </ds:schemaRefs>
</ds:datastoreItem>
</file>

<file path=customXml/itemProps1348.xml><?xml version="1.0" encoding="utf-8"?>
<ds:datastoreItem xmlns:ds="http://schemas.openxmlformats.org/officeDocument/2006/customXml" ds:itemID="{14F100EB-8AE1-475E-B5D4-E28001AB3DD8}">
  <ds:schemaRefs>
    <ds:schemaRef ds:uri="http://schemas.microsoft.com/VisualStudio/2011/storyboarding/control"/>
  </ds:schemaRefs>
</ds:datastoreItem>
</file>

<file path=customXml/itemProps1349.xml><?xml version="1.0" encoding="utf-8"?>
<ds:datastoreItem xmlns:ds="http://schemas.openxmlformats.org/officeDocument/2006/customXml" ds:itemID="{BFD1CA3E-A68D-4A22-9DFF-D52E7AD2E3E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8FA41E3-A2B8-4E61-AA91-1822CCDC370C}">
  <ds:schemaRefs>
    <ds:schemaRef ds:uri="http://schemas.microsoft.com/VisualStudio/2011/storyboarding/control"/>
  </ds:schemaRefs>
</ds:datastoreItem>
</file>

<file path=customXml/itemProps1350.xml><?xml version="1.0" encoding="utf-8"?>
<ds:datastoreItem xmlns:ds="http://schemas.openxmlformats.org/officeDocument/2006/customXml" ds:itemID="{C9EC7746-627F-404B-BBFA-67DC22F27A73}">
  <ds:schemaRefs>
    <ds:schemaRef ds:uri="http://schemas.microsoft.com/VisualStudio/2011/storyboarding/control"/>
  </ds:schemaRefs>
</ds:datastoreItem>
</file>

<file path=customXml/itemProps1351.xml><?xml version="1.0" encoding="utf-8"?>
<ds:datastoreItem xmlns:ds="http://schemas.openxmlformats.org/officeDocument/2006/customXml" ds:itemID="{1F794DDF-4E48-4B65-AE17-76DB7A861E45}">
  <ds:schemaRefs>
    <ds:schemaRef ds:uri="http://schemas.microsoft.com/VisualStudio/2011/storyboarding/control"/>
  </ds:schemaRefs>
</ds:datastoreItem>
</file>

<file path=customXml/itemProps1352.xml><?xml version="1.0" encoding="utf-8"?>
<ds:datastoreItem xmlns:ds="http://schemas.openxmlformats.org/officeDocument/2006/customXml" ds:itemID="{CB126D90-8ACD-49EA-9EFB-7096B45501E7}">
  <ds:schemaRefs>
    <ds:schemaRef ds:uri="http://schemas.microsoft.com/VisualStudio/2011/storyboarding/control"/>
  </ds:schemaRefs>
</ds:datastoreItem>
</file>

<file path=customXml/itemProps1353.xml><?xml version="1.0" encoding="utf-8"?>
<ds:datastoreItem xmlns:ds="http://schemas.openxmlformats.org/officeDocument/2006/customXml" ds:itemID="{07CAF442-3F0D-4610-9303-1264D2CE9E44}">
  <ds:schemaRefs>
    <ds:schemaRef ds:uri="http://schemas.microsoft.com/VisualStudio/2011/storyboarding/control"/>
  </ds:schemaRefs>
</ds:datastoreItem>
</file>

<file path=customXml/itemProps1354.xml><?xml version="1.0" encoding="utf-8"?>
<ds:datastoreItem xmlns:ds="http://schemas.openxmlformats.org/officeDocument/2006/customXml" ds:itemID="{EAFB09BE-C620-410B-8039-572552504AFE}">
  <ds:schemaRefs>
    <ds:schemaRef ds:uri="http://schemas.microsoft.com/VisualStudio/2011/storyboarding/control"/>
  </ds:schemaRefs>
</ds:datastoreItem>
</file>

<file path=customXml/itemProps1355.xml><?xml version="1.0" encoding="utf-8"?>
<ds:datastoreItem xmlns:ds="http://schemas.openxmlformats.org/officeDocument/2006/customXml" ds:itemID="{4CA70D81-EB7A-4AF8-ABC3-7D845C03C363}">
  <ds:schemaRefs>
    <ds:schemaRef ds:uri="http://schemas.microsoft.com/VisualStudio/2011/storyboarding/control"/>
  </ds:schemaRefs>
</ds:datastoreItem>
</file>

<file path=customXml/itemProps1356.xml><?xml version="1.0" encoding="utf-8"?>
<ds:datastoreItem xmlns:ds="http://schemas.openxmlformats.org/officeDocument/2006/customXml" ds:itemID="{90B5009E-A3A6-4103-BD96-E217A378E007}">
  <ds:schemaRefs>
    <ds:schemaRef ds:uri="http://schemas.microsoft.com/VisualStudio/2011/storyboarding/control"/>
  </ds:schemaRefs>
</ds:datastoreItem>
</file>

<file path=customXml/itemProps1357.xml><?xml version="1.0" encoding="utf-8"?>
<ds:datastoreItem xmlns:ds="http://schemas.openxmlformats.org/officeDocument/2006/customXml" ds:itemID="{624F0AA0-EE4D-4016-B218-A4962E1C5D41}">
  <ds:schemaRefs>
    <ds:schemaRef ds:uri="http://schemas.microsoft.com/VisualStudio/2011/storyboarding/control"/>
  </ds:schemaRefs>
</ds:datastoreItem>
</file>

<file path=customXml/itemProps1358.xml><?xml version="1.0" encoding="utf-8"?>
<ds:datastoreItem xmlns:ds="http://schemas.openxmlformats.org/officeDocument/2006/customXml" ds:itemID="{00876352-9294-4A63-AC17-00D501E2042A}">
  <ds:schemaRefs>
    <ds:schemaRef ds:uri="http://schemas.microsoft.com/VisualStudio/2011/storyboarding/control"/>
  </ds:schemaRefs>
</ds:datastoreItem>
</file>

<file path=customXml/itemProps1359.xml><?xml version="1.0" encoding="utf-8"?>
<ds:datastoreItem xmlns:ds="http://schemas.openxmlformats.org/officeDocument/2006/customXml" ds:itemID="{89099E1F-517E-4A42-9CB9-0834CA0336A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87955DC-966C-46F3-AA65-27D87B845746}">
  <ds:schemaRefs>
    <ds:schemaRef ds:uri="http://schemas.microsoft.com/VisualStudio/2011/storyboarding/control"/>
  </ds:schemaRefs>
</ds:datastoreItem>
</file>

<file path=customXml/itemProps1360.xml><?xml version="1.0" encoding="utf-8"?>
<ds:datastoreItem xmlns:ds="http://schemas.openxmlformats.org/officeDocument/2006/customXml" ds:itemID="{F9D58FA2-591B-463B-BF75-A33928DBFD8C}">
  <ds:schemaRefs>
    <ds:schemaRef ds:uri="http://schemas.microsoft.com/VisualStudio/2011/storyboarding/control"/>
  </ds:schemaRefs>
</ds:datastoreItem>
</file>

<file path=customXml/itemProps1361.xml><?xml version="1.0" encoding="utf-8"?>
<ds:datastoreItem xmlns:ds="http://schemas.openxmlformats.org/officeDocument/2006/customXml" ds:itemID="{D8F9A840-A3E4-4FF5-8BFC-37B94AC1E742}">
  <ds:schemaRefs>
    <ds:schemaRef ds:uri="http://schemas.microsoft.com/VisualStudio/2011/storyboarding/control"/>
  </ds:schemaRefs>
</ds:datastoreItem>
</file>

<file path=customXml/itemProps1362.xml><?xml version="1.0" encoding="utf-8"?>
<ds:datastoreItem xmlns:ds="http://schemas.openxmlformats.org/officeDocument/2006/customXml" ds:itemID="{F3196222-6B98-4833-9DDA-22C821B3AF21}">
  <ds:schemaRefs>
    <ds:schemaRef ds:uri="http://schemas.microsoft.com/VisualStudio/2011/storyboarding/control"/>
  </ds:schemaRefs>
</ds:datastoreItem>
</file>

<file path=customXml/itemProps1363.xml><?xml version="1.0" encoding="utf-8"?>
<ds:datastoreItem xmlns:ds="http://schemas.openxmlformats.org/officeDocument/2006/customXml" ds:itemID="{669A4E1E-A819-4EBD-8F3E-EE202C3CDFD9}">
  <ds:schemaRefs>
    <ds:schemaRef ds:uri="http://schemas.microsoft.com/VisualStudio/2011/storyboarding/control"/>
  </ds:schemaRefs>
</ds:datastoreItem>
</file>

<file path=customXml/itemProps1364.xml><?xml version="1.0" encoding="utf-8"?>
<ds:datastoreItem xmlns:ds="http://schemas.openxmlformats.org/officeDocument/2006/customXml" ds:itemID="{EF108843-7C28-4A34-9BBD-C8BD5A93306D}">
  <ds:schemaRefs>
    <ds:schemaRef ds:uri="http://schemas.microsoft.com/VisualStudio/2011/storyboarding/control"/>
  </ds:schemaRefs>
</ds:datastoreItem>
</file>

<file path=customXml/itemProps1365.xml><?xml version="1.0" encoding="utf-8"?>
<ds:datastoreItem xmlns:ds="http://schemas.openxmlformats.org/officeDocument/2006/customXml" ds:itemID="{C795B5E8-4446-4808-9EB8-77694A43843E}">
  <ds:schemaRefs>
    <ds:schemaRef ds:uri="http://schemas.microsoft.com/VisualStudio/2011/storyboarding/control"/>
  </ds:schemaRefs>
</ds:datastoreItem>
</file>

<file path=customXml/itemProps1366.xml><?xml version="1.0" encoding="utf-8"?>
<ds:datastoreItem xmlns:ds="http://schemas.openxmlformats.org/officeDocument/2006/customXml" ds:itemID="{CC935EDC-434C-464F-A46A-8998AD3E2833}">
  <ds:schemaRefs>
    <ds:schemaRef ds:uri="http://schemas.microsoft.com/VisualStudio/2011/storyboarding/control"/>
  </ds:schemaRefs>
</ds:datastoreItem>
</file>

<file path=customXml/itemProps1367.xml><?xml version="1.0" encoding="utf-8"?>
<ds:datastoreItem xmlns:ds="http://schemas.openxmlformats.org/officeDocument/2006/customXml" ds:itemID="{B9060B9A-C364-4432-B5E4-264B4B8D5D4E}">
  <ds:schemaRefs>
    <ds:schemaRef ds:uri="http://schemas.microsoft.com/VisualStudio/2011/storyboarding/control"/>
  </ds:schemaRefs>
</ds:datastoreItem>
</file>

<file path=customXml/itemProps1368.xml><?xml version="1.0" encoding="utf-8"?>
<ds:datastoreItem xmlns:ds="http://schemas.openxmlformats.org/officeDocument/2006/customXml" ds:itemID="{3F2E6A98-9055-44E1-AA63-923C4CC9520A}">
  <ds:schemaRefs>
    <ds:schemaRef ds:uri="http://schemas.microsoft.com/VisualStudio/2011/storyboarding/control"/>
  </ds:schemaRefs>
</ds:datastoreItem>
</file>

<file path=customXml/itemProps1369.xml><?xml version="1.0" encoding="utf-8"?>
<ds:datastoreItem xmlns:ds="http://schemas.openxmlformats.org/officeDocument/2006/customXml" ds:itemID="{BC350601-1B54-4059-B2EF-DF44556B7FE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843A8D3-E9F3-4C5E-B072-6F2247115FC8}">
  <ds:schemaRefs>
    <ds:schemaRef ds:uri="http://schemas.microsoft.com/VisualStudio/2011/storyboarding/control"/>
  </ds:schemaRefs>
</ds:datastoreItem>
</file>

<file path=customXml/itemProps1370.xml><?xml version="1.0" encoding="utf-8"?>
<ds:datastoreItem xmlns:ds="http://schemas.openxmlformats.org/officeDocument/2006/customXml" ds:itemID="{68C8DC7C-ACD0-4469-AC33-7142C41DA9F2}">
  <ds:schemaRefs>
    <ds:schemaRef ds:uri="http://schemas.microsoft.com/VisualStudio/2011/storyboarding/control"/>
  </ds:schemaRefs>
</ds:datastoreItem>
</file>

<file path=customXml/itemProps1371.xml><?xml version="1.0" encoding="utf-8"?>
<ds:datastoreItem xmlns:ds="http://schemas.openxmlformats.org/officeDocument/2006/customXml" ds:itemID="{CCABF7E6-DD42-4151-9386-D65ADBF7E554}">
  <ds:schemaRefs>
    <ds:schemaRef ds:uri="http://schemas.microsoft.com/VisualStudio/2011/storyboarding/control"/>
  </ds:schemaRefs>
</ds:datastoreItem>
</file>

<file path=customXml/itemProps1372.xml><?xml version="1.0" encoding="utf-8"?>
<ds:datastoreItem xmlns:ds="http://schemas.openxmlformats.org/officeDocument/2006/customXml" ds:itemID="{717C05AA-D6CE-422C-9AE6-01D4776FFFCE}">
  <ds:schemaRefs>
    <ds:schemaRef ds:uri="http://schemas.microsoft.com/VisualStudio/2011/storyboarding/control"/>
  </ds:schemaRefs>
</ds:datastoreItem>
</file>

<file path=customXml/itemProps1373.xml><?xml version="1.0" encoding="utf-8"?>
<ds:datastoreItem xmlns:ds="http://schemas.openxmlformats.org/officeDocument/2006/customXml" ds:itemID="{69CB14C0-206D-4956-A7C8-9C208EEFF396}">
  <ds:schemaRefs>
    <ds:schemaRef ds:uri="http://schemas.microsoft.com/VisualStudio/2011/storyboarding/control"/>
  </ds:schemaRefs>
</ds:datastoreItem>
</file>

<file path=customXml/itemProps1374.xml><?xml version="1.0" encoding="utf-8"?>
<ds:datastoreItem xmlns:ds="http://schemas.openxmlformats.org/officeDocument/2006/customXml" ds:itemID="{AB860780-5432-4F2A-A557-597DFCDE66A6}">
  <ds:schemaRefs>
    <ds:schemaRef ds:uri="http://schemas.microsoft.com/VisualStudio/2011/storyboarding/control"/>
  </ds:schemaRefs>
</ds:datastoreItem>
</file>

<file path=customXml/itemProps1375.xml><?xml version="1.0" encoding="utf-8"?>
<ds:datastoreItem xmlns:ds="http://schemas.openxmlformats.org/officeDocument/2006/customXml" ds:itemID="{EB9D37E7-4495-4418-B3EA-CFAA933AF067}">
  <ds:schemaRefs>
    <ds:schemaRef ds:uri="http://schemas.microsoft.com/VisualStudio/2011/storyboarding/control"/>
  </ds:schemaRefs>
</ds:datastoreItem>
</file>

<file path=customXml/itemProps1376.xml><?xml version="1.0" encoding="utf-8"?>
<ds:datastoreItem xmlns:ds="http://schemas.openxmlformats.org/officeDocument/2006/customXml" ds:itemID="{C6B30A28-6312-4108-B68C-C376251D1330}">
  <ds:schemaRefs>
    <ds:schemaRef ds:uri="http://schemas.microsoft.com/VisualStudio/2011/storyboarding/control"/>
  </ds:schemaRefs>
</ds:datastoreItem>
</file>

<file path=customXml/itemProps1377.xml><?xml version="1.0" encoding="utf-8"?>
<ds:datastoreItem xmlns:ds="http://schemas.openxmlformats.org/officeDocument/2006/customXml" ds:itemID="{0C4F2E41-BA24-4DD1-9637-F20070E2B110}">
  <ds:schemaRefs>
    <ds:schemaRef ds:uri="http://schemas.microsoft.com/VisualStudio/2011/storyboarding/control"/>
  </ds:schemaRefs>
</ds:datastoreItem>
</file>

<file path=customXml/itemProps1378.xml><?xml version="1.0" encoding="utf-8"?>
<ds:datastoreItem xmlns:ds="http://schemas.openxmlformats.org/officeDocument/2006/customXml" ds:itemID="{B268A5B9-8823-4499-8EA9-474FBBFF108A}">
  <ds:schemaRefs>
    <ds:schemaRef ds:uri="http://schemas.microsoft.com/VisualStudio/2011/storyboarding/control"/>
  </ds:schemaRefs>
</ds:datastoreItem>
</file>

<file path=customXml/itemProps1379.xml><?xml version="1.0" encoding="utf-8"?>
<ds:datastoreItem xmlns:ds="http://schemas.openxmlformats.org/officeDocument/2006/customXml" ds:itemID="{53F48B80-95AF-40F0-866F-1277945154D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52AA0A8-B5A0-411F-A452-BDFB60E12BBD}">
  <ds:schemaRefs>
    <ds:schemaRef ds:uri="http://schemas.microsoft.com/VisualStudio/2011/storyboarding/control"/>
  </ds:schemaRefs>
</ds:datastoreItem>
</file>

<file path=customXml/itemProps1380.xml><?xml version="1.0" encoding="utf-8"?>
<ds:datastoreItem xmlns:ds="http://schemas.openxmlformats.org/officeDocument/2006/customXml" ds:itemID="{0DC28A4E-0D86-4945-BBB8-1C715F509A42}">
  <ds:schemaRefs>
    <ds:schemaRef ds:uri="http://schemas.microsoft.com/VisualStudio/2011/storyboarding/control"/>
  </ds:schemaRefs>
</ds:datastoreItem>
</file>

<file path=customXml/itemProps1381.xml><?xml version="1.0" encoding="utf-8"?>
<ds:datastoreItem xmlns:ds="http://schemas.openxmlformats.org/officeDocument/2006/customXml" ds:itemID="{DAAD2164-DDBA-45FF-ADDE-1C7F3204D81E}">
  <ds:schemaRefs>
    <ds:schemaRef ds:uri="http://schemas.microsoft.com/VisualStudio/2011/storyboarding/control"/>
  </ds:schemaRefs>
</ds:datastoreItem>
</file>

<file path=customXml/itemProps1382.xml><?xml version="1.0" encoding="utf-8"?>
<ds:datastoreItem xmlns:ds="http://schemas.openxmlformats.org/officeDocument/2006/customXml" ds:itemID="{D8768D18-B269-415A-B25D-870152153CB2}">
  <ds:schemaRefs>
    <ds:schemaRef ds:uri="http://schemas.microsoft.com/VisualStudio/2011/storyboarding/control"/>
  </ds:schemaRefs>
</ds:datastoreItem>
</file>

<file path=customXml/itemProps1383.xml><?xml version="1.0" encoding="utf-8"?>
<ds:datastoreItem xmlns:ds="http://schemas.openxmlformats.org/officeDocument/2006/customXml" ds:itemID="{995694DA-5097-425A-9ACD-66E1BDF31F4D}">
  <ds:schemaRefs>
    <ds:schemaRef ds:uri="http://schemas.microsoft.com/VisualStudio/2011/storyboarding/control"/>
  </ds:schemaRefs>
</ds:datastoreItem>
</file>

<file path=customXml/itemProps1384.xml><?xml version="1.0" encoding="utf-8"?>
<ds:datastoreItem xmlns:ds="http://schemas.openxmlformats.org/officeDocument/2006/customXml" ds:itemID="{93CABA16-D372-4F02-B922-E0A95F669BD5}">
  <ds:schemaRefs>
    <ds:schemaRef ds:uri="http://schemas.microsoft.com/VisualStudio/2011/storyboarding/control"/>
  </ds:schemaRefs>
</ds:datastoreItem>
</file>

<file path=customXml/itemProps1385.xml><?xml version="1.0" encoding="utf-8"?>
<ds:datastoreItem xmlns:ds="http://schemas.openxmlformats.org/officeDocument/2006/customXml" ds:itemID="{9A972171-08CF-4317-9BD1-B004A43544E5}">
  <ds:schemaRefs>
    <ds:schemaRef ds:uri="http://schemas.microsoft.com/VisualStudio/2011/storyboarding/control"/>
  </ds:schemaRefs>
</ds:datastoreItem>
</file>

<file path=customXml/itemProps1386.xml><?xml version="1.0" encoding="utf-8"?>
<ds:datastoreItem xmlns:ds="http://schemas.openxmlformats.org/officeDocument/2006/customXml" ds:itemID="{DE6A8D6A-F77D-472E-9B3D-9168A8114830}">
  <ds:schemaRefs>
    <ds:schemaRef ds:uri="http://schemas.microsoft.com/VisualStudio/2011/storyboarding/control"/>
  </ds:schemaRefs>
</ds:datastoreItem>
</file>

<file path=customXml/itemProps1387.xml><?xml version="1.0" encoding="utf-8"?>
<ds:datastoreItem xmlns:ds="http://schemas.openxmlformats.org/officeDocument/2006/customXml" ds:itemID="{3595BEA9-36CE-4DB2-9A89-97E4E1CB3313}">
  <ds:schemaRefs>
    <ds:schemaRef ds:uri="http://schemas.microsoft.com/VisualStudio/2011/storyboarding/control"/>
  </ds:schemaRefs>
</ds:datastoreItem>
</file>

<file path=customXml/itemProps1388.xml><?xml version="1.0" encoding="utf-8"?>
<ds:datastoreItem xmlns:ds="http://schemas.openxmlformats.org/officeDocument/2006/customXml" ds:itemID="{3B43E64E-8675-43BF-AFDC-C7F921877084}">
  <ds:schemaRefs>
    <ds:schemaRef ds:uri="http://schemas.microsoft.com/VisualStudio/2011/storyboarding/control"/>
  </ds:schemaRefs>
</ds:datastoreItem>
</file>

<file path=customXml/itemProps1389.xml><?xml version="1.0" encoding="utf-8"?>
<ds:datastoreItem xmlns:ds="http://schemas.openxmlformats.org/officeDocument/2006/customXml" ds:itemID="{2472BF61-3EF6-4730-8FD9-50BBD7D5A77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D10A5C5-7776-48AE-A460-4E9A33AF2994}">
  <ds:schemaRefs>
    <ds:schemaRef ds:uri="http://schemas.microsoft.com/VisualStudio/2011/storyboarding/control"/>
  </ds:schemaRefs>
</ds:datastoreItem>
</file>

<file path=customXml/itemProps1390.xml><?xml version="1.0" encoding="utf-8"?>
<ds:datastoreItem xmlns:ds="http://schemas.openxmlformats.org/officeDocument/2006/customXml" ds:itemID="{72807038-5067-4D96-B33F-EFA793DC3058}">
  <ds:schemaRefs>
    <ds:schemaRef ds:uri="http://schemas.microsoft.com/VisualStudio/2011/storyboarding/control"/>
  </ds:schemaRefs>
</ds:datastoreItem>
</file>

<file path=customXml/itemProps1391.xml><?xml version="1.0" encoding="utf-8"?>
<ds:datastoreItem xmlns:ds="http://schemas.openxmlformats.org/officeDocument/2006/customXml" ds:itemID="{AD32017A-7761-4108-B00C-F6AC780D20F6}">
  <ds:schemaRefs>
    <ds:schemaRef ds:uri="http://schemas.microsoft.com/VisualStudio/2011/storyboarding/control"/>
  </ds:schemaRefs>
</ds:datastoreItem>
</file>

<file path=customXml/itemProps1392.xml><?xml version="1.0" encoding="utf-8"?>
<ds:datastoreItem xmlns:ds="http://schemas.openxmlformats.org/officeDocument/2006/customXml" ds:itemID="{B67DB886-8E35-414F-80AE-202261040032}">
  <ds:schemaRefs>
    <ds:schemaRef ds:uri="http://schemas.microsoft.com/VisualStudio/2011/storyboarding/control"/>
  </ds:schemaRefs>
</ds:datastoreItem>
</file>

<file path=customXml/itemProps1393.xml><?xml version="1.0" encoding="utf-8"?>
<ds:datastoreItem xmlns:ds="http://schemas.openxmlformats.org/officeDocument/2006/customXml" ds:itemID="{318AE1EE-B110-4CC8-B933-8356DF85C4CA}">
  <ds:schemaRefs>
    <ds:schemaRef ds:uri="http://schemas.microsoft.com/VisualStudio/2011/storyboarding/control"/>
  </ds:schemaRefs>
</ds:datastoreItem>
</file>

<file path=customXml/itemProps1394.xml><?xml version="1.0" encoding="utf-8"?>
<ds:datastoreItem xmlns:ds="http://schemas.openxmlformats.org/officeDocument/2006/customXml" ds:itemID="{5F3AE0C3-91BF-4F70-B084-3CCC985604CD}">
  <ds:schemaRefs>
    <ds:schemaRef ds:uri="http://schemas.microsoft.com/VisualStudio/2011/storyboarding/control"/>
  </ds:schemaRefs>
</ds:datastoreItem>
</file>

<file path=customXml/itemProps1395.xml><?xml version="1.0" encoding="utf-8"?>
<ds:datastoreItem xmlns:ds="http://schemas.openxmlformats.org/officeDocument/2006/customXml" ds:itemID="{85246C53-BB91-44E2-B8E6-10E8D5C13356}">
  <ds:schemaRefs>
    <ds:schemaRef ds:uri="http://schemas.microsoft.com/VisualStudio/2011/storyboarding/control"/>
  </ds:schemaRefs>
</ds:datastoreItem>
</file>

<file path=customXml/itemProps1396.xml><?xml version="1.0" encoding="utf-8"?>
<ds:datastoreItem xmlns:ds="http://schemas.openxmlformats.org/officeDocument/2006/customXml" ds:itemID="{52C476AD-FCB1-4346-9217-DB7EEFA49BE7}">
  <ds:schemaRefs>
    <ds:schemaRef ds:uri="http://schemas.microsoft.com/VisualStudio/2011/storyboarding/control"/>
  </ds:schemaRefs>
</ds:datastoreItem>
</file>

<file path=customXml/itemProps1397.xml><?xml version="1.0" encoding="utf-8"?>
<ds:datastoreItem xmlns:ds="http://schemas.openxmlformats.org/officeDocument/2006/customXml" ds:itemID="{5C768EBD-1811-4241-8D3D-E42E082D166C}">
  <ds:schemaRefs>
    <ds:schemaRef ds:uri="http://schemas.microsoft.com/VisualStudio/2011/storyboarding/control"/>
  </ds:schemaRefs>
</ds:datastoreItem>
</file>

<file path=customXml/itemProps1398.xml><?xml version="1.0" encoding="utf-8"?>
<ds:datastoreItem xmlns:ds="http://schemas.openxmlformats.org/officeDocument/2006/customXml" ds:itemID="{A41820B8-393C-4383-A54A-BFCDD0961C7C}">
  <ds:schemaRefs>
    <ds:schemaRef ds:uri="http://schemas.microsoft.com/VisualStudio/2011/storyboarding/control"/>
  </ds:schemaRefs>
</ds:datastoreItem>
</file>

<file path=customXml/itemProps1399.xml><?xml version="1.0" encoding="utf-8"?>
<ds:datastoreItem xmlns:ds="http://schemas.openxmlformats.org/officeDocument/2006/customXml" ds:itemID="{47A8D113-6E4A-4677-886A-FA46B3C86A5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37A22FC-8AAF-4C7A-BD9B-CAA3DFF358D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161E5EF-5962-4191-8970-254F866D7374}">
  <ds:schemaRefs>
    <ds:schemaRef ds:uri="http://schemas.microsoft.com/VisualStudio/2011/storyboarding/control"/>
  </ds:schemaRefs>
</ds:datastoreItem>
</file>

<file path=customXml/itemProps1400.xml><?xml version="1.0" encoding="utf-8"?>
<ds:datastoreItem xmlns:ds="http://schemas.openxmlformats.org/officeDocument/2006/customXml" ds:itemID="{7CE376AE-C3BB-4FD6-A4C4-2A57B02A8CA3}">
  <ds:schemaRefs>
    <ds:schemaRef ds:uri="http://schemas.microsoft.com/VisualStudio/2011/storyboarding/control"/>
  </ds:schemaRefs>
</ds:datastoreItem>
</file>

<file path=customXml/itemProps1401.xml><?xml version="1.0" encoding="utf-8"?>
<ds:datastoreItem xmlns:ds="http://schemas.openxmlformats.org/officeDocument/2006/customXml" ds:itemID="{0BCAAB44-E4DC-4AF1-9626-EA8421A45960}">
  <ds:schemaRefs>
    <ds:schemaRef ds:uri="http://schemas.microsoft.com/VisualStudio/2011/storyboarding/control"/>
  </ds:schemaRefs>
</ds:datastoreItem>
</file>

<file path=customXml/itemProps1402.xml><?xml version="1.0" encoding="utf-8"?>
<ds:datastoreItem xmlns:ds="http://schemas.openxmlformats.org/officeDocument/2006/customXml" ds:itemID="{3137CDE0-55A0-44E5-885D-85B7CB00D242}">
  <ds:schemaRefs>
    <ds:schemaRef ds:uri="http://schemas.microsoft.com/VisualStudio/2011/storyboarding/control"/>
  </ds:schemaRefs>
</ds:datastoreItem>
</file>

<file path=customXml/itemProps1403.xml><?xml version="1.0" encoding="utf-8"?>
<ds:datastoreItem xmlns:ds="http://schemas.openxmlformats.org/officeDocument/2006/customXml" ds:itemID="{E6B80C20-EC28-4F40-8341-EFB8B52A85C3}">
  <ds:schemaRefs>
    <ds:schemaRef ds:uri="http://schemas.microsoft.com/VisualStudio/2011/storyboarding/control"/>
  </ds:schemaRefs>
</ds:datastoreItem>
</file>

<file path=customXml/itemProps1404.xml><?xml version="1.0" encoding="utf-8"?>
<ds:datastoreItem xmlns:ds="http://schemas.openxmlformats.org/officeDocument/2006/customXml" ds:itemID="{3A06002F-4B5C-4E67-96E8-BBFC2F95945E}">
  <ds:schemaRefs>
    <ds:schemaRef ds:uri="http://schemas.microsoft.com/VisualStudio/2011/storyboarding/control"/>
  </ds:schemaRefs>
</ds:datastoreItem>
</file>

<file path=customXml/itemProps1405.xml><?xml version="1.0" encoding="utf-8"?>
<ds:datastoreItem xmlns:ds="http://schemas.openxmlformats.org/officeDocument/2006/customXml" ds:itemID="{BDEDB331-9E65-4E16-85BE-3BC8842DDAB8}">
  <ds:schemaRefs>
    <ds:schemaRef ds:uri="http://schemas.microsoft.com/VisualStudio/2011/storyboarding/control"/>
  </ds:schemaRefs>
</ds:datastoreItem>
</file>

<file path=customXml/itemProps1406.xml><?xml version="1.0" encoding="utf-8"?>
<ds:datastoreItem xmlns:ds="http://schemas.openxmlformats.org/officeDocument/2006/customXml" ds:itemID="{041135D8-2726-4522-841B-389F2D0D5E2A}">
  <ds:schemaRefs>
    <ds:schemaRef ds:uri="http://schemas.microsoft.com/VisualStudio/2011/storyboarding/control"/>
  </ds:schemaRefs>
</ds:datastoreItem>
</file>

<file path=customXml/itemProps1407.xml><?xml version="1.0" encoding="utf-8"?>
<ds:datastoreItem xmlns:ds="http://schemas.openxmlformats.org/officeDocument/2006/customXml" ds:itemID="{42DDE43C-4479-4B95-8227-98B0DA82243B}">
  <ds:schemaRefs>
    <ds:schemaRef ds:uri="http://schemas.microsoft.com/VisualStudio/2011/storyboarding/control"/>
  </ds:schemaRefs>
</ds:datastoreItem>
</file>

<file path=customXml/itemProps1408.xml><?xml version="1.0" encoding="utf-8"?>
<ds:datastoreItem xmlns:ds="http://schemas.openxmlformats.org/officeDocument/2006/customXml" ds:itemID="{516875AC-7918-4D14-8CBE-1197D7E3247F}">
  <ds:schemaRefs>
    <ds:schemaRef ds:uri="http://schemas.microsoft.com/VisualStudio/2011/storyboarding/control"/>
  </ds:schemaRefs>
</ds:datastoreItem>
</file>

<file path=customXml/itemProps1409.xml><?xml version="1.0" encoding="utf-8"?>
<ds:datastoreItem xmlns:ds="http://schemas.openxmlformats.org/officeDocument/2006/customXml" ds:itemID="{AF067405-3EC6-437A-AC8C-8C3D946DEF0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D943A4F-B0ED-4C26-B296-A41FE63F483F}">
  <ds:schemaRefs>
    <ds:schemaRef ds:uri="http://schemas.microsoft.com/VisualStudio/2011/storyboarding/control"/>
  </ds:schemaRefs>
</ds:datastoreItem>
</file>

<file path=customXml/itemProps1410.xml><?xml version="1.0" encoding="utf-8"?>
<ds:datastoreItem xmlns:ds="http://schemas.openxmlformats.org/officeDocument/2006/customXml" ds:itemID="{895B3BB5-CA67-4B7F-A8AE-F7DA71108516}">
  <ds:schemaRefs>
    <ds:schemaRef ds:uri="http://schemas.microsoft.com/VisualStudio/2011/storyboarding/control"/>
  </ds:schemaRefs>
</ds:datastoreItem>
</file>

<file path=customXml/itemProps1411.xml><?xml version="1.0" encoding="utf-8"?>
<ds:datastoreItem xmlns:ds="http://schemas.openxmlformats.org/officeDocument/2006/customXml" ds:itemID="{D2AA44EF-078C-48A4-865B-56971CA3D053}">
  <ds:schemaRefs>
    <ds:schemaRef ds:uri="http://schemas.microsoft.com/VisualStudio/2011/storyboarding/control"/>
  </ds:schemaRefs>
</ds:datastoreItem>
</file>

<file path=customXml/itemProps1412.xml><?xml version="1.0" encoding="utf-8"?>
<ds:datastoreItem xmlns:ds="http://schemas.openxmlformats.org/officeDocument/2006/customXml" ds:itemID="{5971D1B3-FBCD-40BC-827C-260C29DE634C}">
  <ds:schemaRefs>
    <ds:schemaRef ds:uri="http://schemas.microsoft.com/VisualStudio/2011/storyboarding/control"/>
  </ds:schemaRefs>
</ds:datastoreItem>
</file>

<file path=customXml/itemProps1413.xml><?xml version="1.0" encoding="utf-8"?>
<ds:datastoreItem xmlns:ds="http://schemas.openxmlformats.org/officeDocument/2006/customXml" ds:itemID="{4036388E-8AED-408C-8277-ED2331A37DD5}">
  <ds:schemaRefs>
    <ds:schemaRef ds:uri="http://schemas.microsoft.com/VisualStudio/2011/storyboarding/control"/>
  </ds:schemaRefs>
</ds:datastoreItem>
</file>

<file path=customXml/itemProps1414.xml><?xml version="1.0" encoding="utf-8"?>
<ds:datastoreItem xmlns:ds="http://schemas.openxmlformats.org/officeDocument/2006/customXml" ds:itemID="{BD3812F7-B739-4DB9-A3B3-1F99FC79C213}">
  <ds:schemaRefs>
    <ds:schemaRef ds:uri="http://schemas.microsoft.com/VisualStudio/2011/storyboarding/control"/>
  </ds:schemaRefs>
</ds:datastoreItem>
</file>

<file path=customXml/itemProps1415.xml><?xml version="1.0" encoding="utf-8"?>
<ds:datastoreItem xmlns:ds="http://schemas.openxmlformats.org/officeDocument/2006/customXml" ds:itemID="{E6838DE6-24C0-4867-857F-0983127CC716}">
  <ds:schemaRefs>
    <ds:schemaRef ds:uri="http://schemas.microsoft.com/VisualStudio/2011/storyboarding/control"/>
  </ds:schemaRefs>
</ds:datastoreItem>
</file>

<file path=customXml/itemProps1416.xml><?xml version="1.0" encoding="utf-8"?>
<ds:datastoreItem xmlns:ds="http://schemas.openxmlformats.org/officeDocument/2006/customXml" ds:itemID="{B6C1A137-978B-460F-821B-7E1B72F50018}">
  <ds:schemaRefs>
    <ds:schemaRef ds:uri="http://schemas.microsoft.com/VisualStudio/2011/storyboarding/control"/>
  </ds:schemaRefs>
</ds:datastoreItem>
</file>

<file path=customXml/itemProps1417.xml><?xml version="1.0" encoding="utf-8"?>
<ds:datastoreItem xmlns:ds="http://schemas.openxmlformats.org/officeDocument/2006/customXml" ds:itemID="{D7D31A40-EAF1-4066-9E3B-EE8F2B003048}">
  <ds:schemaRefs>
    <ds:schemaRef ds:uri="http://schemas.microsoft.com/VisualStudio/2011/storyboarding/control"/>
  </ds:schemaRefs>
</ds:datastoreItem>
</file>

<file path=customXml/itemProps1418.xml><?xml version="1.0" encoding="utf-8"?>
<ds:datastoreItem xmlns:ds="http://schemas.openxmlformats.org/officeDocument/2006/customXml" ds:itemID="{EE952807-40FF-476D-94E9-F6C3E2A6511D}">
  <ds:schemaRefs>
    <ds:schemaRef ds:uri="http://schemas.microsoft.com/VisualStudio/2011/storyboarding/control"/>
  </ds:schemaRefs>
</ds:datastoreItem>
</file>

<file path=customXml/itemProps1419.xml><?xml version="1.0" encoding="utf-8"?>
<ds:datastoreItem xmlns:ds="http://schemas.openxmlformats.org/officeDocument/2006/customXml" ds:itemID="{4AC9DC5E-D24D-4904-892B-D21D543A4EB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AE5F680-0151-4FC8-898F-2FC4A92A46E8}">
  <ds:schemaRefs>
    <ds:schemaRef ds:uri="http://schemas.microsoft.com/VisualStudio/2011/storyboarding/control"/>
  </ds:schemaRefs>
</ds:datastoreItem>
</file>

<file path=customXml/itemProps1420.xml><?xml version="1.0" encoding="utf-8"?>
<ds:datastoreItem xmlns:ds="http://schemas.openxmlformats.org/officeDocument/2006/customXml" ds:itemID="{6E6BB57E-A5AC-4171-8FED-B14FDC4EFC25}">
  <ds:schemaRefs>
    <ds:schemaRef ds:uri="http://schemas.microsoft.com/VisualStudio/2011/storyboarding/control"/>
  </ds:schemaRefs>
</ds:datastoreItem>
</file>

<file path=customXml/itemProps1421.xml><?xml version="1.0" encoding="utf-8"?>
<ds:datastoreItem xmlns:ds="http://schemas.openxmlformats.org/officeDocument/2006/customXml" ds:itemID="{CD790B68-3DDA-4B80-A600-10286A37B31B}">
  <ds:schemaRefs>
    <ds:schemaRef ds:uri="http://schemas.microsoft.com/VisualStudio/2011/storyboarding/control"/>
  </ds:schemaRefs>
</ds:datastoreItem>
</file>

<file path=customXml/itemProps1422.xml><?xml version="1.0" encoding="utf-8"?>
<ds:datastoreItem xmlns:ds="http://schemas.openxmlformats.org/officeDocument/2006/customXml" ds:itemID="{603D9837-CA8D-4F19-8E56-DA85083D3DE9}">
  <ds:schemaRefs>
    <ds:schemaRef ds:uri="http://schemas.microsoft.com/VisualStudio/2011/storyboarding/control"/>
  </ds:schemaRefs>
</ds:datastoreItem>
</file>

<file path=customXml/itemProps1423.xml><?xml version="1.0" encoding="utf-8"?>
<ds:datastoreItem xmlns:ds="http://schemas.openxmlformats.org/officeDocument/2006/customXml" ds:itemID="{78B84E1E-4422-436D-BA4E-EFA57A0EE283}">
  <ds:schemaRefs>
    <ds:schemaRef ds:uri="http://schemas.microsoft.com/VisualStudio/2011/storyboarding/control"/>
  </ds:schemaRefs>
</ds:datastoreItem>
</file>

<file path=customXml/itemProps1424.xml><?xml version="1.0" encoding="utf-8"?>
<ds:datastoreItem xmlns:ds="http://schemas.openxmlformats.org/officeDocument/2006/customXml" ds:itemID="{4DB75791-625A-47D0-858C-FCC3EC3CF02D}">
  <ds:schemaRefs>
    <ds:schemaRef ds:uri="http://schemas.microsoft.com/VisualStudio/2011/storyboarding/control"/>
  </ds:schemaRefs>
</ds:datastoreItem>
</file>

<file path=customXml/itemProps1425.xml><?xml version="1.0" encoding="utf-8"?>
<ds:datastoreItem xmlns:ds="http://schemas.openxmlformats.org/officeDocument/2006/customXml" ds:itemID="{0B7A8672-AD26-47EE-80BF-60D98D279381}">
  <ds:schemaRefs>
    <ds:schemaRef ds:uri="http://schemas.microsoft.com/VisualStudio/2011/storyboarding/control"/>
  </ds:schemaRefs>
</ds:datastoreItem>
</file>

<file path=customXml/itemProps1426.xml><?xml version="1.0" encoding="utf-8"?>
<ds:datastoreItem xmlns:ds="http://schemas.openxmlformats.org/officeDocument/2006/customXml" ds:itemID="{7FF71168-67FE-4DDC-A3F0-1D5D967617FB}">
  <ds:schemaRefs>
    <ds:schemaRef ds:uri="http://schemas.microsoft.com/VisualStudio/2011/storyboarding/control"/>
  </ds:schemaRefs>
</ds:datastoreItem>
</file>

<file path=customXml/itemProps1427.xml><?xml version="1.0" encoding="utf-8"?>
<ds:datastoreItem xmlns:ds="http://schemas.openxmlformats.org/officeDocument/2006/customXml" ds:itemID="{2A23664F-20FB-412B-9F31-ED9EEE60CBEC}">
  <ds:schemaRefs>
    <ds:schemaRef ds:uri="http://schemas.microsoft.com/VisualStudio/2011/storyboarding/control"/>
  </ds:schemaRefs>
</ds:datastoreItem>
</file>

<file path=customXml/itemProps1428.xml><?xml version="1.0" encoding="utf-8"?>
<ds:datastoreItem xmlns:ds="http://schemas.openxmlformats.org/officeDocument/2006/customXml" ds:itemID="{66E577FA-AC5E-4629-9F93-AE9E9B61551A}">
  <ds:schemaRefs>
    <ds:schemaRef ds:uri="http://schemas.microsoft.com/VisualStudio/2011/storyboarding/control"/>
  </ds:schemaRefs>
</ds:datastoreItem>
</file>

<file path=customXml/itemProps1429.xml><?xml version="1.0" encoding="utf-8"?>
<ds:datastoreItem xmlns:ds="http://schemas.openxmlformats.org/officeDocument/2006/customXml" ds:itemID="{719E5AB2-3E9A-4942-95EB-6CF12C2BEBD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71D1D51-4FA0-4908-9C48-26EF9D1DA080}">
  <ds:schemaRefs>
    <ds:schemaRef ds:uri="http://schemas.microsoft.com/VisualStudio/2011/storyboarding/control"/>
  </ds:schemaRefs>
</ds:datastoreItem>
</file>

<file path=customXml/itemProps1430.xml><?xml version="1.0" encoding="utf-8"?>
<ds:datastoreItem xmlns:ds="http://schemas.openxmlformats.org/officeDocument/2006/customXml" ds:itemID="{9474AE32-6B6D-406A-BB74-AE0E3765BD03}">
  <ds:schemaRefs>
    <ds:schemaRef ds:uri="http://schemas.microsoft.com/VisualStudio/2011/storyboarding/control"/>
  </ds:schemaRefs>
</ds:datastoreItem>
</file>

<file path=customXml/itemProps1431.xml><?xml version="1.0" encoding="utf-8"?>
<ds:datastoreItem xmlns:ds="http://schemas.openxmlformats.org/officeDocument/2006/customXml" ds:itemID="{15E646D5-F8D7-44B7-9BDA-A2F7C5584D3E}">
  <ds:schemaRefs>
    <ds:schemaRef ds:uri="http://schemas.microsoft.com/VisualStudio/2011/storyboarding/control"/>
  </ds:schemaRefs>
</ds:datastoreItem>
</file>

<file path=customXml/itemProps1432.xml><?xml version="1.0" encoding="utf-8"?>
<ds:datastoreItem xmlns:ds="http://schemas.openxmlformats.org/officeDocument/2006/customXml" ds:itemID="{47996DAE-C855-4BEC-B6BB-7301A88C7B59}">
  <ds:schemaRefs>
    <ds:schemaRef ds:uri="http://schemas.microsoft.com/VisualStudio/2011/storyboarding/control"/>
  </ds:schemaRefs>
</ds:datastoreItem>
</file>

<file path=customXml/itemProps1433.xml><?xml version="1.0" encoding="utf-8"?>
<ds:datastoreItem xmlns:ds="http://schemas.openxmlformats.org/officeDocument/2006/customXml" ds:itemID="{959073E7-9DAF-4A04-A66D-FA96ED2ACDFA}">
  <ds:schemaRefs>
    <ds:schemaRef ds:uri="http://schemas.microsoft.com/VisualStudio/2011/storyboarding/control"/>
  </ds:schemaRefs>
</ds:datastoreItem>
</file>

<file path=customXml/itemProps1434.xml><?xml version="1.0" encoding="utf-8"?>
<ds:datastoreItem xmlns:ds="http://schemas.openxmlformats.org/officeDocument/2006/customXml" ds:itemID="{DFCD3D95-DE63-442A-A30C-8A139D8E5177}">
  <ds:schemaRefs>
    <ds:schemaRef ds:uri="http://schemas.microsoft.com/VisualStudio/2011/storyboarding/control"/>
  </ds:schemaRefs>
</ds:datastoreItem>
</file>

<file path=customXml/itemProps1435.xml><?xml version="1.0" encoding="utf-8"?>
<ds:datastoreItem xmlns:ds="http://schemas.openxmlformats.org/officeDocument/2006/customXml" ds:itemID="{E228ADCA-AF69-4487-95D7-7F9D3C454C8C}">
  <ds:schemaRefs>
    <ds:schemaRef ds:uri="http://schemas.microsoft.com/VisualStudio/2011/storyboarding/control"/>
  </ds:schemaRefs>
</ds:datastoreItem>
</file>

<file path=customXml/itemProps1436.xml><?xml version="1.0" encoding="utf-8"?>
<ds:datastoreItem xmlns:ds="http://schemas.openxmlformats.org/officeDocument/2006/customXml" ds:itemID="{35299683-1296-4604-9BBA-11825CE2437E}">
  <ds:schemaRefs>
    <ds:schemaRef ds:uri="http://schemas.microsoft.com/VisualStudio/2011/storyboarding/control"/>
  </ds:schemaRefs>
</ds:datastoreItem>
</file>

<file path=customXml/itemProps1437.xml><?xml version="1.0" encoding="utf-8"?>
<ds:datastoreItem xmlns:ds="http://schemas.openxmlformats.org/officeDocument/2006/customXml" ds:itemID="{DE9ABD90-4ACF-4ED6-9FD9-392FBF32F7A8}">
  <ds:schemaRefs>
    <ds:schemaRef ds:uri="http://schemas.microsoft.com/VisualStudio/2011/storyboarding/control"/>
  </ds:schemaRefs>
</ds:datastoreItem>
</file>

<file path=customXml/itemProps1438.xml><?xml version="1.0" encoding="utf-8"?>
<ds:datastoreItem xmlns:ds="http://schemas.openxmlformats.org/officeDocument/2006/customXml" ds:itemID="{A16325A8-3764-48A3-8F48-272373C1C80E}">
  <ds:schemaRefs>
    <ds:schemaRef ds:uri="http://schemas.microsoft.com/VisualStudio/2011/storyboarding/control"/>
  </ds:schemaRefs>
</ds:datastoreItem>
</file>

<file path=customXml/itemProps1439.xml><?xml version="1.0" encoding="utf-8"?>
<ds:datastoreItem xmlns:ds="http://schemas.openxmlformats.org/officeDocument/2006/customXml" ds:itemID="{323DE1CE-1E9D-4D6F-AB05-01D3DB7174C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BB979AE-8785-47BB-97E2-1CAA0E3D1EDC}">
  <ds:schemaRefs>
    <ds:schemaRef ds:uri="http://schemas.microsoft.com/VisualStudio/2011/storyboarding/control"/>
  </ds:schemaRefs>
</ds:datastoreItem>
</file>

<file path=customXml/itemProps1440.xml><?xml version="1.0" encoding="utf-8"?>
<ds:datastoreItem xmlns:ds="http://schemas.openxmlformats.org/officeDocument/2006/customXml" ds:itemID="{4FD1EEFA-159E-46EB-A34B-E745A9411DFF}">
  <ds:schemaRefs>
    <ds:schemaRef ds:uri="http://schemas.microsoft.com/VisualStudio/2011/storyboarding/control"/>
  </ds:schemaRefs>
</ds:datastoreItem>
</file>

<file path=customXml/itemProps1441.xml><?xml version="1.0" encoding="utf-8"?>
<ds:datastoreItem xmlns:ds="http://schemas.openxmlformats.org/officeDocument/2006/customXml" ds:itemID="{481F98CF-5009-429D-BEA6-58472B3A52E2}">
  <ds:schemaRefs>
    <ds:schemaRef ds:uri="http://schemas.microsoft.com/VisualStudio/2011/storyboarding/control"/>
  </ds:schemaRefs>
</ds:datastoreItem>
</file>

<file path=customXml/itemProps1442.xml><?xml version="1.0" encoding="utf-8"?>
<ds:datastoreItem xmlns:ds="http://schemas.openxmlformats.org/officeDocument/2006/customXml" ds:itemID="{3A51D8B7-3907-48E0-959A-D2D950564DBC}">
  <ds:schemaRefs>
    <ds:schemaRef ds:uri="http://schemas.microsoft.com/VisualStudio/2011/storyboarding/control"/>
  </ds:schemaRefs>
</ds:datastoreItem>
</file>

<file path=customXml/itemProps1443.xml><?xml version="1.0" encoding="utf-8"?>
<ds:datastoreItem xmlns:ds="http://schemas.openxmlformats.org/officeDocument/2006/customXml" ds:itemID="{4647CA64-A938-4BAD-A044-1514ECB18F63}">
  <ds:schemaRefs>
    <ds:schemaRef ds:uri="http://schemas.microsoft.com/VisualStudio/2011/storyboarding/control"/>
  </ds:schemaRefs>
</ds:datastoreItem>
</file>

<file path=customXml/itemProps1444.xml><?xml version="1.0" encoding="utf-8"?>
<ds:datastoreItem xmlns:ds="http://schemas.openxmlformats.org/officeDocument/2006/customXml" ds:itemID="{95690B19-5EBD-4B45-92E4-874478C795E8}">
  <ds:schemaRefs>
    <ds:schemaRef ds:uri="http://schemas.microsoft.com/VisualStudio/2011/storyboarding/control"/>
  </ds:schemaRefs>
</ds:datastoreItem>
</file>

<file path=customXml/itemProps1445.xml><?xml version="1.0" encoding="utf-8"?>
<ds:datastoreItem xmlns:ds="http://schemas.openxmlformats.org/officeDocument/2006/customXml" ds:itemID="{2EF81A95-1487-4C5A-BE68-BEFFA08A0C87}">
  <ds:schemaRefs>
    <ds:schemaRef ds:uri="http://schemas.microsoft.com/VisualStudio/2011/storyboarding/control"/>
  </ds:schemaRefs>
</ds:datastoreItem>
</file>

<file path=customXml/itemProps1446.xml><?xml version="1.0" encoding="utf-8"?>
<ds:datastoreItem xmlns:ds="http://schemas.openxmlformats.org/officeDocument/2006/customXml" ds:itemID="{53D7F249-D390-43C2-86A4-3C7616900317}">
  <ds:schemaRefs>
    <ds:schemaRef ds:uri="http://schemas.microsoft.com/VisualStudio/2011/storyboarding/control"/>
  </ds:schemaRefs>
</ds:datastoreItem>
</file>

<file path=customXml/itemProps1447.xml><?xml version="1.0" encoding="utf-8"?>
<ds:datastoreItem xmlns:ds="http://schemas.openxmlformats.org/officeDocument/2006/customXml" ds:itemID="{B2560304-3FE4-422B-90BB-F320C5D9506D}">
  <ds:schemaRefs>
    <ds:schemaRef ds:uri="http://schemas.microsoft.com/VisualStudio/2011/storyboarding/control"/>
  </ds:schemaRefs>
</ds:datastoreItem>
</file>

<file path=customXml/itemProps1448.xml><?xml version="1.0" encoding="utf-8"?>
<ds:datastoreItem xmlns:ds="http://schemas.openxmlformats.org/officeDocument/2006/customXml" ds:itemID="{6C2990EA-1642-43D9-BF2C-D0EC7EF8D305}">
  <ds:schemaRefs>
    <ds:schemaRef ds:uri="http://schemas.microsoft.com/VisualStudio/2011/storyboarding/control"/>
  </ds:schemaRefs>
</ds:datastoreItem>
</file>

<file path=customXml/itemProps1449.xml><?xml version="1.0" encoding="utf-8"?>
<ds:datastoreItem xmlns:ds="http://schemas.openxmlformats.org/officeDocument/2006/customXml" ds:itemID="{52DED6F1-7CF0-4D51-AFB6-FDF633F35B1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8A1D190-B8D6-4A82-A761-13CCB2F011DF}">
  <ds:schemaRefs>
    <ds:schemaRef ds:uri="http://schemas.microsoft.com/VisualStudio/2011/storyboarding/control"/>
  </ds:schemaRefs>
</ds:datastoreItem>
</file>

<file path=customXml/itemProps1450.xml><?xml version="1.0" encoding="utf-8"?>
<ds:datastoreItem xmlns:ds="http://schemas.openxmlformats.org/officeDocument/2006/customXml" ds:itemID="{BB5DB760-D477-4ECB-90EF-E36082C7FE99}">
  <ds:schemaRefs>
    <ds:schemaRef ds:uri="http://schemas.microsoft.com/VisualStudio/2011/storyboarding/control"/>
  </ds:schemaRefs>
</ds:datastoreItem>
</file>

<file path=customXml/itemProps1451.xml><?xml version="1.0" encoding="utf-8"?>
<ds:datastoreItem xmlns:ds="http://schemas.openxmlformats.org/officeDocument/2006/customXml" ds:itemID="{22C6B0E5-5B76-449C-AD74-2CF034DE20CA}">
  <ds:schemaRefs>
    <ds:schemaRef ds:uri="http://schemas.microsoft.com/VisualStudio/2011/storyboarding/control"/>
  </ds:schemaRefs>
</ds:datastoreItem>
</file>

<file path=customXml/itemProps1452.xml><?xml version="1.0" encoding="utf-8"?>
<ds:datastoreItem xmlns:ds="http://schemas.openxmlformats.org/officeDocument/2006/customXml" ds:itemID="{1E8B33B6-F6B3-4647-9F25-D47E87BF5C2C}">
  <ds:schemaRefs>
    <ds:schemaRef ds:uri="http://schemas.microsoft.com/VisualStudio/2011/storyboarding/control"/>
  </ds:schemaRefs>
</ds:datastoreItem>
</file>

<file path=customXml/itemProps1453.xml><?xml version="1.0" encoding="utf-8"?>
<ds:datastoreItem xmlns:ds="http://schemas.openxmlformats.org/officeDocument/2006/customXml" ds:itemID="{4A34955D-1205-4D7B-A01A-2719B3F27BF9}">
  <ds:schemaRefs>
    <ds:schemaRef ds:uri="http://schemas.microsoft.com/VisualStudio/2011/storyboarding/control"/>
  </ds:schemaRefs>
</ds:datastoreItem>
</file>

<file path=customXml/itemProps1454.xml><?xml version="1.0" encoding="utf-8"?>
<ds:datastoreItem xmlns:ds="http://schemas.openxmlformats.org/officeDocument/2006/customXml" ds:itemID="{24411F98-0508-4551-BD26-80A4689B74EA}">
  <ds:schemaRefs>
    <ds:schemaRef ds:uri="http://schemas.microsoft.com/VisualStudio/2011/storyboarding/control"/>
  </ds:schemaRefs>
</ds:datastoreItem>
</file>

<file path=customXml/itemProps1455.xml><?xml version="1.0" encoding="utf-8"?>
<ds:datastoreItem xmlns:ds="http://schemas.openxmlformats.org/officeDocument/2006/customXml" ds:itemID="{AA01EF75-DA16-4A8D-ADB7-1E87B3C54C75}">
  <ds:schemaRefs>
    <ds:schemaRef ds:uri="http://schemas.microsoft.com/VisualStudio/2011/storyboarding/control"/>
  </ds:schemaRefs>
</ds:datastoreItem>
</file>

<file path=customXml/itemProps1456.xml><?xml version="1.0" encoding="utf-8"?>
<ds:datastoreItem xmlns:ds="http://schemas.openxmlformats.org/officeDocument/2006/customXml" ds:itemID="{1FE4BACE-EF6C-4B3C-A6A2-69416F427A7B}">
  <ds:schemaRefs>
    <ds:schemaRef ds:uri="http://schemas.microsoft.com/VisualStudio/2011/storyboarding/control"/>
  </ds:schemaRefs>
</ds:datastoreItem>
</file>

<file path=customXml/itemProps1457.xml><?xml version="1.0" encoding="utf-8"?>
<ds:datastoreItem xmlns:ds="http://schemas.openxmlformats.org/officeDocument/2006/customXml" ds:itemID="{9D3C13C2-1A74-4E7E-9A45-C7FAF848618F}">
  <ds:schemaRefs>
    <ds:schemaRef ds:uri="http://schemas.microsoft.com/VisualStudio/2011/storyboarding/control"/>
  </ds:schemaRefs>
</ds:datastoreItem>
</file>

<file path=customXml/itemProps1458.xml><?xml version="1.0" encoding="utf-8"?>
<ds:datastoreItem xmlns:ds="http://schemas.openxmlformats.org/officeDocument/2006/customXml" ds:itemID="{4736F25F-CB45-48F5-909A-07B3C96F4A05}">
  <ds:schemaRefs>
    <ds:schemaRef ds:uri="http://schemas.microsoft.com/VisualStudio/2011/storyboarding/control"/>
  </ds:schemaRefs>
</ds:datastoreItem>
</file>

<file path=customXml/itemProps1459.xml><?xml version="1.0" encoding="utf-8"?>
<ds:datastoreItem xmlns:ds="http://schemas.openxmlformats.org/officeDocument/2006/customXml" ds:itemID="{8A39806F-4F4F-4C77-93B6-D34AED7A3DA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B4F1EAC-405C-4F35-B973-4250BA4BA1CF}">
  <ds:schemaRefs>
    <ds:schemaRef ds:uri="http://schemas.microsoft.com/VisualStudio/2011/storyboarding/control"/>
  </ds:schemaRefs>
</ds:datastoreItem>
</file>

<file path=customXml/itemProps1460.xml><?xml version="1.0" encoding="utf-8"?>
<ds:datastoreItem xmlns:ds="http://schemas.openxmlformats.org/officeDocument/2006/customXml" ds:itemID="{DA9DBDF5-8A44-44A1-9108-82616DD50DFF}">
  <ds:schemaRefs>
    <ds:schemaRef ds:uri="http://schemas.microsoft.com/VisualStudio/2011/storyboarding/control"/>
  </ds:schemaRefs>
</ds:datastoreItem>
</file>

<file path=customXml/itemProps1461.xml><?xml version="1.0" encoding="utf-8"?>
<ds:datastoreItem xmlns:ds="http://schemas.openxmlformats.org/officeDocument/2006/customXml" ds:itemID="{FC97E72A-EFD3-48D6-AC84-310A4D8D35C1}">
  <ds:schemaRefs>
    <ds:schemaRef ds:uri="http://schemas.microsoft.com/VisualStudio/2011/storyboarding/control"/>
  </ds:schemaRefs>
</ds:datastoreItem>
</file>

<file path=customXml/itemProps1462.xml><?xml version="1.0" encoding="utf-8"?>
<ds:datastoreItem xmlns:ds="http://schemas.openxmlformats.org/officeDocument/2006/customXml" ds:itemID="{4FFAD7F7-317D-4622-8799-264980E59660}">
  <ds:schemaRefs>
    <ds:schemaRef ds:uri="http://schemas.microsoft.com/VisualStudio/2011/storyboarding/control"/>
  </ds:schemaRefs>
</ds:datastoreItem>
</file>

<file path=customXml/itemProps1463.xml><?xml version="1.0" encoding="utf-8"?>
<ds:datastoreItem xmlns:ds="http://schemas.openxmlformats.org/officeDocument/2006/customXml" ds:itemID="{6419EE37-8300-4BFA-9B82-AA5153BD0A54}">
  <ds:schemaRefs>
    <ds:schemaRef ds:uri="http://schemas.microsoft.com/VisualStudio/2011/storyboarding/control"/>
  </ds:schemaRefs>
</ds:datastoreItem>
</file>

<file path=customXml/itemProps1464.xml><?xml version="1.0" encoding="utf-8"?>
<ds:datastoreItem xmlns:ds="http://schemas.openxmlformats.org/officeDocument/2006/customXml" ds:itemID="{09C9ABB5-09F8-4CF8-8D69-B0BFACAF6D34}">
  <ds:schemaRefs>
    <ds:schemaRef ds:uri="http://schemas.microsoft.com/VisualStudio/2011/storyboarding/control"/>
  </ds:schemaRefs>
</ds:datastoreItem>
</file>

<file path=customXml/itemProps1465.xml><?xml version="1.0" encoding="utf-8"?>
<ds:datastoreItem xmlns:ds="http://schemas.openxmlformats.org/officeDocument/2006/customXml" ds:itemID="{4B537AF7-48E5-4A03-9759-1A980AFBF25B}">
  <ds:schemaRefs>
    <ds:schemaRef ds:uri="http://schemas.microsoft.com/VisualStudio/2011/storyboarding/control"/>
  </ds:schemaRefs>
</ds:datastoreItem>
</file>

<file path=customXml/itemProps1466.xml><?xml version="1.0" encoding="utf-8"?>
<ds:datastoreItem xmlns:ds="http://schemas.openxmlformats.org/officeDocument/2006/customXml" ds:itemID="{EF40067A-BFA2-4D82-AF04-1B20B8A2ED2A}">
  <ds:schemaRefs>
    <ds:schemaRef ds:uri="http://schemas.microsoft.com/VisualStudio/2011/storyboarding/control"/>
  </ds:schemaRefs>
</ds:datastoreItem>
</file>

<file path=customXml/itemProps1467.xml><?xml version="1.0" encoding="utf-8"?>
<ds:datastoreItem xmlns:ds="http://schemas.openxmlformats.org/officeDocument/2006/customXml" ds:itemID="{9C07163E-114D-4EC2-8BEF-2B9B95982BCC}">
  <ds:schemaRefs>
    <ds:schemaRef ds:uri="http://schemas.microsoft.com/VisualStudio/2011/storyboarding/control"/>
  </ds:schemaRefs>
</ds:datastoreItem>
</file>

<file path=customXml/itemProps1468.xml><?xml version="1.0" encoding="utf-8"?>
<ds:datastoreItem xmlns:ds="http://schemas.openxmlformats.org/officeDocument/2006/customXml" ds:itemID="{F93DEEAB-F4DB-4831-925E-61655AE06318}">
  <ds:schemaRefs>
    <ds:schemaRef ds:uri="http://schemas.microsoft.com/VisualStudio/2011/storyboarding/control"/>
  </ds:schemaRefs>
</ds:datastoreItem>
</file>

<file path=customXml/itemProps1469.xml><?xml version="1.0" encoding="utf-8"?>
<ds:datastoreItem xmlns:ds="http://schemas.openxmlformats.org/officeDocument/2006/customXml" ds:itemID="{385F09F3-1DB7-4FF5-887B-F9A5AC3EFD3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618DF21-B97D-4433-9DE1-B6BC6AC09D16}">
  <ds:schemaRefs>
    <ds:schemaRef ds:uri="http://schemas.microsoft.com/VisualStudio/2011/storyboarding/control"/>
  </ds:schemaRefs>
</ds:datastoreItem>
</file>

<file path=customXml/itemProps1470.xml><?xml version="1.0" encoding="utf-8"?>
<ds:datastoreItem xmlns:ds="http://schemas.openxmlformats.org/officeDocument/2006/customXml" ds:itemID="{6D0B44B1-D686-4047-92DC-1072CCE1B784}">
  <ds:schemaRefs>
    <ds:schemaRef ds:uri="http://schemas.microsoft.com/VisualStudio/2011/storyboarding/control"/>
  </ds:schemaRefs>
</ds:datastoreItem>
</file>

<file path=customXml/itemProps1471.xml><?xml version="1.0" encoding="utf-8"?>
<ds:datastoreItem xmlns:ds="http://schemas.openxmlformats.org/officeDocument/2006/customXml" ds:itemID="{0DA68E9E-009E-4684-9C71-A4D05CE2C3EE}">
  <ds:schemaRefs>
    <ds:schemaRef ds:uri="http://schemas.microsoft.com/VisualStudio/2011/storyboarding/control"/>
  </ds:schemaRefs>
</ds:datastoreItem>
</file>

<file path=customXml/itemProps1472.xml><?xml version="1.0" encoding="utf-8"?>
<ds:datastoreItem xmlns:ds="http://schemas.openxmlformats.org/officeDocument/2006/customXml" ds:itemID="{0D5ADED2-00C2-4CB3-936F-760A4EB5167F}">
  <ds:schemaRefs>
    <ds:schemaRef ds:uri="http://schemas.microsoft.com/VisualStudio/2011/storyboarding/control"/>
  </ds:schemaRefs>
</ds:datastoreItem>
</file>

<file path=customXml/itemProps1473.xml><?xml version="1.0" encoding="utf-8"?>
<ds:datastoreItem xmlns:ds="http://schemas.openxmlformats.org/officeDocument/2006/customXml" ds:itemID="{47907C96-F30B-4F9C-BC72-E70D62633B31}">
  <ds:schemaRefs>
    <ds:schemaRef ds:uri="http://schemas.microsoft.com/VisualStudio/2011/storyboarding/control"/>
  </ds:schemaRefs>
</ds:datastoreItem>
</file>

<file path=customXml/itemProps1474.xml><?xml version="1.0" encoding="utf-8"?>
<ds:datastoreItem xmlns:ds="http://schemas.openxmlformats.org/officeDocument/2006/customXml" ds:itemID="{5C6A6F11-AA0D-4C2F-9DFD-9F6B1DDD473A}">
  <ds:schemaRefs>
    <ds:schemaRef ds:uri="http://schemas.microsoft.com/VisualStudio/2011/storyboarding/control"/>
  </ds:schemaRefs>
</ds:datastoreItem>
</file>

<file path=customXml/itemProps1475.xml><?xml version="1.0" encoding="utf-8"?>
<ds:datastoreItem xmlns:ds="http://schemas.openxmlformats.org/officeDocument/2006/customXml" ds:itemID="{573D6545-D4FA-4F4E-84CD-EF8782F12DC2}">
  <ds:schemaRefs>
    <ds:schemaRef ds:uri="http://schemas.microsoft.com/VisualStudio/2011/storyboarding/control"/>
  </ds:schemaRefs>
</ds:datastoreItem>
</file>

<file path=customXml/itemProps1476.xml><?xml version="1.0" encoding="utf-8"?>
<ds:datastoreItem xmlns:ds="http://schemas.openxmlformats.org/officeDocument/2006/customXml" ds:itemID="{C6EEBFA3-59CE-4960-9EAA-F0C5E397A00E}">
  <ds:schemaRefs>
    <ds:schemaRef ds:uri="http://schemas.microsoft.com/VisualStudio/2011/storyboarding/control"/>
  </ds:schemaRefs>
</ds:datastoreItem>
</file>

<file path=customXml/itemProps1477.xml><?xml version="1.0" encoding="utf-8"?>
<ds:datastoreItem xmlns:ds="http://schemas.openxmlformats.org/officeDocument/2006/customXml" ds:itemID="{3C521350-4521-490F-9934-13CA2CA876CC}">
  <ds:schemaRefs>
    <ds:schemaRef ds:uri="http://schemas.microsoft.com/VisualStudio/2011/storyboarding/control"/>
  </ds:schemaRefs>
</ds:datastoreItem>
</file>

<file path=customXml/itemProps1478.xml><?xml version="1.0" encoding="utf-8"?>
<ds:datastoreItem xmlns:ds="http://schemas.openxmlformats.org/officeDocument/2006/customXml" ds:itemID="{2E7A88CF-C66F-47EE-A839-A049B12BEE8A}">
  <ds:schemaRefs>
    <ds:schemaRef ds:uri="http://schemas.microsoft.com/VisualStudio/2011/storyboarding/control"/>
  </ds:schemaRefs>
</ds:datastoreItem>
</file>

<file path=customXml/itemProps1479.xml><?xml version="1.0" encoding="utf-8"?>
<ds:datastoreItem xmlns:ds="http://schemas.openxmlformats.org/officeDocument/2006/customXml" ds:itemID="{B893D832-76B6-4C6D-9138-26EF062F496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E2A509D-6390-4044-916E-4B502C7E1115}">
  <ds:schemaRefs>
    <ds:schemaRef ds:uri="http://schemas.microsoft.com/VisualStudio/2011/storyboarding/control"/>
  </ds:schemaRefs>
</ds:datastoreItem>
</file>

<file path=customXml/itemProps1480.xml><?xml version="1.0" encoding="utf-8"?>
<ds:datastoreItem xmlns:ds="http://schemas.openxmlformats.org/officeDocument/2006/customXml" ds:itemID="{7835EC1B-A15F-4D7A-A5D1-49A7855FF66D}">
  <ds:schemaRefs>
    <ds:schemaRef ds:uri="http://schemas.microsoft.com/VisualStudio/2011/storyboarding/control"/>
  </ds:schemaRefs>
</ds:datastoreItem>
</file>

<file path=customXml/itemProps1481.xml><?xml version="1.0" encoding="utf-8"?>
<ds:datastoreItem xmlns:ds="http://schemas.openxmlformats.org/officeDocument/2006/customXml" ds:itemID="{C21B002E-5932-4241-ABAF-863D33E598C7}">
  <ds:schemaRefs>
    <ds:schemaRef ds:uri="http://schemas.microsoft.com/VisualStudio/2011/storyboarding/control"/>
  </ds:schemaRefs>
</ds:datastoreItem>
</file>

<file path=customXml/itemProps1482.xml><?xml version="1.0" encoding="utf-8"?>
<ds:datastoreItem xmlns:ds="http://schemas.openxmlformats.org/officeDocument/2006/customXml" ds:itemID="{D94E9B3D-0C36-476C-BBD5-B358E3B731D7}">
  <ds:schemaRefs>
    <ds:schemaRef ds:uri="http://schemas.microsoft.com/VisualStudio/2011/storyboarding/control"/>
  </ds:schemaRefs>
</ds:datastoreItem>
</file>

<file path=customXml/itemProps1483.xml><?xml version="1.0" encoding="utf-8"?>
<ds:datastoreItem xmlns:ds="http://schemas.openxmlformats.org/officeDocument/2006/customXml" ds:itemID="{B2B5D950-B6E0-46FF-A352-9C176B206F1B}">
  <ds:schemaRefs>
    <ds:schemaRef ds:uri="http://schemas.microsoft.com/VisualStudio/2011/storyboarding/control"/>
  </ds:schemaRefs>
</ds:datastoreItem>
</file>

<file path=customXml/itemProps1484.xml><?xml version="1.0" encoding="utf-8"?>
<ds:datastoreItem xmlns:ds="http://schemas.openxmlformats.org/officeDocument/2006/customXml" ds:itemID="{AC0BD4E5-1E0A-4AB7-A7A3-E3DD9FE2363B}">
  <ds:schemaRefs>
    <ds:schemaRef ds:uri="http://schemas.microsoft.com/VisualStudio/2011/storyboarding/control"/>
  </ds:schemaRefs>
</ds:datastoreItem>
</file>

<file path=customXml/itemProps1485.xml><?xml version="1.0" encoding="utf-8"?>
<ds:datastoreItem xmlns:ds="http://schemas.openxmlformats.org/officeDocument/2006/customXml" ds:itemID="{94F093A7-494A-4C5C-AD1B-CEB27C99AFED}">
  <ds:schemaRefs>
    <ds:schemaRef ds:uri="http://schemas.microsoft.com/VisualStudio/2011/storyboarding/control"/>
  </ds:schemaRefs>
</ds:datastoreItem>
</file>

<file path=customXml/itemProps1486.xml><?xml version="1.0" encoding="utf-8"?>
<ds:datastoreItem xmlns:ds="http://schemas.openxmlformats.org/officeDocument/2006/customXml" ds:itemID="{18FBE20D-AACB-4AC3-ACA0-C9C325976AFB}">
  <ds:schemaRefs>
    <ds:schemaRef ds:uri="http://schemas.microsoft.com/VisualStudio/2011/storyboarding/control"/>
  </ds:schemaRefs>
</ds:datastoreItem>
</file>

<file path=customXml/itemProps1487.xml><?xml version="1.0" encoding="utf-8"?>
<ds:datastoreItem xmlns:ds="http://schemas.openxmlformats.org/officeDocument/2006/customXml" ds:itemID="{F82DAC70-9029-472D-A38D-7BA1EC5CB751}">
  <ds:schemaRefs>
    <ds:schemaRef ds:uri="http://schemas.microsoft.com/VisualStudio/2011/storyboarding/control"/>
  </ds:schemaRefs>
</ds:datastoreItem>
</file>

<file path=customXml/itemProps1488.xml><?xml version="1.0" encoding="utf-8"?>
<ds:datastoreItem xmlns:ds="http://schemas.openxmlformats.org/officeDocument/2006/customXml" ds:itemID="{192C27A2-DCDE-4D94-BA7C-213002DD3C98}">
  <ds:schemaRefs>
    <ds:schemaRef ds:uri="http://schemas.microsoft.com/VisualStudio/2011/storyboarding/control"/>
  </ds:schemaRefs>
</ds:datastoreItem>
</file>

<file path=customXml/itemProps1489.xml><?xml version="1.0" encoding="utf-8"?>
<ds:datastoreItem xmlns:ds="http://schemas.openxmlformats.org/officeDocument/2006/customXml" ds:itemID="{27349993-EEAB-48AF-AC3D-A7445E8AD88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3F633B9-E233-4835-A4C7-9FB547C2B3F6}">
  <ds:schemaRefs>
    <ds:schemaRef ds:uri="http://schemas.microsoft.com/VisualStudio/2011/storyboarding/control"/>
  </ds:schemaRefs>
</ds:datastoreItem>
</file>

<file path=customXml/itemProps1490.xml><?xml version="1.0" encoding="utf-8"?>
<ds:datastoreItem xmlns:ds="http://schemas.openxmlformats.org/officeDocument/2006/customXml" ds:itemID="{448D3637-2BE5-4EA4-AA54-CB18660823A9}">
  <ds:schemaRefs>
    <ds:schemaRef ds:uri="http://schemas.microsoft.com/VisualStudio/2011/storyboarding/control"/>
  </ds:schemaRefs>
</ds:datastoreItem>
</file>

<file path=customXml/itemProps1491.xml><?xml version="1.0" encoding="utf-8"?>
<ds:datastoreItem xmlns:ds="http://schemas.openxmlformats.org/officeDocument/2006/customXml" ds:itemID="{A824E5CD-1594-45B3-8EFC-9D95D1BDEB7A}">
  <ds:schemaRefs>
    <ds:schemaRef ds:uri="http://schemas.microsoft.com/VisualStudio/2011/storyboarding/control"/>
  </ds:schemaRefs>
</ds:datastoreItem>
</file>

<file path=customXml/itemProps1492.xml><?xml version="1.0" encoding="utf-8"?>
<ds:datastoreItem xmlns:ds="http://schemas.openxmlformats.org/officeDocument/2006/customXml" ds:itemID="{6C492E81-BB3C-4E51-A185-F6EBA92F5A12}">
  <ds:schemaRefs>
    <ds:schemaRef ds:uri="http://schemas.microsoft.com/VisualStudio/2011/storyboarding/control"/>
  </ds:schemaRefs>
</ds:datastoreItem>
</file>

<file path=customXml/itemProps1493.xml><?xml version="1.0" encoding="utf-8"?>
<ds:datastoreItem xmlns:ds="http://schemas.openxmlformats.org/officeDocument/2006/customXml" ds:itemID="{3BC21BF6-8509-4878-8BD6-5EB4AAF60AD5}">
  <ds:schemaRefs>
    <ds:schemaRef ds:uri="http://schemas.microsoft.com/VisualStudio/2011/storyboarding/control"/>
  </ds:schemaRefs>
</ds:datastoreItem>
</file>

<file path=customXml/itemProps1494.xml><?xml version="1.0" encoding="utf-8"?>
<ds:datastoreItem xmlns:ds="http://schemas.openxmlformats.org/officeDocument/2006/customXml" ds:itemID="{F8FD091D-4941-458C-B6AF-A850E4F3C0FB}">
  <ds:schemaRefs>
    <ds:schemaRef ds:uri="http://schemas.microsoft.com/VisualStudio/2011/storyboarding/control"/>
  </ds:schemaRefs>
</ds:datastoreItem>
</file>

<file path=customXml/itemProps1495.xml><?xml version="1.0" encoding="utf-8"?>
<ds:datastoreItem xmlns:ds="http://schemas.openxmlformats.org/officeDocument/2006/customXml" ds:itemID="{892E7C3B-C615-40F6-874B-2577D2330E04}">
  <ds:schemaRefs>
    <ds:schemaRef ds:uri="http://schemas.microsoft.com/VisualStudio/2011/storyboarding/control"/>
  </ds:schemaRefs>
</ds:datastoreItem>
</file>

<file path=customXml/itemProps1496.xml><?xml version="1.0" encoding="utf-8"?>
<ds:datastoreItem xmlns:ds="http://schemas.openxmlformats.org/officeDocument/2006/customXml" ds:itemID="{9B66449C-D77A-43CD-A7A0-F4E30FA05264}">
  <ds:schemaRefs>
    <ds:schemaRef ds:uri="http://schemas.microsoft.com/VisualStudio/2011/storyboarding/control"/>
  </ds:schemaRefs>
</ds:datastoreItem>
</file>

<file path=customXml/itemProps1497.xml><?xml version="1.0" encoding="utf-8"?>
<ds:datastoreItem xmlns:ds="http://schemas.openxmlformats.org/officeDocument/2006/customXml" ds:itemID="{A6009FF3-05DA-4292-BCDD-D933EBDDB57D}">
  <ds:schemaRefs>
    <ds:schemaRef ds:uri="http://schemas.microsoft.com/VisualStudio/2011/storyboarding/control"/>
  </ds:schemaRefs>
</ds:datastoreItem>
</file>

<file path=customXml/itemProps1498.xml><?xml version="1.0" encoding="utf-8"?>
<ds:datastoreItem xmlns:ds="http://schemas.openxmlformats.org/officeDocument/2006/customXml" ds:itemID="{1A9C6FDA-54C9-4C9D-A95E-A5F6AA477F05}">
  <ds:schemaRefs>
    <ds:schemaRef ds:uri="http://schemas.microsoft.com/VisualStudio/2011/storyboarding/control"/>
  </ds:schemaRefs>
</ds:datastoreItem>
</file>

<file path=customXml/itemProps1499.xml><?xml version="1.0" encoding="utf-8"?>
<ds:datastoreItem xmlns:ds="http://schemas.openxmlformats.org/officeDocument/2006/customXml" ds:itemID="{10D705BD-B42A-4417-9D9B-8DEAC0F7D51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1C317DA-BA29-4143-9675-F77E0483F8F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ED6E9F3-7546-45D5-B715-FA0EF3D27914}">
  <ds:schemaRefs>
    <ds:schemaRef ds:uri="http://schemas.microsoft.com/VisualStudio/2011/storyboarding/control"/>
  </ds:schemaRefs>
</ds:datastoreItem>
</file>

<file path=customXml/itemProps1500.xml><?xml version="1.0" encoding="utf-8"?>
<ds:datastoreItem xmlns:ds="http://schemas.openxmlformats.org/officeDocument/2006/customXml" ds:itemID="{7D0F58B5-73A4-4340-927F-974EEEDF7BD2}">
  <ds:schemaRefs>
    <ds:schemaRef ds:uri="http://schemas.microsoft.com/VisualStudio/2011/storyboarding/control"/>
  </ds:schemaRefs>
</ds:datastoreItem>
</file>

<file path=customXml/itemProps1501.xml><?xml version="1.0" encoding="utf-8"?>
<ds:datastoreItem xmlns:ds="http://schemas.openxmlformats.org/officeDocument/2006/customXml" ds:itemID="{2D75FE25-2078-407E-9B2D-6134962DEE3D}">
  <ds:schemaRefs>
    <ds:schemaRef ds:uri="http://schemas.microsoft.com/VisualStudio/2011/storyboarding/control"/>
  </ds:schemaRefs>
</ds:datastoreItem>
</file>

<file path=customXml/itemProps1502.xml><?xml version="1.0" encoding="utf-8"?>
<ds:datastoreItem xmlns:ds="http://schemas.openxmlformats.org/officeDocument/2006/customXml" ds:itemID="{D2DCB55C-8664-4435-8D1A-1D1C10DD088C}">
  <ds:schemaRefs>
    <ds:schemaRef ds:uri="http://schemas.microsoft.com/VisualStudio/2011/storyboarding/control"/>
  </ds:schemaRefs>
</ds:datastoreItem>
</file>

<file path=customXml/itemProps1503.xml><?xml version="1.0" encoding="utf-8"?>
<ds:datastoreItem xmlns:ds="http://schemas.openxmlformats.org/officeDocument/2006/customXml" ds:itemID="{74458D04-360B-4C7A-A340-51F3A129BD1C}">
  <ds:schemaRefs>
    <ds:schemaRef ds:uri="http://schemas.microsoft.com/VisualStudio/2011/storyboarding/control"/>
  </ds:schemaRefs>
</ds:datastoreItem>
</file>

<file path=customXml/itemProps1504.xml><?xml version="1.0" encoding="utf-8"?>
<ds:datastoreItem xmlns:ds="http://schemas.openxmlformats.org/officeDocument/2006/customXml" ds:itemID="{09022EEA-EEB7-460A-9130-0C44DB00107C}">
  <ds:schemaRefs>
    <ds:schemaRef ds:uri="http://schemas.microsoft.com/VisualStudio/2011/storyboarding/control"/>
  </ds:schemaRefs>
</ds:datastoreItem>
</file>

<file path=customXml/itemProps1505.xml><?xml version="1.0" encoding="utf-8"?>
<ds:datastoreItem xmlns:ds="http://schemas.openxmlformats.org/officeDocument/2006/customXml" ds:itemID="{A6D38749-1EEA-4B7A-8DFE-DCB27925E3AE}">
  <ds:schemaRefs>
    <ds:schemaRef ds:uri="http://schemas.microsoft.com/VisualStudio/2011/storyboarding/control"/>
  </ds:schemaRefs>
</ds:datastoreItem>
</file>

<file path=customXml/itemProps1506.xml><?xml version="1.0" encoding="utf-8"?>
<ds:datastoreItem xmlns:ds="http://schemas.openxmlformats.org/officeDocument/2006/customXml" ds:itemID="{3E631FC8-98D6-4538-B2E5-9F9EA2E475C5}">
  <ds:schemaRefs>
    <ds:schemaRef ds:uri="http://schemas.microsoft.com/VisualStudio/2011/storyboarding/control"/>
  </ds:schemaRefs>
</ds:datastoreItem>
</file>

<file path=customXml/itemProps1507.xml><?xml version="1.0" encoding="utf-8"?>
<ds:datastoreItem xmlns:ds="http://schemas.openxmlformats.org/officeDocument/2006/customXml" ds:itemID="{ABCB90B1-5F0F-4F47-90CB-1582A505AB8B}">
  <ds:schemaRefs>
    <ds:schemaRef ds:uri="http://schemas.microsoft.com/VisualStudio/2011/storyboarding/control"/>
  </ds:schemaRefs>
</ds:datastoreItem>
</file>

<file path=customXml/itemProps1508.xml><?xml version="1.0" encoding="utf-8"?>
<ds:datastoreItem xmlns:ds="http://schemas.openxmlformats.org/officeDocument/2006/customXml" ds:itemID="{D84FD2D1-6C36-4839-9A6F-7376C192235D}">
  <ds:schemaRefs>
    <ds:schemaRef ds:uri="http://schemas.microsoft.com/VisualStudio/2011/storyboarding/control"/>
  </ds:schemaRefs>
</ds:datastoreItem>
</file>

<file path=customXml/itemProps1509.xml><?xml version="1.0" encoding="utf-8"?>
<ds:datastoreItem xmlns:ds="http://schemas.openxmlformats.org/officeDocument/2006/customXml" ds:itemID="{51AACCE6-E82C-4C5E-BBD7-49CFD88E1F8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A9D2A66-CB52-45E1-942F-BA650EFE1043}">
  <ds:schemaRefs>
    <ds:schemaRef ds:uri="http://schemas.microsoft.com/VisualStudio/2011/storyboarding/control"/>
  </ds:schemaRefs>
</ds:datastoreItem>
</file>

<file path=customXml/itemProps1510.xml><?xml version="1.0" encoding="utf-8"?>
<ds:datastoreItem xmlns:ds="http://schemas.openxmlformats.org/officeDocument/2006/customXml" ds:itemID="{61478D8D-E98E-472C-A13A-76A3A243FFDC}">
  <ds:schemaRefs>
    <ds:schemaRef ds:uri="http://schemas.microsoft.com/VisualStudio/2011/storyboarding/control"/>
  </ds:schemaRefs>
</ds:datastoreItem>
</file>

<file path=customXml/itemProps1511.xml><?xml version="1.0" encoding="utf-8"?>
<ds:datastoreItem xmlns:ds="http://schemas.openxmlformats.org/officeDocument/2006/customXml" ds:itemID="{09D3B3B1-ECEB-4458-A24F-7F11511D82A4}">
  <ds:schemaRefs>
    <ds:schemaRef ds:uri="http://schemas.microsoft.com/VisualStudio/2011/storyboarding/control"/>
  </ds:schemaRefs>
</ds:datastoreItem>
</file>

<file path=customXml/itemProps1512.xml><?xml version="1.0" encoding="utf-8"?>
<ds:datastoreItem xmlns:ds="http://schemas.openxmlformats.org/officeDocument/2006/customXml" ds:itemID="{07BDE43F-2ECE-4073-B04A-9331C131A0F4}">
  <ds:schemaRefs>
    <ds:schemaRef ds:uri="http://schemas.microsoft.com/VisualStudio/2011/storyboarding/control"/>
  </ds:schemaRefs>
</ds:datastoreItem>
</file>

<file path=customXml/itemProps1513.xml><?xml version="1.0" encoding="utf-8"?>
<ds:datastoreItem xmlns:ds="http://schemas.openxmlformats.org/officeDocument/2006/customXml" ds:itemID="{F322E4A5-7557-4CDB-8A44-B51C13C0EF9A}">
  <ds:schemaRefs>
    <ds:schemaRef ds:uri="http://schemas.microsoft.com/VisualStudio/2011/storyboarding/control"/>
  </ds:schemaRefs>
</ds:datastoreItem>
</file>

<file path=customXml/itemProps1514.xml><?xml version="1.0" encoding="utf-8"?>
<ds:datastoreItem xmlns:ds="http://schemas.openxmlformats.org/officeDocument/2006/customXml" ds:itemID="{A4A1349A-913E-4609-829D-BCB5684C93F9}">
  <ds:schemaRefs>
    <ds:schemaRef ds:uri="http://schemas.microsoft.com/VisualStudio/2011/storyboarding/control"/>
  </ds:schemaRefs>
</ds:datastoreItem>
</file>

<file path=customXml/itemProps1515.xml><?xml version="1.0" encoding="utf-8"?>
<ds:datastoreItem xmlns:ds="http://schemas.openxmlformats.org/officeDocument/2006/customXml" ds:itemID="{BD274E22-A5F1-4ED6-8D24-7C52EFB69B2C}">
  <ds:schemaRefs>
    <ds:schemaRef ds:uri="http://schemas.microsoft.com/VisualStudio/2011/storyboarding/control"/>
  </ds:schemaRefs>
</ds:datastoreItem>
</file>

<file path=customXml/itemProps1516.xml><?xml version="1.0" encoding="utf-8"?>
<ds:datastoreItem xmlns:ds="http://schemas.openxmlformats.org/officeDocument/2006/customXml" ds:itemID="{6ACB7108-AF04-4011-955C-55DC4AA09AF2}">
  <ds:schemaRefs>
    <ds:schemaRef ds:uri="http://schemas.microsoft.com/VisualStudio/2011/storyboarding/control"/>
  </ds:schemaRefs>
</ds:datastoreItem>
</file>

<file path=customXml/itemProps1517.xml><?xml version="1.0" encoding="utf-8"?>
<ds:datastoreItem xmlns:ds="http://schemas.openxmlformats.org/officeDocument/2006/customXml" ds:itemID="{DE01BAA9-4F89-48BE-8223-1C3DBA05A976}">
  <ds:schemaRefs>
    <ds:schemaRef ds:uri="http://schemas.microsoft.com/VisualStudio/2011/storyboarding/control"/>
  </ds:schemaRefs>
</ds:datastoreItem>
</file>

<file path=customXml/itemProps1518.xml><?xml version="1.0" encoding="utf-8"?>
<ds:datastoreItem xmlns:ds="http://schemas.openxmlformats.org/officeDocument/2006/customXml" ds:itemID="{B65F172E-8D1F-42F5-B738-FEE6E7ED546C}">
  <ds:schemaRefs>
    <ds:schemaRef ds:uri="http://schemas.microsoft.com/VisualStudio/2011/storyboarding/control"/>
  </ds:schemaRefs>
</ds:datastoreItem>
</file>

<file path=customXml/itemProps1519.xml><?xml version="1.0" encoding="utf-8"?>
<ds:datastoreItem xmlns:ds="http://schemas.openxmlformats.org/officeDocument/2006/customXml" ds:itemID="{169DAD47-608E-495F-B677-97D1DB9E203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BB014AB-221A-4450-88B9-E19FAE6571A4}">
  <ds:schemaRefs>
    <ds:schemaRef ds:uri="http://schemas.microsoft.com/VisualStudio/2011/storyboarding/control"/>
  </ds:schemaRefs>
</ds:datastoreItem>
</file>

<file path=customXml/itemProps1520.xml><?xml version="1.0" encoding="utf-8"?>
<ds:datastoreItem xmlns:ds="http://schemas.openxmlformats.org/officeDocument/2006/customXml" ds:itemID="{E22C01EF-D0D2-427D-865B-E29CDE9555B1}">
  <ds:schemaRefs>
    <ds:schemaRef ds:uri="http://schemas.microsoft.com/VisualStudio/2011/storyboarding/control"/>
  </ds:schemaRefs>
</ds:datastoreItem>
</file>

<file path=customXml/itemProps1521.xml><?xml version="1.0" encoding="utf-8"?>
<ds:datastoreItem xmlns:ds="http://schemas.openxmlformats.org/officeDocument/2006/customXml" ds:itemID="{B95B5640-8C7B-49F2-BA5B-78B566B0A1FC}">
  <ds:schemaRefs>
    <ds:schemaRef ds:uri="http://schemas.microsoft.com/VisualStudio/2011/storyboarding/control"/>
  </ds:schemaRefs>
</ds:datastoreItem>
</file>

<file path=customXml/itemProps1522.xml><?xml version="1.0" encoding="utf-8"?>
<ds:datastoreItem xmlns:ds="http://schemas.openxmlformats.org/officeDocument/2006/customXml" ds:itemID="{D02DA14C-BCBC-4ED0-B403-5F1AD7F28139}">
  <ds:schemaRefs>
    <ds:schemaRef ds:uri="http://schemas.microsoft.com/VisualStudio/2011/storyboarding/control"/>
  </ds:schemaRefs>
</ds:datastoreItem>
</file>

<file path=customXml/itemProps1523.xml><?xml version="1.0" encoding="utf-8"?>
<ds:datastoreItem xmlns:ds="http://schemas.openxmlformats.org/officeDocument/2006/customXml" ds:itemID="{D84F656C-54B2-4296-A796-DE653763E681}">
  <ds:schemaRefs>
    <ds:schemaRef ds:uri="http://schemas.microsoft.com/VisualStudio/2011/storyboarding/control"/>
  </ds:schemaRefs>
</ds:datastoreItem>
</file>

<file path=customXml/itemProps1524.xml><?xml version="1.0" encoding="utf-8"?>
<ds:datastoreItem xmlns:ds="http://schemas.openxmlformats.org/officeDocument/2006/customXml" ds:itemID="{E17865FC-EA35-4194-ACD3-78D523851DAC}">
  <ds:schemaRefs>
    <ds:schemaRef ds:uri="http://schemas.microsoft.com/VisualStudio/2011/storyboarding/control"/>
  </ds:schemaRefs>
</ds:datastoreItem>
</file>

<file path=customXml/itemProps1525.xml><?xml version="1.0" encoding="utf-8"?>
<ds:datastoreItem xmlns:ds="http://schemas.openxmlformats.org/officeDocument/2006/customXml" ds:itemID="{E423A8EB-8BCC-4A87-AAB9-091E32BBEDB7}">
  <ds:schemaRefs>
    <ds:schemaRef ds:uri="http://schemas.microsoft.com/VisualStudio/2011/storyboarding/control"/>
  </ds:schemaRefs>
</ds:datastoreItem>
</file>

<file path=customXml/itemProps1526.xml><?xml version="1.0" encoding="utf-8"?>
<ds:datastoreItem xmlns:ds="http://schemas.openxmlformats.org/officeDocument/2006/customXml" ds:itemID="{5826FE8F-634D-4C5B-8DBF-847B53ED49F0}">
  <ds:schemaRefs>
    <ds:schemaRef ds:uri="http://schemas.microsoft.com/VisualStudio/2011/storyboarding/control"/>
  </ds:schemaRefs>
</ds:datastoreItem>
</file>

<file path=customXml/itemProps1527.xml><?xml version="1.0" encoding="utf-8"?>
<ds:datastoreItem xmlns:ds="http://schemas.openxmlformats.org/officeDocument/2006/customXml" ds:itemID="{36DF3EC1-61B7-472D-A111-4744F87015BA}">
  <ds:schemaRefs>
    <ds:schemaRef ds:uri="http://schemas.microsoft.com/VisualStudio/2011/storyboarding/control"/>
  </ds:schemaRefs>
</ds:datastoreItem>
</file>

<file path=customXml/itemProps1528.xml><?xml version="1.0" encoding="utf-8"?>
<ds:datastoreItem xmlns:ds="http://schemas.openxmlformats.org/officeDocument/2006/customXml" ds:itemID="{B27A1292-3DC4-4EC0-8F57-A2393D66438F}">
  <ds:schemaRefs>
    <ds:schemaRef ds:uri="http://schemas.microsoft.com/VisualStudio/2011/storyboarding/control"/>
  </ds:schemaRefs>
</ds:datastoreItem>
</file>

<file path=customXml/itemProps1529.xml><?xml version="1.0" encoding="utf-8"?>
<ds:datastoreItem xmlns:ds="http://schemas.openxmlformats.org/officeDocument/2006/customXml" ds:itemID="{9DCAC1AA-8BC3-44C9-917A-4DAA5258C67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7108B91-F4A2-426B-8711-D32E3EA80604}">
  <ds:schemaRefs>
    <ds:schemaRef ds:uri="http://schemas.microsoft.com/VisualStudio/2011/storyboarding/control"/>
  </ds:schemaRefs>
</ds:datastoreItem>
</file>

<file path=customXml/itemProps1530.xml><?xml version="1.0" encoding="utf-8"?>
<ds:datastoreItem xmlns:ds="http://schemas.openxmlformats.org/officeDocument/2006/customXml" ds:itemID="{6A42EBB0-9369-4780-9CBB-D822265A0692}">
  <ds:schemaRefs>
    <ds:schemaRef ds:uri="http://schemas.microsoft.com/VisualStudio/2011/storyboarding/control"/>
  </ds:schemaRefs>
</ds:datastoreItem>
</file>

<file path=customXml/itemProps1531.xml><?xml version="1.0" encoding="utf-8"?>
<ds:datastoreItem xmlns:ds="http://schemas.openxmlformats.org/officeDocument/2006/customXml" ds:itemID="{5CB3CE24-5CED-4F29-A23B-43228A8366F1}">
  <ds:schemaRefs>
    <ds:schemaRef ds:uri="http://schemas.microsoft.com/VisualStudio/2011/storyboarding/control"/>
  </ds:schemaRefs>
</ds:datastoreItem>
</file>

<file path=customXml/itemProps1532.xml><?xml version="1.0" encoding="utf-8"?>
<ds:datastoreItem xmlns:ds="http://schemas.openxmlformats.org/officeDocument/2006/customXml" ds:itemID="{DA1AFF30-E987-424D-98E7-0C4BE68F7A19}">
  <ds:schemaRefs>
    <ds:schemaRef ds:uri="http://schemas.microsoft.com/VisualStudio/2011/storyboarding/control"/>
  </ds:schemaRefs>
</ds:datastoreItem>
</file>

<file path=customXml/itemProps1533.xml><?xml version="1.0" encoding="utf-8"?>
<ds:datastoreItem xmlns:ds="http://schemas.openxmlformats.org/officeDocument/2006/customXml" ds:itemID="{B4F8FE5B-1821-4866-BE9E-0811CACCC80D}">
  <ds:schemaRefs>
    <ds:schemaRef ds:uri="http://schemas.microsoft.com/VisualStudio/2011/storyboarding/control"/>
  </ds:schemaRefs>
</ds:datastoreItem>
</file>

<file path=customXml/itemProps1534.xml><?xml version="1.0" encoding="utf-8"?>
<ds:datastoreItem xmlns:ds="http://schemas.openxmlformats.org/officeDocument/2006/customXml" ds:itemID="{18EECC82-4BA0-47A3-8B79-6D7F24904C03}">
  <ds:schemaRefs>
    <ds:schemaRef ds:uri="http://schemas.microsoft.com/VisualStudio/2011/storyboarding/control"/>
  </ds:schemaRefs>
</ds:datastoreItem>
</file>

<file path=customXml/itemProps1535.xml><?xml version="1.0" encoding="utf-8"?>
<ds:datastoreItem xmlns:ds="http://schemas.openxmlformats.org/officeDocument/2006/customXml" ds:itemID="{6D6D3832-674D-4B54-933E-9CC0FD14BD8A}">
  <ds:schemaRefs>
    <ds:schemaRef ds:uri="http://schemas.microsoft.com/VisualStudio/2011/storyboarding/control"/>
  </ds:schemaRefs>
</ds:datastoreItem>
</file>

<file path=customXml/itemProps1536.xml><?xml version="1.0" encoding="utf-8"?>
<ds:datastoreItem xmlns:ds="http://schemas.openxmlformats.org/officeDocument/2006/customXml" ds:itemID="{1C4DD508-7ADE-4A26-96AB-A17A580501AA}">
  <ds:schemaRefs>
    <ds:schemaRef ds:uri="http://schemas.microsoft.com/VisualStudio/2011/storyboarding/control"/>
  </ds:schemaRefs>
</ds:datastoreItem>
</file>

<file path=customXml/itemProps1537.xml><?xml version="1.0" encoding="utf-8"?>
<ds:datastoreItem xmlns:ds="http://schemas.openxmlformats.org/officeDocument/2006/customXml" ds:itemID="{17B9F82C-0B1E-4CBE-B856-090AB06A325E}">
  <ds:schemaRefs>
    <ds:schemaRef ds:uri="http://schemas.microsoft.com/VisualStudio/2011/storyboarding/control"/>
  </ds:schemaRefs>
</ds:datastoreItem>
</file>

<file path=customXml/itemProps1538.xml><?xml version="1.0" encoding="utf-8"?>
<ds:datastoreItem xmlns:ds="http://schemas.openxmlformats.org/officeDocument/2006/customXml" ds:itemID="{3EBA1047-8104-4F0D-9C9B-DF2B2801DE7D}">
  <ds:schemaRefs>
    <ds:schemaRef ds:uri="http://schemas.microsoft.com/VisualStudio/2011/storyboarding/control"/>
  </ds:schemaRefs>
</ds:datastoreItem>
</file>

<file path=customXml/itemProps1539.xml><?xml version="1.0" encoding="utf-8"?>
<ds:datastoreItem xmlns:ds="http://schemas.openxmlformats.org/officeDocument/2006/customXml" ds:itemID="{35BC8202-9195-4EBA-BA6E-21B1B3BB5A9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3445086-292B-4898-811F-6467C794ECC4}">
  <ds:schemaRefs>
    <ds:schemaRef ds:uri="http://schemas.microsoft.com/VisualStudio/2011/storyboarding/control"/>
  </ds:schemaRefs>
</ds:datastoreItem>
</file>

<file path=customXml/itemProps1540.xml><?xml version="1.0" encoding="utf-8"?>
<ds:datastoreItem xmlns:ds="http://schemas.openxmlformats.org/officeDocument/2006/customXml" ds:itemID="{3E99D784-4DDE-4E2F-82B7-400302902CBC}">
  <ds:schemaRefs>
    <ds:schemaRef ds:uri="http://schemas.microsoft.com/VisualStudio/2011/storyboarding/control"/>
  </ds:schemaRefs>
</ds:datastoreItem>
</file>

<file path=customXml/itemProps1541.xml><?xml version="1.0" encoding="utf-8"?>
<ds:datastoreItem xmlns:ds="http://schemas.openxmlformats.org/officeDocument/2006/customXml" ds:itemID="{5E911AB1-B77F-4B14-8374-CCAE0D1B8901}">
  <ds:schemaRefs>
    <ds:schemaRef ds:uri="http://schemas.microsoft.com/VisualStudio/2011/storyboarding/control"/>
  </ds:schemaRefs>
</ds:datastoreItem>
</file>

<file path=customXml/itemProps1542.xml><?xml version="1.0" encoding="utf-8"?>
<ds:datastoreItem xmlns:ds="http://schemas.openxmlformats.org/officeDocument/2006/customXml" ds:itemID="{669A2FB1-895D-4E53-93A0-A5C588CC9AD4}">
  <ds:schemaRefs>
    <ds:schemaRef ds:uri="http://schemas.microsoft.com/VisualStudio/2011/storyboarding/control"/>
  </ds:schemaRefs>
</ds:datastoreItem>
</file>

<file path=customXml/itemProps1543.xml><?xml version="1.0" encoding="utf-8"?>
<ds:datastoreItem xmlns:ds="http://schemas.openxmlformats.org/officeDocument/2006/customXml" ds:itemID="{FC677F5C-586B-4F4C-9AA6-4DDA15D4AB64}">
  <ds:schemaRefs>
    <ds:schemaRef ds:uri="http://schemas.microsoft.com/VisualStudio/2011/storyboarding/control"/>
  </ds:schemaRefs>
</ds:datastoreItem>
</file>

<file path=customXml/itemProps1544.xml><?xml version="1.0" encoding="utf-8"?>
<ds:datastoreItem xmlns:ds="http://schemas.openxmlformats.org/officeDocument/2006/customXml" ds:itemID="{0FFE2B26-AAD0-439C-BC64-702DA0C13067}">
  <ds:schemaRefs>
    <ds:schemaRef ds:uri="http://schemas.microsoft.com/VisualStudio/2011/storyboarding/control"/>
  </ds:schemaRefs>
</ds:datastoreItem>
</file>

<file path=customXml/itemProps1545.xml><?xml version="1.0" encoding="utf-8"?>
<ds:datastoreItem xmlns:ds="http://schemas.openxmlformats.org/officeDocument/2006/customXml" ds:itemID="{BD42DD5F-26CF-4C2E-8762-359882280036}">
  <ds:schemaRefs>
    <ds:schemaRef ds:uri="http://schemas.microsoft.com/VisualStudio/2011/storyboarding/control"/>
  </ds:schemaRefs>
</ds:datastoreItem>
</file>

<file path=customXml/itemProps1546.xml><?xml version="1.0" encoding="utf-8"?>
<ds:datastoreItem xmlns:ds="http://schemas.openxmlformats.org/officeDocument/2006/customXml" ds:itemID="{1E9B2204-EBCA-4341-B09A-25BB9F060A14}">
  <ds:schemaRefs>
    <ds:schemaRef ds:uri="http://schemas.microsoft.com/VisualStudio/2011/storyboarding/control"/>
  </ds:schemaRefs>
</ds:datastoreItem>
</file>

<file path=customXml/itemProps1547.xml><?xml version="1.0" encoding="utf-8"?>
<ds:datastoreItem xmlns:ds="http://schemas.openxmlformats.org/officeDocument/2006/customXml" ds:itemID="{536384F6-54D5-45AE-83FE-C9CE4BFAD704}">
  <ds:schemaRefs>
    <ds:schemaRef ds:uri="http://schemas.microsoft.com/VisualStudio/2011/storyboarding/control"/>
  </ds:schemaRefs>
</ds:datastoreItem>
</file>

<file path=customXml/itemProps1548.xml><?xml version="1.0" encoding="utf-8"?>
<ds:datastoreItem xmlns:ds="http://schemas.openxmlformats.org/officeDocument/2006/customXml" ds:itemID="{88F212D4-1B56-4E71-B581-17E653C50F67}">
  <ds:schemaRefs>
    <ds:schemaRef ds:uri="http://schemas.microsoft.com/VisualStudio/2011/storyboarding/control"/>
  </ds:schemaRefs>
</ds:datastoreItem>
</file>

<file path=customXml/itemProps1549.xml><?xml version="1.0" encoding="utf-8"?>
<ds:datastoreItem xmlns:ds="http://schemas.openxmlformats.org/officeDocument/2006/customXml" ds:itemID="{B3A05DF1-8A78-4C69-BC4F-564028F02AF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599D527-F2C4-4293-8D6E-EB508A00EAE3}">
  <ds:schemaRefs>
    <ds:schemaRef ds:uri="http://schemas.microsoft.com/VisualStudio/2011/storyboarding/control"/>
  </ds:schemaRefs>
</ds:datastoreItem>
</file>

<file path=customXml/itemProps1550.xml><?xml version="1.0" encoding="utf-8"?>
<ds:datastoreItem xmlns:ds="http://schemas.openxmlformats.org/officeDocument/2006/customXml" ds:itemID="{A0F6CE34-F098-467F-9615-E639CB8FB97A}">
  <ds:schemaRefs>
    <ds:schemaRef ds:uri="http://schemas.microsoft.com/VisualStudio/2011/storyboarding/control"/>
  </ds:schemaRefs>
</ds:datastoreItem>
</file>

<file path=customXml/itemProps1551.xml><?xml version="1.0" encoding="utf-8"?>
<ds:datastoreItem xmlns:ds="http://schemas.openxmlformats.org/officeDocument/2006/customXml" ds:itemID="{B0967DF6-A102-4189-BE3F-DE3783D420D4}">
  <ds:schemaRefs>
    <ds:schemaRef ds:uri="http://schemas.microsoft.com/VisualStudio/2011/storyboarding/control"/>
  </ds:schemaRefs>
</ds:datastoreItem>
</file>

<file path=customXml/itemProps1552.xml><?xml version="1.0" encoding="utf-8"?>
<ds:datastoreItem xmlns:ds="http://schemas.openxmlformats.org/officeDocument/2006/customXml" ds:itemID="{C8F8D124-F73B-426A-A3C7-86DEBD5216EB}">
  <ds:schemaRefs>
    <ds:schemaRef ds:uri="http://schemas.microsoft.com/VisualStudio/2011/storyboarding/control"/>
  </ds:schemaRefs>
</ds:datastoreItem>
</file>

<file path=customXml/itemProps1553.xml><?xml version="1.0" encoding="utf-8"?>
<ds:datastoreItem xmlns:ds="http://schemas.openxmlformats.org/officeDocument/2006/customXml" ds:itemID="{F29EBA31-35DE-42E1-B89B-FB81C55BF660}">
  <ds:schemaRefs>
    <ds:schemaRef ds:uri="http://schemas.microsoft.com/VisualStudio/2011/storyboarding/control"/>
  </ds:schemaRefs>
</ds:datastoreItem>
</file>

<file path=customXml/itemProps1554.xml><?xml version="1.0" encoding="utf-8"?>
<ds:datastoreItem xmlns:ds="http://schemas.openxmlformats.org/officeDocument/2006/customXml" ds:itemID="{44043702-1D03-4D04-9D85-F0B0509D254D}">
  <ds:schemaRefs>
    <ds:schemaRef ds:uri="http://schemas.microsoft.com/VisualStudio/2011/storyboarding/control"/>
  </ds:schemaRefs>
</ds:datastoreItem>
</file>

<file path=customXml/itemProps1555.xml><?xml version="1.0" encoding="utf-8"?>
<ds:datastoreItem xmlns:ds="http://schemas.openxmlformats.org/officeDocument/2006/customXml" ds:itemID="{D48EF0A5-2B9F-47BB-A4B9-B88282A014C4}">
  <ds:schemaRefs>
    <ds:schemaRef ds:uri="http://schemas.microsoft.com/VisualStudio/2011/storyboarding/control"/>
  </ds:schemaRefs>
</ds:datastoreItem>
</file>

<file path=customXml/itemProps1556.xml><?xml version="1.0" encoding="utf-8"?>
<ds:datastoreItem xmlns:ds="http://schemas.openxmlformats.org/officeDocument/2006/customXml" ds:itemID="{76D7CB68-F74B-4FDB-A486-465E039EC471}">
  <ds:schemaRefs>
    <ds:schemaRef ds:uri="http://schemas.microsoft.com/VisualStudio/2011/storyboarding/control"/>
  </ds:schemaRefs>
</ds:datastoreItem>
</file>

<file path=customXml/itemProps1557.xml><?xml version="1.0" encoding="utf-8"?>
<ds:datastoreItem xmlns:ds="http://schemas.openxmlformats.org/officeDocument/2006/customXml" ds:itemID="{273DC5B8-8833-4752-A2CC-D2B571089037}">
  <ds:schemaRefs>
    <ds:schemaRef ds:uri="http://schemas.microsoft.com/VisualStudio/2011/storyboarding/control"/>
  </ds:schemaRefs>
</ds:datastoreItem>
</file>

<file path=customXml/itemProps1558.xml><?xml version="1.0" encoding="utf-8"?>
<ds:datastoreItem xmlns:ds="http://schemas.openxmlformats.org/officeDocument/2006/customXml" ds:itemID="{BD5ACB1F-F767-4740-9ABE-81D713B23874}">
  <ds:schemaRefs>
    <ds:schemaRef ds:uri="http://schemas.microsoft.com/VisualStudio/2011/storyboarding/control"/>
  </ds:schemaRefs>
</ds:datastoreItem>
</file>

<file path=customXml/itemProps1559.xml><?xml version="1.0" encoding="utf-8"?>
<ds:datastoreItem xmlns:ds="http://schemas.openxmlformats.org/officeDocument/2006/customXml" ds:itemID="{BECB4B51-7980-4CE2-B853-2B064E9D618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68E5502-C8E1-496C-82C5-EDDF470ACB4B}">
  <ds:schemaRefs>
    <ds:schemaRef ds:uri="http://schemas.microsoft.com/VisualStudio/2011/storyboarding/control"/>
  </ds:schemaRefs>
</ds:datastoreItem>
</file>

<file path=customXml/itemProps1560.xml><?xml version="1.0" encoding="utf-8"?>
<ds:datastoreItem xmlns:ds="http://schemas.openxmlformats.org/officeDocument/2006/customXml" ds:itemID="{B24294C7-8A7B-4519-9442-EB12F1343F9A}">
  <ds:schemaRefs>
    <ds:schemaRef ds:uri="http://schemas.microsoft.com/VisualStudio/2011/storyboarding/control"/>
  </ds:schemaRefs>
</ds:datastoreItem>
</file>

<file path=customXml/itemProps1561.xml><?xml version="1.0" encoding="utf-8"?>
<ds:datastoreItem xmlns:ds="http://schemas.openxmlformats.org/officeDocument/2006/customXml" ds:itemID="{DB182A4A-D791-4BE6-BB4A-EEDCBD6122D6}">
  <ds:schemaRefs>
    <ds:schemaRef ds:uri="http://schemas.microsoft.com/VisualStudio/2011/storyboarding/control"/>
  </ds:schemaRefs>
</ds:datastoreItem>
</file>

<file path=customXml/itemProps1562.xml><?xml version="1.0" encoding="utf-8"?>
<ds:datastoreItem xmlns:ds="http://schemas.openxmlformats.org/officeDocument/2006/customXml" ds:itemID="{3D46DEF4-D56D-42BF-844A-EB50179E2DF5}">
  <ds:schemaRefs>
    <ds:schemaRef ds:uri="http://schemas.microsoft.com/VisualStudio/2011/storyboarding/control"/>
  </ds:schemaRefs>
</ds:datastoreItem>
</file>

<file path=customXml/itemProps1563.xml><?xml version="1.0" encoding="utf-8"?>
<ds:datastoreItem xmlns:ds="http://schemas.openxmlformats.org/officeDocument/2006/customXml" ds:itemID="{11436637-C553-44B6-BFBD-922E2EBF2B9D}">
  <ds:schemaRefs>
    <ds:schemaRef ds:uri="http://schemas.microsoft.com/VisualStudio/2011/storyboarding/control"/>
  </ds:schemaRefs>
</ds:datastoreItem>
</file>

<file path=customXml/itemProps1564.xml><?xml version="1.0" encoding="utf-8"?>
<ds:datastoreItem xmlns:ds="http://schemas.openxmlformats.org/officeDocument/2006/customXml" ds:itemID="{FDAC53B6-EC48-4090-84F0-E9365E0F422E}">
  <ds:schemaRefs>
    <ds:schemaRef ds:uri="http://schemas.microsoft.com/VisualStudio/2011/storyboarding/control"/>
  </ds:schemaRefs>
</ds:datastoreItem>
</file>

<file path=customXml/itemProps1565.xml><?xml version="1.0" encoding="utf-8"?>
<ds:datastoreItem xmlns:ds="http://schemas.openxmlformats.org/officeDocument/2006/customXml" ds:itemID="{01F669FE-2BF4-4C6C-9867-516BC6EF2430}">
  <ds:schemaRefs>
    <ds:schemaRef ds:uri="http://schemas.microsoft.com/VisualStudio/2011/storyboarding/control"/>
  </ds:schemaRefs>
</ds:datastoreItem>
</file>

<file path=customXml/itemProps1566.xml><?xml version="1.0" encoding="utf-8"?>
<ds:datastoreItem xmlns:ds="http://schemas.openxmlformats.org/officeDocument/2006/customXml" ds:itemID="{26A51469-8D57-41B5-930B-4A17A13E1388}">
  <ds:schemaRefs>
    <ds:schemaRef ds:uri="http://schemas.microsoft.com/VisualStudio/2011/storyboarding/control"/>
  </ds:schemaRefs>
</ds:datastoreItem>
</file>

<file path=customXml/itemProps1567.xml><?xml version="1.0" encoding="utf-8"?>
<ds:datastoreItem xmlns:ds="http://schemas.openxmlformats.org/officeDocument/2006/customXml" ds:itemID="{CF5222C1-9C35-4A2C-A528-D0337BD3CB11}">
  <ds:schemaRefs>
    <ds:schemaRef ds:uri="http://schemas.microsoft.com/VisualStudio/2011/storyboarding/control"/>
  </ds:schemaRefs>
</ds:datastoreItem>
</file>

<file path=customXml/itemProps1568.xml><?xml version="1.0" encoding="utf-8"?>
<ds:datastoreItem xmlns:ds="http://schemas.openxmlformats.org/officeDocument/2006/customXml" ds:itemID="{5E6FA7AA-1B38-4B42-9771-6CB8F9400487}">
  <ds:schemaRefs>
    <ds:schemaRef ds:uri="http://schemas.microsoft.com/VisualStudio/2011/storyboarding/control"/>
  </ds:schemaRefs>
</ds:datastoreItem>
</file>

<file path=customXml/itemProps1569.xml><?xml version="1.0" encoding="utf-8"?>
<ds:datastoreItem xmlns:ds="http://schemas.openxmlformats.org/officeDocument/2006/customXml" ds:itemID="{892581E2-8987-4F7C-B344-02F6B5CE08F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CC2F3EA-3DE3-4921-985E-783BEC437FB8}">
  <ds:schemaRefs>
    <ds:schemaRef ds:uri="http://schemas.microsoft.com/VisualStudio/2011/storyboarding/control"/>
  </ds:schemaRefs>
</ds:datastoreItem>
</file>

<file path=customXml/itemProps1570.xml><?xml version="1.0" encoding="utf-8"?>
<ds:datastoreItem xmlns:ds="http://schemas.openxmlformats.org/officeDocument/2006/customXml" ds:itemID="{704A3DF4-5493-4B53-8BF7-484573AB64C2}">
  <ds:schemaRefs>
    <ds:schemaRef ds:uri="http://schemas.microsoft.com/VisualStudio/2011/storyboarding/control"/>
  </ds:schemaRefs>
</ds:datastoreItem>
</file>

<file path=customXml/itemProps1571.xml><?xml version="1.0" encoding="utf-8"?>
<ds:datastoreItem xmlns:ds="http://schemas.openxmlformats.org/officeDocument/2006/customXml" ds:itemID="{0DA48CAA-74CE-49DF-B505-79DF19FCF8B1}">
  <ds:schemaRefs>
    <ds:schemaRef ds:uri="http://schemas.microsoft.com/VisualStudio/2011/storyboarding/control"/>
  </ds:schemaRefs>
</ds:datastoreItem>
</file>

<file path=customXml/itemProps1572.xml><?xml version="1.0" encoding="utf-8"?>
<ds:datastoreItem xmlns:ds="http://schemas.openxmlformats.org/officeDocument/2006/customXml" ds:itemID="{C8CC8E6F-E3A1-44D8-8D10-2A512F348711}">
  <ds:schemaRefs>
    <ds:schemaRef ds:uri="http://schemas.microsoft.com/VisualStudio/2011/storyboarding/control"/>
  </ds:schemaRefs>
</ds:datastoreItem>
</file>

<file path=customXml/itemProps1573.xml><?xml version="1.0" encoding="utf-8"?>
<ds:datastoreItem xmlns:ds="http://schemas.openxmlformats.org/officeDocument/2006/customXml" ds:itemID="{954C0DC5-CC0E-4DF1-A8AB-EE9F0403800A}">
  <ds:schemaRefs>
    <ds:schemaRef ds:uri="http://schemas.microsoft.com/VisualStudio/2011/storyboarding/control"/>
  </ds:schemaRefs>
</ds:datastoreItem>
</file>

<file path=customXml/itemProps1574.xml><?xml version="1.0" encoding="utf-8"?>
<ds:datastoreItem xmlns:ds="http://schemas.openxmlformats.org/officeDocument/2006/customXml" ds:itemID="{4FEF64E7-1B69-453C-89B5-BD058B43083E}">
  <ds:schemaRefs>
    <ds:schemaRef ds:uri="http://schemas.microsoft.com/VisualStudio/2011/storyboarding/control"/>
  </ds:schemaRefs>
</ds:datastoreItem>
</file>

<file path=customXml/itemProps1575.xml><?xml version="1.0" encoding="utf-8"?>
<ds:datastoreItem xmlns:ds="http://schemas.openxmlformats.org/officeDocument/2006/customXml" ds:itemID="{4581DECA-EC44-4DDD-84B5-DCB9957DC974}">
  <ds:schemaRefs>
    <ds:schemaRef ds:uri="http://schemas.microsoft.com/VisualStudio/2011/storyboarding/control"/>
  </ds:schemaRefs>
</ds:datastoreItem>
</file>

<file path=customXml/itemProps1576.xml><?xml version="1.0" encoding="utf-8"?>
<ds:datastoreItem xmlns:ds="http://schemas.openxmlformats.org/officeDocument/2006/customXml" ds:itemID="{B0040B10-58CA-414D-85E3-78A54996D234}">
  <ds:schemaRefs>
    <ds:schemaRef ds:uri="http://schemas.microsoft.com/VisualStudio/2011/storyboarding/control"/>
  </ds:schemaRefs>
</ds:datastoreItem>
</file>

<file path=customXml/itemProps1577.xml><?xml version="1.0" encoding="utf-8"?>
<ds:datastoreItem xmlns:ds="http://schemas.openxmlformats.org/officeDocument/2006/customXml" ds:itemID="{A1B33F7A-405E-494F-B32E-71624A080B3A}">
  <ds:schemaRefs>
    <ds:schemaRef ds:uri="http://schemas.microsoft.com/VisualStudio/2011/storyboarding/control"/>
  </ds:schemaRefs>
</ds:datastoreItem>
</file>

<file path=customXml/itemProps1578.xml><?xml version="1.0" encoding="utf-8"?>
<ds:datastoreItem xmlns:ds="http://schemas.openxmlformats.org/officeDocument/2006/customXml" ds:itemID="{ED58A374-8A8A-4A3A-8A8C-31ED93DC1EBF}">
  <ds:schemaRefs>
    <ds:schemaRef ds:uri="http://schemas.microsoft.com/VisualStudio/2011/storyboarding/control"/>
  </ds:schemaRefs>
</ds:datastoreItem>
</file>

<file path=customXml/itemProps1579.xml><?xml version="1.0" encoding="utf-8"?>
<ds:datastoreItem xmlns:ds="http://schemas.openxmlformats.org/officeDocument/2006/customXml" ds:itemID="{A1E2975A-5581-406F-90CB-A09BA5858B3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553913E-12D2-4921-A315-AC043F349A40}">
  <ds:schemaRefs>
    <ds:schemaRef ds:uri="http://schemas.microsoft.com/VisualStudio/2011/storyboarding/control"/>
  </ds:schemaRefs>
</ds:datastoreItem>
</file>

<file path=customXml/itemProps1580.xml><?xml version="1.0" encoding="utf-8"?>
<ds:datastoreItem xmlns:ds="http://schemas.openxmlformats.org/officeDocument/2006/customXml" ds:itemID="{DFE27EE4-6934-479D-80E2-54DFE3FFD90A}">
  <ds:schemaRefs>
    <ds:schemaRef ds:uri="http://schemas.microsoft.com/VisualStudio/2011/storyboarding/control"/>
  </ds:schemaRefs>
</ds:datastoreItem>
</file>

<file path=customXml/itemProps1581.xml><?xml version="1.0" encoding="utf-8"?>
<ds:datastoreItem xmlns:ds="http://schemas.openxmlformats.org/officeDocument/2006/customXml" ds:itemID="{06D3E3A0-A849-46A8-AD4F-9390C83B7357}">
  <ds:schemaRefs>
    <ds:schemaRef ds:uri="http://schemas.microsoft.com/VisualStudio/2011/storyboarding/control"/>
  </ds:schemaRefs>
</ds:datastoreItem>
</file>

<file path=customXml/itemProps1582.xml><?xml version="1.0" encoding="utf-8"?>
<ds:datastoreItem xmlns:ds="http://schemas.openxmlformats.org/officeDocument/2006/customXml" ds:itemID="{2F92E6C9-A66E-4532-870C-6F72EEBEE960}">
  <ds:schemaRefs>
    <ds:schemaRef ds:uri="http://schemas.microsoft.com/VisualStudio/2011/storyboarding/control"/>
  </ds:schemaRefs>
</ds:datastoreItem>
</file>

<file path=customXml/itemProps1583.xml><?xml version="1.0" encoding="utf-8"?>
<ds:datastoreItem xmlns:ds="http://schemas.openxmlformats.org/officeDocument/2006/customXml" ds:itemID="{5596193B-0D6B-4A17-8008-B5B5BA9CBDDC}">
  <ds:schemaRefs>
    <ds:schemaRef ds:uri="http://schemas.microsoft.com/VisualStudio/2011/storyboarding/control"/>
  </ds:schemaRefs>
</ds:datastoreItem>
</file>

<file path=customXml/itemProps1584.xml><?xml version="1.0" encoding="utf-8"?>
<ds:datastoreItem xmlns:ds="http://schemas.openxmlformats.org/officeDocument/2006/customXml" ds:itemID="{07752D60-FD80-41E3-AE06-B08644D4C60D}">
  <ds:schemaRefs>
    <ds:schemaRef ds:uri="http://schemas.microsoft.com/VisualStudio/2011/storyboarding/control"/>
  </ds:schemaRefs>
</ds:datastoreItem>
</file>

<file path=customXml/itemProps1585.xml><?xml version="1.0" encoding="utf-8"?>
<ds:datastoreItem xmlns:ds="http://schemas.openxmlformats.org/officeDocument/2006/customXml" ds:itemID="{7BE24640-8D19-4426-90FA-036C65C7C57D}">
  <ds:schemaRefs>
    <ds:schemaRef ds:uri="http://schemas.microsoft.com/VisualStudio/2011/storyboarding/control"/>
  </ds:schemaRefs>
</ds:datastoreItem>
</file>

<file path=customXml/itemProps1586.xml><?xml version="1.0" encoding="utf-8"?>
<ds:datastoreItem xmlns:ds="http://schemas.openxmlformats.org/officeDocument/2006/customXml" ds:itemID="{4975595E-F0BB-4CF2-8125-E0A7F13EA66F}">
  <ds:schemaRefs>
    <ds:schemaRef ds:uri="http://schemas.microsoft.com/VisualStudio/2011/storyboarding/control"/>
  </ds:schemaRefs>
</ds:datastoreItem>
</file>

<file path=customXml/itemProps1587.xml><?xml version="1.0" encoding="utf-8"?>
<ds:datastoreItem xmlns:ds="http://schemas.openxmlformats.org/officeDocument/2006/customXml" ds:itemID="{C45CCA4E-B2EE-40DB-B467-77E660633B78}">
  <ds:schemaRefs>
    <ds:schemaRef ds:uri="http://schemas.microsoft.com/VisualStudio/2011/storyboarding/control"/>
  </ds:schemaRefs>
</ds:datastoreItem>
</file>

<file path=customXml/itemProps1588.xml><?xml version="1.0" encoding="utf-8"?>
<ds:datastoreItem xmlns:ds="http://schemas.openxmlformats.org/officeDocument/2006/customXml" ds:itemID="{C130DC99-FBA3-4ED6-AC47-D6020F37D9E3}">
  <ds:schemaRefs>
    <ds:schemaRef ds:uri="http://schemas.microsoft.com/VisualStudio/2011/storyboarding/control"/>
  </ds:schemaRefs>
</ds:datastoreItem>
</file>

<file path=customXml/itemProps1589.xml><?xml version="1.0" encoding="utf-8"?>
<ds:datastoreItem xmlns:ds="http://schemas.openxmlformats.org/officeDocument/2006/customXml" ds:itemID="{3253AA9D-5C0E-45A4-BA6F-A99F9A315F6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F3B502D-51B1-4D2B-9BA4-2860473FD411}">
  <ds:schemaRefs>
    <ds:schemaRef ds:uri="http://schemas.microsoft.com/VisualStudio/2011/storyboarding/control"/>
  </ds:schemaRefs>
</ds:datastoreItem>
</file>

<file path=customXml/itemProps1590.xml><?xml version="1.0" encoding="utf-8"?>
<ds:datastoreItem xmlns:ds="http://schemas.openxmlformats.org/officeDocument/2006/customXml" ds:itemID="{096E64F6-E0F9-4944-83B6-861452B28AA1}">
  <ds:schemaRefs>
    <ds:schemaRef ds:uri="http://schemas.microsoft.com/VisualStudio/2011/storyboarding/control"/>
  </ds:schemaRefs>
</ds:datastoreItem>
</file>

<file path=customXml/itemProps1591.xml><?xml version="1.0" encoding="utf-8"?>
<ds:datastoreItem xmlns:ds="http://schemas.openxmlformats.org/officeDocument/2006/customXml" ds:itemID="{49C10C3D-0F5D-43F5-B05F-35CDCB9CC329}">
  <ds:schemaRefs>
    <ds:schemaRef ds:uri="http://schemas.microsoft.com/VisualStudio/2011/storyboarding/control"/>
  </ds:schemaRefs>
</ds:datastoreItem>
</file>

<file path=customXml/itemProps1592.xml><?xml version="1.0" encoding="utf-8"?>
<ds:datastoreItem xmlns:ds="http://schemas.openxmlformats.org/officeDocument/2006/customXml" ds:itemID="{25567EE7-4561-4658-AC83-D04D7AE14F03}">
  <ds:schemaRefs>
    <ds:schemaRef ds:uri="http://schemas.microsoft.com/VisualStudio/2011/storyboarding/control"/>
  </ds:schemaRefs>
</ds:datastoreItem>
</file>

<file path=customXml/itemProps1593.xml><?xml version="1.0" encoding="utf-8"?>
<ds:datastoreItem xmlns:ds="http://schemas.openxmlformats.org/officeDocument/2006/customXml" ds:itemID="{2A948419-5B26-47FF-801C-64832BA31B54}">
  <ds:schemaRefs>
    <ds:schemaRef ds:uri="http://schemas.microsoft.com/VisualStudio/2011/storyboarding/control"/>
  </ds:schemaRefs>
</ds:datastoreItem>
</file>

<file path=customXml/itemProps1594.xml><?xml version="1.0" encoding="utf-8"?>
<ds:datastoreItem xmlns:ds="http://schemas.openxmlformats.org/officeDocument/2006/customXml" ds:itemID="{BA24AEFB-9026-45FF-9040-9E906B588AB7}">
  <ds:schemaRefs>
    <ds:schemaRef ds:uri="http://schemas.microsoft.com/VisualStudio/2011/storyboarding/control"/>
  </ds:schemaRefs>
</ds:datastoreItem>
</file>

<file path=customXml/itemProps1595.xml><?xml version="1.0" encoding="utf-8"?>
<ds:datastoreItem xmlns:ds="http://schemas.openxmlformats.org/officeDocument/2006/customXml" ds:itemID="{B63BC8E3-A2A5-44F2-B508-CC4CA92FB4A3}">
  <ds:schemaRefs>
    <ds:schemaRef ds:uri="http://schemas.microsoft.com/VisualStudio/2011/storyboarding/control"/>
  </ds:schemaRefs>
</ds:datastoreItem>
</file>

<file path=customXml/itemProps1596.xml><?xml version="1.0" encoding="utf-8"?>
<ds:datastoreItem xmlns:ds="http://schemas.openxmlformats.org/officeDocument/2006/customXml" ds:itemID="{77551500-A767-4B5F-B172-6FDFBF1850FB}">
  <ds:schemaRefs>
    <ds:schemaRef ds:uri="http://schemas.microsoft.com/VisualStudio/2011/storyboarding/control"/>
  </ds:schemaRefs>
</ds:datastoreItem>
</file>

<file path=customXml/itemProps1597.xml><?xml version="1.0" encoding="utf-8"?>
<ds:datastoreItem xmlns:ds="http://schemas.openxmlformats.org/officeDocument/2006/customXml" ds:itemID="{2489FC3C-1C20-4F4F-9A03-57498ED8865B}">
  <ds:schemaRefs>
    <ds:schemaRef ds:uri="http://schemas.microsoft.com/VisualStudio/2011/storyboarding/control"/>
  </ds:schemaRefs>
</ds:datastoreItem>
</file>

<file path=customXml/itemProps1598.xml><?xml version="1.0" encoding="utf-8"?>
<ds:datastoreItem xmlns:ds="http://schemas.openxmlformats.org/officeDocument/2006/customXml" ds:itemID="{8FFCE57E-8FEC-4990-A4B9-1E22F55BA759}">
  <ds:schemaRefs>
    <ds:schemaRef ds:uri="http://schemas.microsoft.com/VisualStudio/2011/storyboarding/control"/>
  </ds:schemaRefs>
</ds:datastoreItem>
</file>

<file path=customXml/itemProps1599.xml><?xml version="1.0" encoding="utf-8"?>
<ds:datastoreItem xmlns:ds="http://schemas.openxmlformats.org/officeDocument/2006/customXml" ds:itemID="{7F3C6637-DFD8-4925-8E61-6D7E6BB1C2D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2E87F51-9C09-4F8C-A900-3A3C565FC8B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6287130-EF33-4CE5-A7A6-C44B60FD3AC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E35CF11-058C-4D67-8FED-7C63B3E6FEF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23A1544-F6A5-4A4D-9BEC-D53D1F7F1BE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6834D5A-7063-4061-B10E-BC89629E899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4250E8E-1A26-45CC-A5FA-41CFFE39598A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35C14C8-4746-4DCB-B5F9-7E9F340388F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C375955-7A69-4783-8FCE-F3E9A39D4C9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F669CC9-8D29-4256-B680-74417A51C54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259CD35-4776-4809-9366-DC974461ED7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EFD4131-BBB4-4026-944C-66FC49CADCF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D30A86C-EF0F-4884-B436-3116BD0EF46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1F422A8-9AED-4744-B189-6F49FE80721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8196490-95AF-4CF7-8A19-AC8D05A5750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F98857A-C118-4569-83CD-4C7925A005C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9821385-BE3E-4924-8169-79B925BEA0F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7D50FAC-A098-4142-8E52-86B4176E765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E3DE900-92B1-4BA3-892C-F7D55A027BD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94E1C6A-86C7-4A75-97BE-E4FE55A8A8A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D81DD56-16D0-467F-8AD5-DF2D39FDE3B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EC886A4-4CDD-4B92-8C4D-E3A1107D235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C9EF56A-DE88-4BB9-8635-505C133997F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D7A41EF-3ACF-4045-A994-EC658DE7154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7029570B-16B4-4649-B511-AD53232FA40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A28284BB-1E33-4B2C-88E1-5868DC62094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9D6308F-C1DB-407B-BC6D-D95BD57857A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1386D22-D13B-4B2E-B6B9-F7EE1B2FA792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02EC558-8960-4D0D-A583-632ECE565E8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800EBE7-18CD-4E13-BDF9-B4FFE90F599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69518D5-56CD-4FB3-94B9-17B2B98AA18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7F408B1-7058-44E7-A41A-517734C7F3F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CD2796F-7391-4D87-B85C-031C1773890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BDDDBF9-4A34-4362-9607-907FDB70C5B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66F9FA9-E791-4047-9E10-08E094B518F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65D524D-17C3-40C6-8E6E-03325A221BC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E87A548-C9D5-4728-81F0-956C7681895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515F0AC-2F21-47C5-B03D-8950015F145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3829C9B-2D88-4DA0-88A8-1B933883D12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B322023-A97C-4772-8938-3BAF3656928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96F5B8E-65BF-4A39-8061-7C18271FF39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D2A6CF5-2C6C-4252-A87A-F38273F1C7A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F096C21-F13F-4C8E-8990-400B981B5C9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5B166E2-3305-4B11-9275-E44144DE972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18AFC19-B579-4AE9-AB44-FE7152B365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360467-8E7A-4840-BCF3-A7806C738E5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361536A-946F-4957-B7D8-A3A6CD6F706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B134F51-7484-4E0E-A8A4-372C26CFE41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6C4B405-BC4D-40CF-945D-C2F88FDCB7D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85C535B-7D23-44FB-80B1-C5D82C17BDA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AE1CA87-C9C2-4E36-9EE7-2FC3C250D9B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A71B521-57CB-43CB-9620-B842800753A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42BB948-F74E-4D3E-A80D-1BC272405E5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BD524AF-0225-4977-9C17-FB065EA2A649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7691BF3-0652-4D9B-9CF6-1936E4D0B9C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8ACC616-30ED-48B2-98ED-1D350DAE3678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95BE237-CCBB-42FA-89BC-304142AE9DA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3230FEB-FF84-46EA-B800-5A302DF3C28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F33DE1F-3944-4DF2-A920-1D58D42FED1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F457209B-161F-445A-93F1-B80FE13A62CE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3F355A9-428C-4003-A5DB-1B5B98927EE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863196AF-892E-4D7E-AFD7-04ACC34F886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B16A7A1-822B-4420-B761-7CC2DBE1A71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0E9D1FA-4638-49E7-9C55-4DA68BA04C2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C1502EE-D4F8-4A39-B22B-8950904B8D0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8552CC18-6C77-46E8-A0A2-F08F0B2445D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43E8DAF-CDFA-4C2E-8D99-4E5CFEBB120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877C361-BC02-4DAF-B32B-BFAB3DFC497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D32A212-126C-4DC8-BEB1-67DFADEBCC4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9FA472E-1B5F-4680-9A18-960C9594114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217C9AF-A072-492D-921A-0A3530CC177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6359638-DFAF-440B-922B-5DAC456AA68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357D5467-199B-49B6-AA6D-605FAC3C8E5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C86CDA5-A0BC-4388-9F9E-BE5DFD290EE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A84109E-17A9-40DE-8F8E-76ED2FF197A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8FEF885-E46C-410A-A021-17AE0DC103C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462F38C-CEDC-4FDA-9C13-A5BA2B3C4D8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9E32B0F-EF74-4D21-AC38-FC579BCFEEF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AF9BCF0C-4EF4-4FF0-ACFD-D81550C9CB9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9E8EA31-F231-4AA3-A782-2BD4E148F09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0C86840-5074-4DB9-BD7B-B8CC9AB0A93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69ED6B4-16F2-498D-B0C5-89EE7C7286F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B509757-374C-4A99-AB82-28CDD447934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956F0E8-FC9D-423F-9BB2-90F6F258A08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10221F1-E282-4751-9E61-691C5E93929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BA04B8F-8903-4342-A0B1-57DC0981DE4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4091EDF8-3AD2-4EFD-83C4-B529D11FB70F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9F384A2C-5ACF-4DDB-AD3A-1BD9294906FD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5D0F980-2F9D-473B-B4DD-EFCDFD68CE8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A8F336F-50C9-4DE2-BDB0-F8AF434DFBF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67E4A6C-FE3D-4FE8-A12A-15C8AFBF781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C950DCB-DFA6-48F0-83B0-233FEA0343F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1A5DA65B-72A9-4DEC-984C-E020ED19F0B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4C3F5938-2F64-4576-8D9A-075CC53CEE2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03C35582-0C57-40CF-864F-FA40A452E37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093C4D19-073E-4AAB-9207-110E6DDDA1B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9230AD1-9841-4676-BD90-8A924116A21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06F14B38-293D-49CE-ADD5-F3048F0131B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6181864-D104-492E-A2E2-8A333FA348B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117AF27-9769-4D09-B57B-D0D3299AFD63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22999C5-4DF9-4BCB-B3D2-8B33F97C96A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801641D-5C74-4D10-A8AC-383835C7245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C46B3C4-E94A-42AE-8548-14B806781E28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CC6EB84-DA7C-4CEA-B57B-E06FD728E74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7383738-4D54-4DC1-BD81-698A2A35BA51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5ADA630-F84D-4986-B532-B02664ADB8C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F3CBF1C6-99B4-465C-809F-0B9934358CC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BE35D0A-8801-46B3-8E79-512EBC7422A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0ACB0821-FE27-49C5-BCD7-8C28E5723BB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EC4ACA63-8850-4EDA-9889-06C88DC1C08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11F28C6-EF30-48AA-BC6E-0DFF476A8D56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CD6A57EE-03D1-439C-9EDC-85D296E1D5A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52E38F-6969-4D5D-8052-509F32535B1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E5D8E2C-C053-40AF-9849-651B0F163F6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DBC173E-3F7C-429B-A09B-A3B72040F62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0B04122-AB19-4AFC-B5AB-E43E469020C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D60BCF3B-8F3B-4B3E-AC07-F0178D12EA9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B3AC594A-BCA6-4E95-9B87-5AB84FB3E98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0D2B66E-3707-470B-9547-4685B55F895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19C97B3F-3B07-40A7-90DF-3B730224012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E33D297E-01F4-405C-9E8D-DD50E1AFEA74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FBEC414-3FA3-4312-845F-B6407B6F1CAA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DDCCA981-CCC5-40C7-8C93-66ADA540DE6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9B9150D-1B6F-4E4D-B684-89AA5915F4D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4C82351-E93A-4622-AC41-DE6505CC019E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BF8100A-8471-458A-80B3-267018E6A49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51839C1-B7AC-494B-A955-EC52BA70E77A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DF441B59-6374-4837-9622-2482986ADD1B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05543A1-673D-4172-961B-A2A8CBB7B3C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542DCA33-FDC9-46D1-AE62-8D5FB2D9E02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805D65A-CF66-4027-B0A9-8795F038E3E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876753E-6B9B-43ED-8483-C7FC0F607CE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D711BEC-3C32-475B-9EF6-00A48A27FCE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A36AF3E-F4F6-420A-86E0-BE241F9EA3B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FBA877F-953F-4266-8F5F-18642AD330E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4D01D4E-F000-4BC2-934B-A1A0971C72C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F7941C6-78A8-4A36-B8AC-B669AA4E2E2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0484E654-AB2B-42A9-A3DA-83F1C6179AC5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7DF42E7B-702D-4483-8737-CAF9804C00A5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8EEEEF0-1666-41E2-9210-CBF89752DC6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1564873-19AE-475F-BA32-3F26F3CEB486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5DA68F2-5607-4971-90DA-36C15DF4F5B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C86180E-0E40-41A8-942E-D1AE9645949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E9317B0-D1F1-48B0-A0D2-9B7D41309D7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5A7934A9-4A67-4825-A0C9-5116C4B314F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6E7245C-E7A9-45BB-B8F8-FBB2264CC44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F681424-712B-4E77-9DA5-65363B07DB0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B0E5655-D65E-423D-88E0-96E834B868A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FC3A40B-D11B-4631-B1F6-F6CFC831DA9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12FF3C4-2694-4008-B481-F405CF5B9E2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EAF8220-CEA0-4FA6-B488-8EC020C4B29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024B27F-128B-49D7-A72E-44914DF6D98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41C0021-05F3-4D9C-9234-059C02DCF0C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47B96AE0-CDE8-4AE5-AA02-CAD2FE5AE899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F57769BE-7916-4590-AE12-8FDA1CDAA53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48AB0093-15DB-4C85-AAA0-A590553D5DB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F5E741-B19C-40CE-BDAF-943D03130D8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EE8D48E-DF8C-415B-AD08-BC20E608A84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0FBBFE6-8F79-43C5-94E4-E29607AF37A0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B4D611F-8A96-434F-AE2B-54796B92BAA3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268E9B7C-0161-4D6A-8B05-6E0F76373C2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6A7C508-DE3D-48F1-9969-0515CA9FD39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381EEE39-07DB-480C-8A22-956BF514D086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43E285C-E145-44AB-87D8-45DF7361922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7035511-EFC4-4E9F-8644-AAE5A04D778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FB70E760-4319-4AF3-AA87-656DA938677B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A059B8F-7C56-4F36-8512-5170301A3D61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348ED06-8C1D-4D1F-A5DD-BAE838A29CA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FB9384E-C01D-40C6-8ECD-FF269CCF1A4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A44B07D9-6A8B-4CFD-BF7B-0A6EE25BE0EE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C88D700-7F16-4D61-88AF-3DD2D610F5B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F296BF5-46F3-42FB-975D-CE5C66720F25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7923852-9190-4922-A7B6-1A2870BDB05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FF591035-0512-47B0-9C4D-95A21BB8F8A6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A20E208A-E9E1-4E41-A729-73AF4F0E62B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BCE2A43-487A-4E92-BBB7-DD98EB1223F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E595F1E4-B578-4BFE-8493-91067FCD07DF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D935AAA-1FEB-4E4C-82C2-C195DA5668B5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524E8225-FCD3-423C-9920-92F41A93BF1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7E7767A-C0DD-41D0-AA0C-02BC897F7CB5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43CAEF2-F515-4F7A-AE47-30DC2A98184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DA8ADA5-6B0B-455E-9816-A0E6F5069DE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0A85187-4745-4D90-B868-9F104DE84B0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3D4A925D-D832-42CE-AADE-87060FC4C8A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6C6E015-7FD9-408A-8C92-61594EC39D3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2277A25-1D0E-45F2-BC53-A94CCE80B4D7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55022A6-10CD-49DA-B97E-AC247FC889A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FC45979-393A-4EF5-8A56-9157205F6CA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3847DE1D-3268-42E6-BFE1-F0E2553D320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5EDB9D0F-73BE-44F4-9C39-A3D3F96AE92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D6E79F8-6C9C-48BE-9784-513B9724EA74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677B3BA-AF7B-4DDE-AF1A-7FCBFAE433D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5F3C107D-F8AF-4C7C-91D7-8A882C8AF644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20A4851-1082-49CD-B220-3E4C28BCA7FD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E1D96CA-44E3-4570-B75E-EA766E62DB3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56CBB790-B44E-4411-819F-03A79BFD28B6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F7F57DA3-E347-4744-94F1-D12F9155002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A5EE5E1-54EE-4F6D-806C-1E0F07432B72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BAF78000-5DB0-4C92-9D88-9E2279D30FF5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FB3793C-D4F3-4710-941E-4F5D15E90EA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4A9A7F6-4C4A-4D23-8347-29B9FB4A6BB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38E5E6D-B71D-4809-8768-0209791A1D5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ECBEFE4-C4F0-437A-B489-3C07D31B644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0514ACCF-4048-4570-B1C3-A58333EA9079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F8E2AD2-7BFC-4764-B12A-201EE30B24F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A850A0F5-29B3-4458-83CB-842F99995B91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37425B97-0583-4F4A-9F7F-00CBF77D5B4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E404722-9EB5-4129-8F47-5D3858D9AE99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DFBCE70-86D1-41B8-BCC0-4956978E8CF3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2E05A905-4173-4AE3-B825-C82B0504352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0247DA5-1B9A-4F4E-80AE-DE7D1D6276C6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C8E7A19-897E-4DE0-8E6D-9EE8B04D16D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434FF1D-6D1B-434F-8D8B-7DCAA0CE04C2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4712715-3C7C-4CD7-A31D-8EEFD928677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756920F-04EF-486A-97FB-D32B51863D7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BF58377-66FB-46AF-ADC4-25FFC51ED97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D2FAB3F-A539-443C-803F-96DE868E444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947AD24-C20B-4636-A1E8-0F0289B20914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A02908C-7FDB-4F91-A12D-35B94CB79F33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810128D0-1CEE-4104-A060-B766D38963C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8310775-0DA1-4265-8EEF-847DCE458E4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06C0ED1-80FD-4102-9ECD-A93BC7EAFD6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3CC73C15-F4D1-44AD-B6BE-1C5A7D18ED4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B757FED-7AD6-41F8-80EE-6081CFD72CB5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0EF5D97F-4681-4B86-9104-77352F303EF2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AAB661BC-6B29-4FE5-A626-F7BF66A4DFBD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6669E52-05A9-4DD9-85D9-D469D2693730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05C027D-201B-460C-AEC7-CA6959E86EE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C0397C05-EA53-49A8-BD65-9BD4063A0E9F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5DD63DE-BCF7-4442-833D-D7189F43748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FCFFA527-D0E3-4334-B2F2-978962CAFD42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9EAF8245-80CB-49D1-986C-AC9EAABCD750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6E8A2ED-E88F-46A5-853E-A531703FA818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486F9A71-0CEF-4594-A287-4E58EEBF251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EB377B1-EE8D-4AF7-8F50-08974DEA8DEB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7049F677-F557-4192-86E7-45BD12A7698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749B8A1-F468-4330-A72E-5A64FF1C0C7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83842718-6C0C-4A9C-8415-00C98AFE304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B42C1C67-19DA-42D4-861B-E9BF91314093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471072E-CF63-4001-A157-BD42129A78C9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889F2F39-BAB9-42EA-B8F2-AF0F57A3DB9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A54BC71-2370-4D21-9676-5024F7A32EC0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72F87E4-2043-4FEB-A2BF-D9F31AD5A97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7D33852D-EA07-4705-9B97-892112F06019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67EA8A28-3CD7-42CA-9459-508231FCC93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66CCC6A-21F2-4B1F-AC8F-B3CE476F63D8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7DDDB53-4710-42EB-BA80-84CDF2BDB69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63D2F9D-17B8-4EB1-AA84-0D9E543CA85B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174710B-F2B4-4078-A024-C272C505BED9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0DFB4804-DA70-4541-B2AC-0C60D91BB37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7A0BE25-741F-4120-8DEB-A1BDB88328C4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BDAD8A9-5349-43C6-A55D-C3FBABD435CA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D85B45F4-9AB8-4CF1-B058-63792D26491F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211BB5E-B621-409A-8F50-752A5ACD824F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A258FF13-EEFB-4A10-9206-D2C3D8975F5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5C7A4C03-46F8-4863-B56E-5F71E098589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43150E5-1985-47EC-A5F3-9809A47B7EAB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EF1EA5B5-B18D-4203-BB88-0EE823CF357F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51F7962-A472-4E50-952C-31570D2851F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0AA216D5-FC6B-4001-9C10-EAC652B64DB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8C8429E2-A67A-4676-A2D8-46D65558BDB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F4464F07-C1C5-409A-A4B0-BFC05C4FA568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C0DDA187-423E-47C8-AFAE-922FD03F532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F017495-7FDF-4E3A-9AFC-E9CC1FD66CB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F59429F-1EA5-484C-9102-840F2D3648EE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7A02A31-9D45-4C19-908D-CD426A48FE20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BAD04C87-BA9D-4C4E-B6AF-421FA59211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A43175-4A82-48C8-B91C-4695569B711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8E8D9E1-66D0-4E69-8353-3C0EC3CA53A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51728FE-87B8-4417-A63A-B75901B9053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E6B69DE0-FD34-459C-9885-BD3B1FBB30FB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309AB3ED-6B6B-43DE-B32E-7746277337F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4546CAA-7FA9-472A-A132-EA36BCF7691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1EE9C28C-655A-49EB-8CB7-990C73382505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BFFFE6F1-0D3C-450B-A9B4-6561F2B4C9A9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2E317963-40F7-456A-9930-E515E4D1B8E9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CEB9BB58-3F74-44ED-A7A7-A03F70D7FAA6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50E82789-E4AF-42C6-857D-D2D6C9154F86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CA3B6517-EED6-46DC-8704-2B7C4F37569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78347DF-6ABB-48AD-A74B-D1A5DF5581B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AE220CB-7C22-4FB9-99E5-C57A4311F985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3F98B7E8-F836-4486-84AF-2C3E6AB6DCCA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914F39BF-4DA1-47CD-816D-6FA2B6A8DAF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8F2E50B1-3B97-482B-8341-4E0241B50656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1E9BB97B-495C-4542-92B8-44777A67D347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A867CD80-3E75-4C14-BC2F-A374446DC27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57DAE96B-F200-4AE1-9A05-0BF79E46D60E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20C2DCC7-D8BF-4B95-80DE-5EC1D6AEE24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D7E74434-C492-4599-87D2-F68B0CE4B8EA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54C456A8-FD3B-416C-A654-B89950CBF85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3006F05-8F8F-4E2B-901A-8F29328E09C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75B9863-F007-4AE0-AD05-839DC7377331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EA4E959E-05C3-4553-93C9-7F9BF92C819F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F72DCEF3-4D42-450B-AC5B-AA3BE7926F3A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94426A38-014D-40BD-BB33-1FD7FF50D0B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589B08AA-D045-4724-BAF8-5540002D830F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BB5BBAB2-D82D-42FF-B4D7-DB991E6769D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081043BC-7EAB-48A4-834E-0EA7151FC40C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E312417A-E1A0-4542-B314-D0B2F64E0E3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2CDB4FA1-60D0-4EAD-9F7E-15A3EFC22019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5EF37799-B752-45DC-8542-4CF15428217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1766E18-C234-4754-8E3F-0968920D63B9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75A43A5E-F8F0-4A03-936F-CBD659F7730C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4107A54-1131-4EDB-AC2E-F8E4AE02580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92387031-5C1D-4239-8969-87A18C312231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DF8B4B3-4AA8-486D-809C-C91182E637D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87391CB-7504-454B-B833-ECFF2408CB0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F24FE213-B343-433A-BDC1-69BCA42EA47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4CFFB15-4E66-4ADF-AD95-08E9FDA22AEF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E5EA57C-F137-47EA-93BF-E708D02FA6CB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4F110511-CEA5-4FAD-A51B-13D8AC70714D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92D0890D-8A89-4392-8AD1-21439A3FCDF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FD0B7BA-F8A5-411F-ABBA-6B3790ED9F5E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A059799B-FCEF-4E1B-A11A-D01396C72BB3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F6B33AF-0B3B-4713-9FCE-FD3A13BCA6A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966A591A-0727-4292-A8A2-58F841417E2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226FE5A2-B1CC-47C1-9E80-7F938A7BFB68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D99FAB43-AC74-4B0C-B9C4-3C053E3CD7F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C3B584D0-EB4D-44BE-8878-1F96E11EB9B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D58F3B4D-BB38-4F98-8C87-06D647CB092E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D0DC19B1-0CE8-4B3B-AE79-0B21DA07DD42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49A89C71-F313-4C24-81EB-1C1204166944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5CD465CE-67EB-40D5-B3BD-B3B5952D0F4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C96D43A-EFD3-40F0-9F55-22CDD68ABB35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A7F47A81-F085-4DD9-8F95-FF9CB430309D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F068622-51AD-43BE-A7BB-68D00CAF282C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0489C03B-CDB6-4984-87A6-1404AC6FC3F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AD74D7D2-CA19-41BA-B376-3EDE5F23D786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19F9276A-16BA-4E64-A8D6-5A6C4B52E80D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505FF1B4-1061-40A8-A938-6B0A85B68594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A1D489CB-7084-4AD3-A610-28B6B01E9845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739672A6-789A-42D9-9AA3-4B8CAF4367A7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B192BC77-1819-426C-8399-10DD76E6B49D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88877289-B1F1-46B7-8E87-B2761BB89C1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B5F5BCB-C7A2-4F7B-97AA-D6578371AC2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DD80BA3B-FDFA-4157-BB74-70E076DD26CB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E5245860-C40B-4352-95E1-0F01B5DC8AF8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46F3D4D-4666-4F9D-AFD6-CEBD7C84068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A545333E-7043-4BD6-A5FF-4C305EFBA7BD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76C80D4B-9974-449E-A069-B1D59A24762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4F0A7E23-1E12-463D-A756-2E3593D80010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8E927825-CBED-472C-AB76-A0AC7CA51881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AEAD1037-1E76-4D80-8028-8FCDBDFF6C8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6892E1CD-C905-4441-8F69-3707A5D973F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0DBE610A-1C33-4322-A3D6-4D6CA893F1C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504D5C1-17AA-4B9A-BF90-140F9FAC7A89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D81B3E0E-21BD-41DC-8D6B-FA53A912483A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3163D624-01CE-4CB3-BDBD-B8C585B17493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9BD3CA4-DB9B-4236-8150-4D740856EBCF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187863D-EC11-4D6B-AC80-4A3FAE7F9E1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8A892E6C-748B-4591-9759-0F6BF6CFDE6E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42898198-92F5-45D4-B988-42921A7CEF0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1D2EACD-CBFC-4ADA-8CB1-CE64917F93FE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B1E5022-BD4C-4FF2-893E-B9778FD061DD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EA53D53B-8A9C-4430-AD99-9A16D21F4C5C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E08A1758-4EB9-4326-9584-7F5B5F6BA0E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A1AE0CF-A6CB-4A39-A170-D046A776EBC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DA23ECC2-C1CC-421F-9B2F-A8DE1C499471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951E5F01-DA8F-4201-B4C5-2046CF2AC16F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35EE92EA-5906-4F0C-AEDF-A35F5D17A287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632D43AA-45E4-41F1-A45C-A506322E166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C9F4E554-9F19-419C-9BFF-C03B3FF48A67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2F8AEF0C-1F3B-4E8B-9F2C-B528E5EE784E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19FE464C-EE34-4E83-A4E8-98F18198DDB6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EC4982BB-87CE-4830-8F85-A09D674D9822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735FD588-1654-4B94-B1F8-67A16B5076FE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545D367-C161-4411-83B0-5D3E62E7A77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AD807EF-9B6C-48B1-815E-EFB38D0D348B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DF787CD4-07DD-4990-93CD-FA46DB679113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FC315301-C0FF-429D-9D50-A812B903193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3274FB25-76C6-417C-8D79-26B923719DCD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F3597351-28BC-4A29-B359-BD5722FC1724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F3AADB6D-C189-493D-A639-7EE66C01746C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81274221-16A9-42A3-999A-2584ACE8E0C5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73C7A195-DCF9-4E89-A59D-3BF52E7D9337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D68E6B3-FE70-4974-826D-C60EF5C010C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D5A40018-033D-48AE-9D88-9D76985F851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068F22F1-3F60-4E32-95AC-EDA87BECE9C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43195D0-3263-4523-86DD-90B8BC6486F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05B970A-7785-41C9-909F-89310473F618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D547C5C2-6124-4415-AE59-1DE0654321D5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7F010D91-253F-4E32-A5AD-3674C241627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0FEE3D0E-5FB6-4801-AEDE-1375C4C88CCE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78B939A2-0FA3-4876-BC44-0CEA3DE68566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5F4D6BC6-CC2B-4075-AA1A-E3555FFF3827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DA5FF35-6758-4703-8DCC-7C86BF21ACA4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2B1FBA36-3171-4B55-B7DC-09182CDB808B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22670CE0-8E78-4CB7-B0FC-88755E52E64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58CB1CB-4A26-4442-A77D-0625755455EA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80F968DE-B694-44F8-A529-A5BE968BD54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18E8D0E-D8B6-4BC9-8A7E-37083777306E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0413829C-1EF1-4D22-84A6-CE6F89C3C75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EE4F46B5-5E71-44FE-810F-4FF08ECD17CA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0D6462DF-85A6-48F7-8772-C75078E6EFE0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1C464793-7C9D-4966-AB18-11CD2391E84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34D2BB76-CF20-41E1-A027-00EC5C0DDE01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2902CFDA-0505-46E0-AD8C-5AD22170EBB3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DBEFF64-1B53-42CB-8D24-791C4D3A5480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E89A6BD6-C546-4F7F-A0E0-2DABC8676F6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8BD0B71C-54D8-4808-A1AF-83510BAB33C3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9EA662B8-8B47-4AAF-909A-169D7A13278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785C205-3889-46F9-A0FA-1F253568C807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C1EF040B-5C8B-41B0-A329-C31333F3B54E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2B6C9B94-352E-49C9-A9C7-C46644500559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84B7380-9044-4E92-9190-9F5E654FE130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758377C7-5B89-47AF-853D-A25FB1B42DD0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B6F47C1C-8B3E-45EE-8E89-ADD08A4E119E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F2ABBCA2-66FA-40EB-8A59-06383212C63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7A75F02A-02D6-4C06-B6F2-3B2A6A81450C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BE6E5D8C-2CC6-430D-976E-365BCFD32A4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1497E3B2-698C-401B-956B-1F843A2CAF00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912CF116-E21E-4D5E-AF96-67782AB2B44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6D0A0F0-8F4C-41A1-9CB8-837B00D4B8FB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5039E8D5-4232-4736-AA7D-3D8B101FE6B2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14342075-D23D-4A4C-915D-E36B85DA2300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4A66AE07-531D-43A9-855C-76D917482FC0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503F3036-9DED-417A-8B42-64D77EA8B12A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A7D83B36-6044-4F84-94D0-7CA6BE419A82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4E606955-399C-4161-897D-D6EE5B9784A5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DFB23D8-D042-4208-8458-EBF7630F9955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76E03161-D5AF-4C39-8CFF-31D4E35BB0A8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8AB94372-94CB-4512-BB20-015F32A7E9FF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4D03A668-9591-4F85-8C51-7905B38CEB8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5A4E994-7875-4875-88C4-FE640A24B7DA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C71BB804-297B-4871-84B4-FEB7C95A32F4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668FBF1-942C-40BF-8B82-833933A8BF4E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63C3ED5E-5414-4A07-BFA5-596BA626CC77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2B55DF2F-AD36-43FD-8065-C54A6F5C26FA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E342C0BD-3BDB-40A9-B137-37632224307C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0A0EC49C-A749-450C-8DD2-C6154367BA8F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0C7FF381-A4E7-47C6-9CED-D60240373E0E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2F8B240-A0BA-4AD8-8813-BDE850C602BE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F814B5AE-8E1E-4750-AFBB-AD120B5DA494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FCFB5D76-FDA2-4C49-9046-05C6DA363DF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504B679-D0D5-4743-A225-B27BFED31D4D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5DD4142-F529-48A4-A519-150C6D9B98E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FC9332BF-BD0E-4CFA-BB52-22B311699E6A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5B2B53E2-AE74-4E3A-ADA6-3CBFF5742086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B7316530-8D24-47FA-97A2-90DBA7A22A6F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93944E4-957E-41A5-BFA1-9150459FD6D7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5E7CF494-7B19-43A6-9820-52A58EE27630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CE5A29DF-A427-44BD-8723-6CC461276041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D2A884F9-389A-4D4F-A3B3-524467DF2BDB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74857032-D239-4795-B88F-9977113046F9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D1FCE340-70A8-4172-BB19-75ADAC73688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D5652B6-9CAB-45E8-B05E-FAD33689ED5D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4B56ECD5-FD04-414F-AB6F-B34CFE8B7CE4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4E96C87-F93C-4DEF-B03D-875F91557075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9399CF61-0088-49DA-A4F3-2468A63F5945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6898F474-2B41-4847-9703-24CA10B85D63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D426339-0AE9-4DC9-A20A-FB27DB938F24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BFB928C9-C40E-4465-AF48-1C6EA3921817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306D85AD-454C-485B-9588-D3DFDEA4BA9A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F65C69D3-0F69-438A-AD40-429E2B9D4AA5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A2D033D-2472-4FBD-846A-55069B92F379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7A893B29-945D-4B16-A734-2460AFB378D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C26B9CD-AF85-4FF6-A711-82E39A95CF38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6D3C467C-3FB7-4379-A525-13E4B6F83F76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1A82D751-9988-46DF-8E87-7914363B07E6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AEA7096E-4C37-4501-934D-8486A7D3119B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84285CA2-4C53-4881-B35A-A9C4FBE53A28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A1B88C2E-2F30-4855-BE19-D6F007ABE1A4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C7F6E07A-C654-4E5E-9737-9458799775FF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8697B4E8-E543-4B1B-92BF-69EA63CFD85A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AB09DC0F-0A24-41BA-B3E6-703475F63F7B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115A5A4E-F077-4830-A621-81F01469B695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7D526954-319B-4DD4-8B23-0C903437E72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696763E-7663-48F0-A34D-3E58D828E5F4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7CCDFC43-E891-4FB3-929B-DC68B3358FCE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1869275D-061A-4511-BCC9-5838E4CA1D8F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F19F004C-723B-4911-874D-A8466CB492EF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B01E397E-B908-42D9-A942-C13832BCD023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8A59BB31-32C8-442D-93C8-D69359A3DE1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AE649873-C201-42AE-816C-FFCF252F4155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858C328-18D7-4FC5-87CF-C856A2DFAB94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DBCBD86B-BD3E-4F99-A6AD-9C47C37AEB9C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8A768411-2CD1-4939-9350-EEDDAE703A2B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6E227772-26FA-4C33-85F8-BB8EDF1A093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47319C4-266C-4006-9329-032B47C5B3E0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C6B6217B-C78C-436A-833D-906CBCC61574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07E529FF-E682-4A43-B1A7-A88E16467DA5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8F32D6C-F4CD-49AB-B560-690DF1AC16F1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B3FE1D4D-2009-4BC8-8CE0-885C694F64C8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E19C5389-980B-4DFC-89FF-9AFA856456CC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6F66CBC-D547-4B70-B510-73BEC82E0AB1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E17B8BCC-E3C2-48BE-A4BF-63C3AD483250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D1AB8DBE-614C-459F-9AF6-E9719E363EC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9FE5692A-EA71-4012-8974-E7B96BA695D6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EDD8BAD0-8218-4A16-8FEA-CBA7C28D379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985E6BD-39CE-48B2-9979-0045C45E9FA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7AA4CE2-0CDA-4C6B-8678-B886DDDF7101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9755F921-1461-4FAA-BA99-94078D6A90B4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DBB029D9-3739-4D45-8393-919CAE2D7BF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55B7D8B3-42D6-42AD-9A19-1E54A2FAD936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68FFE060-687A-4E08-88EC-6467D2527C55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7FDCA9C8-C67E-4419-9D6B-32FE50DA9F03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2EFE0AF8-6897-4346-BCD0-10DA080B8C9A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949E8F7C-43D5-4EC4-B765-8757DEE3A6DD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41D04272-72DF-4C91-9C01-5AA28B18B7C6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5B5B84BD-0012-457B-887E-4AF3FB4E0419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95C895DE-00A8-41CC-A8E7-568C6A17EC1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F541893-7E2B-450C-AAF4-304E9C2BD4DC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BAD90631-F5C7-4885-945D-DB5E07418EC0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B43B47A5-FA66-4743-823C-BF790F93D9D7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9DD0747F-3876-4ADB-B1FD-C1F9DF3F428C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8C797A44-292B-446E-8AFE-913A27B6F3BD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2030B9AA-5093-441E-B529-82D019DAD78E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47F6069F-90A8-438F-BCB2-FC95D4159348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32FA7DD5-45C0-466D-97A9-F0C0FFC526A7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48D087E4-BBFB-4B67-8C51-874CAAD54920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4CF48AD4-7D09-4500-AB16-62F2A7A361CB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EACF854-A54E-4ADB-8659-DE5D6A8CC0C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E7C309F-5487-47C0-89EB-7BCBFA3CE483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E6846021-A143-4FA9-880A-8DF95C3EC0F0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C7B55605-CA28-4CA4-9D39-5950A95C3359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74617CEC-E318-44D2-B5B9-FAC7A6D2EBBF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7654B478-BE67-4D38-A02B-1E1837FBF890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1B81E9C9-7E3B-41F2-93CD-3DD9D64566A6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06FA9D70-214B-4F97-B4F0-957AC0ADAC2B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80C96C27-F4B3-4B78-A7E2-8169E7508805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7833BB57-38F6-4271-A6A0-52C12EC815E4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CB66D26A-F200-4612-AC9F-D80123D09537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C513F702-E3A8-40C9-963F-9A9C712FB57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353BBC7-DDE5-46B9-8E12-4006839671DC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ECB8872F-C2E8-4650-B2F5-BCC29D15B904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BE44F491-FFF0-4E83-AB50-FC9FEFF7DFBE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3CF134F6-0FB4-479B-AF60-813DDE79A13D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282B47D4-30C8-44DA-B380-D864A2A34F70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B73BF323-03B6-4978-8151-C1C8AE4EF9FC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F50AE4EC-9791-470F-AAFE-F7D0C13DA5CE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0F514DCD-F562-4B65-8238-49D41280D73F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B9DC723A-6956-4FD6-A3ED-AAC8BCBBDB1A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BA39534A-0020-49D4-AC61-F3844FB484BF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B9FCACC0-874B-4235-BD45-337C1C90E9F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47CE159-F917-4F12-A1C1-EDDDD3C7F13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75D0B307-F390-4330-A4BB-23FFE3F2BD23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CD469E69-E7C0-4532-B6E4-B3E1C0EE0654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F908313F-2203-45F4-B8C2-5E6E9C5E393F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0041A883-B0FC-4DFF-99F9-130B03A81526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3C65EAB7-3267-4FA4-B9E9-F586F47B5B37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7DFA2FAA-18CC-4EA0-A862-B28CDC003CE3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9CB938EC-6CED-471A-BAD4-6C1DB54AE68E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ACBB955A-C5E6-4ED6-968E-CA7D4B8DBD8B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23D02C50-F8E0-4B4C-A289-A3317C15534A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8B551580-0A03-4373-9C9C-0655C373CBE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6F66186-9151-4592-8397-A09AF38C7D39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880E72C3-E7BF-4DBB-A268-CB42C4249C32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76ECDC7C-28AF-4139-8E55-C4E3F43B95B3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0C7A1A5-FFF1-4BAC-B959-C88227EB5A1A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F6CABA84-6841-4EDA-9192-ED0374516EF1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E6E2C6E0-CF3C-47D6-9DA5-E4E5BA11B2C1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3E356226-D875-483A-AFA2-8CDE5C5408AC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E533F1BC-292C-4C55-B4D9-81E68EC75FBD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A27798C8-EACD-4843-B5CC-0E3754A813A5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B947A6F1-49B1-42D3-AECD-54E58C8B2E77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D7F88CDA-B21F-48C8-9D09-EDE2C131B9A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F7D1A15-E13B-44A8-9E5C-51F75AD42922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9A67ED9C-228C-48BF-9908-FA42776CC488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F3D06EA6-8DA4-46EF-9AD2-ACB4F6991235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770BFD38-2192-45BB-960D-EB9E8C189070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58381F7B-F12C-4BE4-8161-20A6D735F8BF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BD48DFDC-EA3C-4A06-BB63-566C68BE7729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B90A6C52-6766-4BD1-A454-23B867502B89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CF27739B-6866-4FE0-A4FF-A5384474F268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70ABCEBE-038C-4AB9-B895-6F10F70F37ED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81CBE6A8-6910-477B-927B-95E2E5237548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0EF70411-17F6-425A-8D8C-E9FF1423203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AAFFE11-BA13-4DA8-B449-E3F5BF5E35DF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1482196F-DF38-47AF-8A07-01251D34A28B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AB73652E-7A78-46B9-ABFF-AC0AD19A40C7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2EE63612-D957-4DEE-BC8E-635F010F20A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B47D4431-8758-4334-9C0F-0B0498765763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59E381AA-B5FA-4198-9293-3D8FFC1EC719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E75AC2B1-B076-4780-AD9C-4F36CF392F47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941C219A-C188-4F12-833F-7763CDE131EA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3EE1559E-0BA1-4DBC-8622-1F0104AA0E76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F718B8AD-27AD-49B4-8B86-1E689D5281FB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B53DC469-A29F-49FE-AE98-CFD3CFCF583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1599E9A-4795-4E7E-9100-2D202307FDE1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B14FBB0E-1BA4-4EEF-8453-525AF178BD86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ADE11D35-16E5-4A1B-9C8B-0A232EAF3AD6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A708FCB2-D40B-4226-8824-F55E24C06CCC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4E881F6B-C5D1-4A98-9BF7-68BDDF17B6D7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488C74D2-127F-477A-B9D2-9C5EE745A1AC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75ED5EF7-8947-4A37-9E3C-FA83C50B0DC0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0C588878-D2D8-4AF8-9E66-791224A6A093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F916B11C-BDA8-4602-8526-069D75AE4A9B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94FF465A-623F-4B99-B641-81BB16DFFAC6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FEC1C7CD-4805-415A-BA97-D03E394E610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485A3F1-2466-42B9-A369-D8DC476DCD7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BEA0674A-0481-4566-8CA7-4073DB4A07D5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1A611378-777B-47F0-B454-3D7385A56B0D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9FF0F2D9-B9F0-499A-B11C-C40866E2A130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3BD8B4CF-5947-4B98-9B01-16BFBD52F68A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FE6B6E66-D702-4A86-8557-0A35CB6B354E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15BF26C3-FB86-4E37-9CBA-CF4C6584F794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32956E36-1E0F-4B1D-86DE-EB21733B7027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AFD5C754-1326-49C8-B861-226FADC40E31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7C8CF9F1-5CAF-4D68-85D3-022C2C779A0C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5B9FA3AD-1545-4F5B-B0CC-271B4A4150A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E079904-CDDB-41CE-8141-BED7E2E8A92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712AB37-45D8-4901-8C6B-A98BEECA9876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99100697-107C-4EA7-983D-39CA155467A1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53112538-197F-4261-A2BC-286B819A229E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EE862493-6521-49E3-A4D7-B267CDF4E242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A280F6B2-EBD3-4504-A081-E4A36C0BAC4D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BC2BC1E0-3A5C-4EF8-8BF2-C986E508D017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77F306C4-C0B9-4BC4-94D4-06F33DFB3A5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CAF49AE7-3EBF-402E-A222-815DDC4C5378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2C38DC8D-F3F2-439A-B32F-DEB33859243D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4E83BA1C-96BE-460C-AC85-33947F40DC77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DB72C755-E8DC-43BB-8CEE-2F488AAF33D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002ED02-4B1A-4ABA-B08E-D3CC2B07652A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BE632D00-D7CE-48BE-8473-51211363B2C6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C37E430E-C980-45D8-B4BA-25CE38043573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E7950FB3-EB67-4914-892A-EFB51FBE6CC9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A0E5DC12-D2CD-4C9B-A676-227159376FAC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4F24005-0320-4B93-AB72-16E19E990A8C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1C9422EA-8B96-4079-99EC-0CE4E23BB28E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6D69071C-511B-4CAD-952A-3BC0861BFCC8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A60BB154-0E4D-430B-B5A0-1CC5799F5FF2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F3749097-46A8-41B8-A1B0-5FE630504FAB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36C3D5C7-CB96-417F-B1AE-4DAE82A3FA1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0E825CC-B1D2-4B0B-9FAC-4240BF6BCA9F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E2D679F8-1EFE-44FA-81F6-5B1E80D29E2A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EF0947CC-EC4F-4FF5-A51E-22ADD8483F57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39F0B1A5-0C68-419A-AFBC-FD0C8847AC3C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E6CD0BA7-1FBA-4B91-9E7E-EF6E60817416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17814FF5-7E47-4D84-9DAB-C8A0166C88F9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19F62B8B-26D8-4CF8-801D-0F7BC22DC720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5AE5DB62-6D44-45FC-95D3-EA1CDEFBDBC0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5EA29DC4-0BE7-434F-BC62-DED50D5F4673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8A434549-D63F-4331-8A8B-8CB3BBFEC379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2674E691-F2F3-42B2-8EC8-6662A23067A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D726D4-49B5-47AF-8363-09996F7A0240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050BBC56-CF2E-4B26-814E-8FCB85E1FB97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7E8F95D1-A804-4AC9-ABC3-04CB38F7CD83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9D97DBC2-F322-4D8E-B557-EE034E663892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50017778-830B-4378-A61D-04DC80256E30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6C48D01A-F8C9-45CE-A9BA-1FB4C91086C5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1AE5C0E4-B38E-4981-AF29-A858D7E40496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E18DC543-C11C-4DBE-909A-B525B54558FF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719B000F-14A9-4BAD-BDA8-70F31B00D150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D5329A03-933E-4128-934D-7A9F0ED26C7F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E27CA54D-FB70-48AF-AB8C-ECDE4AD713B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4590ECA-C870-4127-BD1B-89E07BFBDE27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5CD80C0C-2FB3-452A-892B-2D44009831AD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ECD88278-C730-4F58-AFFF-7622C7363BAB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F281A18E-8326-4A44-B2D1-C2E8F3E1E27A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DFBB674F-DC65-4FF4-9E8A-7970542EB4F9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448C228C-758D-4D67-B0FC-7E3B3F1E71BD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5106E2D5-D1FA-457C-A1DD-30656A70778F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C893F938-6CEE-4F44-860E-B106E7C152EA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E081805A-7651-40E6-97BE-3F916D70063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0C779472-FC13-4A17-B664-A91DC7D904BE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8FC3A823-A26D-4837-AC72-058821E701B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957AA71-46E8-4B33-A14D-028D4D3215A7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577C0C59-F873-4439-BE15-37DFB6B63FE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E1AA2719-7A9D-41D6-B6E7-CBDAD55BA31F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F94AE518-6C84-436E-958D-64F637219B41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7826DE3C-A9C0-4C85-B3DF-33C87E725426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C3A977E-1F0A-43E6-A8E5-80F6FE6973FC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A91BF1AE-196B-4219-8847-DF632F8E1D61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6B8D63E4-EF55-4027-BB2B-B7303F8EE53B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E7CDB3CE-8847-4CF8-AF07-F9D9307E6944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FFA28315-2D83-4509-9579-69B39A582334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B4B235A1-E156-4887-A205-51C416795D1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400570A-2C94-4669-A265-AF2E8C33261C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3DB02F17-3FE2-419B-B96A-C9C8A719C63D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D18A3169-B3A1-455F-A291-0647B4090887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24913142-2024-4FE2-9911-52D0BF74A043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84A055F0-90B2-4EA8-91CE-C8B41C1398E3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F6E36649-DB11-449D-97F4-9311CBD944B3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B3259AA3-DBCA-49B0-B2B8-9324D9C5FD8E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A6361E3F-813F-42B6-AD76-D427716B4D8A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4F6688B6-42A9-41E7-B9DE-C7CCE1DFF56A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4A45B687-2222-446D-A406-74D532D133CD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821575F5-4191-432E-94F2-FB00F652D0E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EF71F78-AF4F-4C88-BF35-DD30CFF793C8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C3A413BF-55F6-48FC-A682-C355113D81B6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3F4D957F-BB7C-43EA-96D7-718642C055C2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BFD1F2D5-4113-4882-AB5E-F113052CC9A5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86769C52-6A07-4038-8DC3-F2AE2FA87534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0F89AFDC-3B47-4AC8-90F4-B396D2FE0E6C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C51B26AC-AD41-48B2-84E2-2BFC794D46C7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EDF23D5D-8936-4218-8764-8060097A8982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473409CB-C55B-4713-9035-6D0298E9B9BC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D1FBBC0-AEBA-43F0-A6BD-9DAEA617952A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7E513CB2-6F38-4DF8-90C7-E4052264A92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162CC70-D6C6-4AF2-851E-6129A0608DD3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6C0A385B-D394-463A-9ACF-F35B53ED26EB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C3C67B8E-3648-4960-A73A-91178ECE9C32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37809591-DE39-413C-BFF0-4E50878FB1EE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005B5210-117D-4B88-8CD3-07987EFA8990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7ED01376-9C49-4BB8-9DB3-32EF5C4D6588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4C548B94-0CD0-4C8E-B1AC-EBB4E460E163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5872C679-CE65-4F4A-8097-CFF98098F4E9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E69E803D-661D-4B80-92ED-E438FC7B6B16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7B9011B1-BEAB-43EF-BA98-11169138B719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4EB2DC36-AB09-4AD1-AA55-8293DE5E5B5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BA7E256-A6FF-449D-B40B-DB16BA29CE84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D404ED07-6FC5-4F55-A5C8-C1B3D7D520B6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7BB9809C-4FCE-4475-B88A-979E35C2D881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A7FA5535-CD99-4C40-9AA6-6FD016D87D36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42B08249-F349-4AFD-9A82-55FA07243BE2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3C211EA5-A34F-448B-950E-C104170024B4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CFD27B5B-DC83-405D-BFE0-5C99EFBCAE70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3BC4262A-C530-4BF9-9054-3F7324719597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8BE4172E-7B3A-475A-A0FF-08E91ACCDD70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53A2FAD4-01C6-4D89-9964-52164E9A1AA1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11DF730C-ECE8-41B5-8C6A-D924B45A586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7AC7EBD-0DBE-467A-8D81-D482C1F8A0F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EF5B01C-E9F0-40FB-9522-7E8560A0C9D0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8230F7E5-17FD-4D93-997A-5A0DCF71F97D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791EB086-1DB9-4B48-B0F9-5C4B4B04CB39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60B29A95-9F4D-4ACE-A107-1739B9FB1409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4720542A-1F3B-452A-9CD4-39FA02CBB146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C112F135-681D-4A7A-9A05-8F0318A4A9F3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E27323E1-4236-402E-9BBE-5B893A53238D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8106BD38-41AC-4BA1-9E32-74697903D845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88E650C9-CDED-4670-8A62-07A4C45ECACB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A68B1CFA-8F02-4DA5-BD65-B016AF88B24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4AE950E-B145-46B0-9023-B6B21E57D06E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7320A00E-73EA-4549-931B-ED68F2496BCF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02856028-52FE-45A5-9F21-4BEBAE7851AD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D5B08B0F-99AB-45E3-950F-7B02D9BA9952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6D3FFCA9-9724-424D-895E-773CB82B9032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30B13D98-3241-4928-983B-C726C801703B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21D232F4-2258-42AF-9B2A-46E481C1E5DF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74F692F3-DCF8-4766-B34C-A9A0E7947B5B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BE0F1D2C-0912-4FD1-B065-B973149B4285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1363FC1E-4727-45BA-892F-7CB24FCF91B4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8E9405A0-1A09-4427-8E9D-34D445ED66E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8D5E1F6-CCDE-42E2-8386-36BF83BF1186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54F8455D-CEB7-4C12-A002-94CBC07100B0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56455FE7-52B1-448A-B73F-5D64909A5855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66CA325C-B9D9-4E29-ADC9-96F8613DE390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620D243F-1C3A-49C8-BBF4-A54FD5A30178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39ADE672-7C95-45EB-B2B2-D67CACAD5490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5251AE6B-28E3-47B2-BF14-7344865AE907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3EEAC0AB-5580-4CEE-8104-81427687A44F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15A4EB79-4782-418F-AE73-271EA27799F3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F4C744E2-E962-47D5-83A5-E7393549B10C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CA25167A-2FC8-46F1-9CA1-D455FDE13FF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FA63C1E-B261-4289-AEED-E1E7A296D571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43305253-8240-4765-A59E-D69D99CDCA3F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2D0EA48B-7043-4CA1-ADD3-19839F3BC125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3D49DEA1-9421-41D0-BED1-8A2B4175B286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38C619D4-040B-4CA6-8A5E-D29CF00934C0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8B96E488-A349-4C66-AFD6-59811E9E59F4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6CC9876E-0D1E-4824-90E9-72AE6B8CDC4C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40EF5A3C-F2A1-45F9-9D20-8624EE258377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8E58A935-6C70-4E42-980C-CA5130322C26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A07AF708-F1F2-4ABA-B466-3927B67BF361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FA50F375-76DE-4FE1-ADBC-8ACB8168E16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B9F25C9-0343-4110-8F51-873EF45B9D9F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E0CFB5FC-C3E0-44AD-94C5-FD11F9F89A4A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F8321C86-E6BB-4A15-87F8-58905A1E414F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51D3CE1C-0512-4C85-8B52-715C5ED2BD6B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DFF70675-B53A-461C-8E15-772073CF9446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B201E9FB-38D0-4E91-A0D3-22A271552EC6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0F01E1F3-2E7F-43A5-9185-7877BD4B68F7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CF60C1CA-A2E2-4F7F-A043-ACC1F1FF821F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0895D7C2-8832-4D84-B1C4-AC5D508C24AB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C8D16DD7-1983-4138-B711-E8BEEE65ECBD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8A2CEBF5-BDA5-4B04-B0EF-515832CC377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5149628-1AB4-4C0E-A012-8FFAFA01E893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EA653F52-2937-4173-8DB2-F2DADECBDD2D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E7267B80-4313-4672-A3FF-34A5C5A7F4C5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E882B429-71A9-4242-BCAC-94BC337B9B60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249583C3-0293-47C7-AB68-D68710C17A42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C4078E1B-499D-4869-A358-B8F226213166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86EE1986-C871-46C5-AB86-FB5092E9A207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907F04E9-A666-42BE-A46E-1DFFE66B3052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64025403-2AD9-443C-B09B-3D926815FBFC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37B82F3E-D44C-459C-A543-B6891EAC91E0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CD9C19F8-6045-435E-A81C-5ACA1B7DA88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9EEDCCA-FB37-4C40-9E5B-86100AA02AFD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B6E777A7-BADA-4112-98A8-4CE542C4266F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60DEB9C0-A568-411E-96B6-BD022829EBCF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2D33ED0C-C2AB-40B1-8F76-3CCC8C13620D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E4FF2341-4C79-447E-A063-F46A48C8E567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5A06B2EC-F9EE-45AB-B7A2-32FBECD9C86A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7E95B059-C80F-43FF-AEE2-2A1360A5AD7E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D9AE1EAE-21CC-4E46-BB79-E0CB8A685BB4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3FFA4A38-5CB5-4FFB-A258-2AC2F08A5866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59272503-798B-490C-8744-4AAB89C231CC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6CFAE19D-D316-4402-BDB6-82F7F6C1892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A4B8254-A672-4259-A18A-0159871140C5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7AE755FB-415F-4D77-A732-5725CEA386F7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D4FB636D-3395-4B45-A40A-EA89BA4CC604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613DE2D2-D3A9-426C-97E4-C9108BD6BEE4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C2230BB3-5F86-495B-AE03-F52901A3D040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8FD4BB95-2AED-48F0-A8CA-B9C6B293224C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B881A655-5333-4B9B-A38F-C266CF29985E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AD0A502A-AD39-4140-9F54-405730253872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925A4909-1BF7-4CB9-B6F7-FB720C467DCF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1521903F-6B5E-45F4-8833-43148F6C3CF6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C03168E6-52A5-4209-81AB-E6E74ABB3E9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864E91A-F1FA-4A6A-8AEC-046BAF8DB8AB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67697189-9B92-4005-8542-070D29A21E64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A72E1D7E-11AF-41BC-BC8E-6CE3D4F51564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D3347B9E-B702-42F3-8A18-73633EAC8AF2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DE1D119B-9B25-4410-99F8-0496F1B354C0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E54BC9DD-9A49-4AD1-AA1C-58F94FE4341F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07E06B62-D96D-4AC8-B965-2A3F00714C55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01E6AB7D-EE99-47CE-8461-41C70D303124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4FC6A9C5-1085-4CBD-90DC-CCC9A5DDDB44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A1680AFF-66A7-498A-86CD-5EF5DFE49843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A0F21E50-1B3F-4DAC-8E3B-3DDB3FCE1A2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26E128E-B2E9-4177-B300-702A3199D709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73224E8F-DFDB-48BE-8231-44FD3C05831E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54969656-3EC1-4314-9ADF-BCE6A0166BC9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EAF07146-6F0B-4B7E-94AF-C28739283FDB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C7B10EEF-8A25-428E-8DEF-C8F73E159F0E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1EEEFB72-1294-4130-B0FE-A265AF9A53B6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BF371800-71A2-446E-B02F-875E6C234FAF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512E25DF-383B-4575-B75A-058DA465181F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8BBC72DC-90B7-4F93-B11D-3396C016C1FB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466F0749-F951-4382-917D-95E4DF492554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3F5EE890-E619-40C7-96FC-A34CEC2A74F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15672C-3665-42D2-84B9-FDB49BBFA27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24D85C7-4B5C-49B2-A894-6A5606C941B8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94535CD9-9B67-43D2-8525-A39FE29EADE5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07139264-2A98-433B-BF01-984919A6AF46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9D847593-2FD1-4320-ADBA-A6A25D6C92E8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E0777F64-CA32-472A-BD3B-0B4035C7B3EE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5719AB28-1D1F-49AC-B1D8-E2C127B9ADE7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E3F65FA6-DA69-44B8-AA77-335A3CF98DD8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5177E9B1-8BC8-4F15-B3EB-8F8750FA8EE6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6ED5DAC9-4402-4FD1-B09B-5AFAC345DDFF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3D52AFF2-2D63-4911-83BB-A93E6CA5F6CA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DC3DCACF-E895-4953-86F3-F2840E8A618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5687129-0ACB-4809-90B2-2E660AD02BF9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42C2E1F1-365F-444D-862C-F11AA03D8B49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E7A17784-80DA-48D5-845D-B9099C890F03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A625AD6D-84C7-4135-B3AF-0249C1A7B584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DA813B40-2AF5-48F0-8F9B-F7340EDB8EB3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4B21FB67-3186-40BE-A989-C8F225A1917A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01657D28-F618-4A6C-9CDB-D11693F8B768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040695E5-AAA3-4925-BA03-0011930265C5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1083FF53-9A15-44BE-B550-C243AE138014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3D823EB9-5A1A-4F99-9FD4-85F602B976E2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CF878766-0E81-4DFB-9349-5FDCC000C3F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60CE4BE-7A08-49D7-88BC-136BB4C79481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124C9EB7-9583-45DE-A67B-FAF50C3913E7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1A14AF15-29CE-4FD6-A530-6F82DED5D716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A2EEBDFA-C53D-44CE-8F40-E8F6285CC012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3EBC6D23-F528-48F5-A932-9F706E27D8D5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A97E392D-B314-4A9E-93E1-405911DB12B2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E4C22402-5DFB-46AE-835D-37E70481A996}">
  <ds:schemaRefs>
    <ds:schemaRef ds:uri="http://schemas.microsoft.com/VisualStudio/2011/storyboarding/control"/>
  </ds:schemaRefs>
</ds:datastoreItem>
</file>

<file path=customXml/itemProps926.xml><?xml version="1.0" encoding="utf-8"?>
<ds:datastoreItem xmlns:ds="http://schemas.openxmlformats.org/officeDocument/2006/customXml" ds:itemID="{7C13E551-74F7-4226-9B82-71D2140965C9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38519124-7905-4BD1-8167-E8559DD734BD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DEE1515A-0022-4687-BCAE-7C04257884FE}">
  <ds:schemaRefs>
    <ds:schemaRef ds:uri="http://schemas.microsoft.com/VisualStudio/2011/storyboarding/control"/>
  </ds:schemaRefs>
</ds:datastoreItem>
</file>

<file path=customXml/itemProps929.xml><?xml version="1.0" encoding="utf-8"?>
<ds:datastoreItem xmlns:ds="http://schemas.openxmlformats.org/officeDocument/2006/customXml" ds:itemID="{B546118D-376E-4E5D-BCB7-CA69D7DA761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13F489E-8504-4C6C-8225-57C5409E58A2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551B2F39-F0C6-42CA-A5A9-F32886EACE6D}">
  <ds:schemaRefs>
    <ds:schemaRef ds:uri="http://schemas.microsoft.com/VisualStudio/2011/storyboarding/control"/>
  </ds:schemaRefs>
</ds:datastoreItem>
</file>

<file path=customXml/itemProps931.xml><?xml version="1.0" encoding="utf-8"?>
<ds:datastoreItem xmlns:ds="http://schemas.openxmlformats.org/officeDocument/2006/customXml" ds:itemID="{2031A691-A789-4ED4-8C80-0F558E6351A9}">
  <ds:schemaRefs>
    <ds:schemaRef ds:uri="http://schemas.microsoft.com/VisualStudio/2011/storyboarding/control"/>
  </ds:schemaRefs>
</ds:datastoreItem>
</file>

<file path=customXml/itemProps932.xml><?xml version="1.0" encoding="utf-8"?>
<ds:datastoreItem xmlns:ds="http://schemas.openxmlformats.org/officeDocument/2006/customXml" ds:itemID="{964F2315-EFC6-401E-A72F-952D82E76683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F0D78917-7D8D-4DF2-9B67-4A91A612FC0C}">
  <ds:schemaRefs>
    <ds:schemaRef ds:uri="http://schemas.microsoft.com/VisualStudio/2011/storyboarding/control"/>
  </ds:schemaRefs>
</ds:datastoreItem>
</file>

<file path=customXml/itemProps934.xml><?xml version="1.0" encoding="utf-8"?>
<ds:datastoreItem xmlns:ds="http://schemas.openxmlformats.org/officeDocument/2006/customXml" ds:itemID="{E5B34918-2EE1-462D-815C-59FFDE835C41}">
  <ds:schemaRefs>
    <ds:schemaRef ds:uri="http://schemas.microsoft.com/VisualStudio/2011/storyboarding/control"/>
  </ds:schemaRefs>
</ds:datastoreItem>
</file>

<file path=customXml/itemProps935.xml><?xml version="1.0" encoding="utf-8"?>
<ds:datastoreItem xmlns:ds="http://schemas.openxmlformats.org/officeDocument/2006/customXml" ds:itemID="{9DA34BB0-F103-4488-B4F5-AE715817B920}">
  <ds:schemaRefs>
    <ds:schemaRef ds:uri="http://schemas.microsoft.com/VisualStudio/2011/storyboarding/control"/>
  </ds:schemaRefs>
</ds:datastoreItem>
</file>

<file path=customXml/itemProps936.xml><?xml version="1.0" encoding="utf-8"?>
<ds:datastoreItem xmlns:ds="http://schemas.openxmlformats.org/officeDocument/2006/customXml" ds:itemID="{51601955-5193-4696-9AFA-5D8AE311DBB5}">
  <ds:schemaRefs>
    <ds:schemaRef ds:uri="http://schemas.microsoft.com/VisualStudio/2011/storyboarding/control"/>
  </ds:schemaRefs>
</ds:datastoreItem>
</file>

<file path=customXml/itemProps937.xml><?xml version="1.0" encoding="utf-8"?>
<ds:datastoreItem xmlns:ds="http://schemas.openxmlformats.org/officeDocument/2006/customXml" ds:itemID="{A1D3EC72-504E-463E-92AB-0AD03ED867EE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36AB5281-6D30-49DA-9250-C10BBD2D38A9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76BC4A4D-2487-47F9-AC6E-03EA708E3D3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39C8C14-19C1-43D4-8700-927C4E69C1A6}">
  <ds:schemaRefs>
    <ds:schemaRef ds:uri="http://schemas.microsoft.com/VisualStudio/2011/storyboarding/control"/>
  </ds:schemaRefs>
</ds:datastoreItem>
</file>

<file path=customXml/itemProps940.xml><?xml version="1.0" encoding="utf-8"?>
<ds:datastoreItem xmlns:ds="http://schemas.openxmlformats.org/officeDocument/2006/customXml" ds:itemID="{D414732C-F1E0-46C0-A8E8-6E8CBF86B134}">
  <ds:schemaRefs>
    <ds:schemaRef ds:uri="http://schemas.microsoft.com/VisualStudio/2011/storyboarding/control"/>
  </ds:schemaRefs>
</ds:datastoreItem>
</file>

<file path=customXml/itemProps941.xml><?xml version="1.0" encoding="utf-8"?>
<ds:datastoreItem xmlns:ds="http://schemas.openxmlformats.org/officeDocument/2006/customXml" ds:itemID="{E50A6528-0B58-4F2E-9E44-5BDB54EFE5E0}">
  <ds:schemaRefs>
    <ds:schemaRef ds:uri="http://schemas.microsoft.com/VisualStudio/2011/storyboarding/control"/>
  </ds:schemaRefs>
</ds:datastoreItem>
</file>

<file path=customXml/itemProps942.xml><?xml version="1.0" encoding="utf-8"?>
<ds:datastoreItem xmlns:ds="http://schemas.openxmlformats.org/officeDocument/2006/customXml" ds:itemID="{4279FD25-7B50-4E1D-937B-1AB587E0D1D5}">
  <ds:schemaRefs>
    <ds:schemaRef ds:uri="http://schemas.microsoft.com/VisualStudio/2011/storyboarding/control"/>
  </ds:schemaRefs>
</ds:datastoreItem>
</file>

<file path=customXml/itemProps943.xml><?xml version="1.0" encoding="utf-8"?>
<ds:datastoreItem xmlns:ds="http://schemas.openxmlformats.org/officeDocument/2006/customXml" ds:itemID="{02645DBE-375C-4002-9E15-CF01ECA28A30}">
  <ds:schemaRefs>
    <ds:schemaRef ds:uri="http://schemas.microsoft.com/VisualStudio/2011/storyboarding/control"/>
  </ds:schemaRefs>
</ds:datastoreItem>
</file>

<file path=customXml/itemProps944.xml><?xml version="1.0" encoding="utf-8"?>
<ds:datastoreItem xmlns:ds="http://schemas.openxmlformats.org/officeDocument/2006/customXml" ds:itemID="{01DADAE4-1E8E-488A-BDBB-2E5FEEF08E97}">
  <ds:schemaRefs>
    <ds:schemaRef ds:uri="http://schemas.microsoft.com/VisualStudio/2011/storyboarding/control"/>
  </ds:schemaRefs>
</ds:datastoreItem>
</file>

<file path=customXml/itemProps945.xml><?xml version="1.0" encoding="utf-8"?>
<ds:datastoreItem xmlns:ds="http://schemas.openxmlformats.org/officeDocument/2006/customXml" ds:itemID="{BC8EFC43-2E97-4B6D-B263-7246CF739216}">
  <ds:schemaRefs>
    <ds:schemaRef ds:uri="http://schemas.microsoft.com/VisualStudio/2011/storyboarding/control"/>
  </ds:schemaRefs>
</ds:datastoreItem>
</file>

<file path=customXml/itemProps946.xml><?xml version="1.0" encoding="utf-8"?>
<ds:datastoreItem xmlns:ds="http://schemas.openxmlformats.org/officeDocument/2006/customXml" ds:itemID="{85D6BF60-CD9E-47F0-9066-2DE4F7F762E9}">
  <ds:schemaRefs>
    <ds:schemaRef ds:uri="http://schemas.microsoft.com/VisualStudio/2011/storyboarding/control"/>
  </ds:schemaRefs>
</ds:datastoreItem>
</file>

<file path=customXml/itemProps947.xml><?xml version="1.0" encoding="utf-8"?>
<ds:datastoreItem xmlns:ds="http://schemas.openxmlformats.org/officeDocument/2006/customXml" ds:itemID="{B1F1D3A5-03DF-4E01-8753-BBCE3986A27F}">
  <ds:schemaRefs>
    <ds:schemaRef ds:uri="http://schemas.microsoft.com/VisualStudio/2011/storyboarding/control"/>
  </ds:schemaRefs>
</ds:datastoreItem>
</file>

<file path=customXml/itemProps948.xml><?xml version="1.0" encoding="utf-8"?>
<ds:datastoreItem xmlns:ds="http://schemas.openxmlformats.org/officeDocument/2006/customXml" ds:itemID="{81FDF979-61E5-4A01-96F1-C4F64A8F7518}">
  <ds:schemaRefs>
    <ds:schemaRef ds:uri="http://schemas.microsoft.com/VisualStudio/2011/storyboarding/control"/>
  </ds:schemaRefs>
</ds:datastoreItem>
</file>

<file path=customXml/itemProps949.xml><?xml version="1.0" encoding="utf-8"?>
<ds:datastoreItem xmlns:ds="http://schemas.openxmlformats.org/officeDocument/2006/customXml" ds:itemID="{9D0BAB20-DC1A-4E54-8019-2837BE1165B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7DB7E14-7F99-4BCE-9A31-DD54F309AA4F}">
  <ds:schemaRefs>
    <ds:schemaRef ds:uri="http://schemas.microsoft.com/VisualStudio/2011/storyboarding/control"/>
  </ds:schemaRefs>
</ds:datastoreItem>
</file>

<file path=customXml/itemProps950.xml><?xml version="1.0" encoding="utf-8"?>
<ds:datastoreItem xmlns:ds="http://schemas.openxmlformats.org/officeDocument/2006/customXml" ds:itemID="{47CA4CD8-79C8-4CF0-A659-6F6AA16C75A0}">
  <ds:schemaRefs>
    <ds:schemaRef ds:uri="http://schemas.microsoft.com/VisualStudio/2011/storyboarding/control"/>
  </ds:schemaRefs>
</ds:datastoreItem>
</file>

<file path=customXml/itemProps951.xml><?xml version="1.0" encoding="utf-8"?>
<ds:datastoreItem xmlns:ds="http://schemas.openxmlformats.org/officeDocument/2006/customXml" ds:itemID="{49973953-4DC3-448A-AA2A-53DD67966789}">
  <ds:schemaRefs>
    <ds:schemaRef ds:uri="http://schemas.microsoft.com/VisualStudio/2011/storyboarding/control"/>
  </ds:schemaRefs>
</ds:datastoreItem>
</file>

<file path=customXml/itemProps952.xml><?xml version="1.0" encoding="utf-8"?>
<ds:datastoreItem xmlns:ds="http://schemas.openxmlformats.org/officeDocument/2006/customXml" ds:itemID="{BBDD7FC1-6D14-4729-BF4B-726FF2BD414E}">
  <ds:schemaRefs>
    <ds:schemaRef ds:uri="http://schemas.microsoft.com/VisualStudio/2011/storyboarding/control"/>
  </ds:schemaRefs>
</ds:datastoreItem>
</file>

<file path=customXml/itemProps953.xml><?xml version="1.0" encoding="utf-8"?>
<ds:datastoreItem xmlns:ds="http://schemas.openxmlformats.org/officeDocument/2006/customXml" ds:itemID="{9BFC87A6-7F09-4332-BC0B-71C9348D89EB}">
  <ds:schemaRefs>
    <ds:schemaRef ds:uri="http://schemas.microsoft.com/VisualStudio/2011/storyboarding/control"/>
  </ds:schemaRefs>
</ds:datastoreItem>
</file>

<file path=customXml/itemProps954.xml><?xml version="1.0" encoding="utf-8"?>
<ds:datastoreItem xmlns:ds="http://schemas.openxmlformats.org/officeDocument/2006/customXml" ds:itemID="{982D0B56-A858-418A-A247-F9CBA5A2BCCD}">
  <ds:schemaRefs>
    <ds:schemaRef ds:uri="http://schemas.microsoft.com/VisualStudio/2011/storyboarding/control"/>
  </ds:schemaRefs>
</ds:datastoreItem>
</file>

<file path=customXml/itemProps955.xml><?xml version="1.0" encoding="utf-8"?>
<ds:datastoreItem xmlns:ds="http://schemas.openxmlformats.org/officeDocument/2006/customXml" ds:itemID="{89732644-C961-44ED-8A9C-7435B2FF1A34}">
  <ds:schemaRefs>
    <ds:schemaRef ds:uri="http://schemas.microsoft.com/VisualStudio/2011/storyboarding/control"/>
  </ds:schemaRefs>
</ds:datastoreItem>
</file>

<file path=customXml/itemProps956.xml><?xml version="1.0" encoding="utf-8"?>
<ds:datastoreItem xmlns:ds="http://schemas.openxmlformats.org/officeDocument/2006/customXml" ds:itemID="{6739DA89-7916-4806-9853-B02682A7AAA6}">
  <ds:schemaRefs>
    <ds:schemaRef ds:uri="http://schemas.microsoft.com/VisualStudio/2011/storyboarding/control"/>
  </ds:schemaRefs>
</ds:datastoreItem>
</file>

<file path=customXml/itemProps957.xml><?xml version="1.0" encoding="utf-8"?>
<ds:datastoreItem xmlns:ds="http://schemas.openxmlformats.org/officeDocument/2006/customXml" ds:itemID="{9D4EC711-C807-46F4-872C-A84700FCEA61}">
  <ds:schemaRefs>
    <ds:schemaRef ds:uri="http://schemas.microsoft.com/VisualStudio/2011/storyboarding/control"/>
  </ds:schemaRefs>
</ds:datastoreItem>
</file>

<file path=customXml/itemProps958.xml><?xml version="1.0" encoding="utf-8"?>
<ds:datastoreItem xmlns:ds="http://schemas.openxmlformats.org/officeDocument/2006/customXml" ds:itemID="{55FE2980-285E-4676-8884-1A180E3628A9}">
  <ds:schemaRefs>
    <ds:schemaRef ds:uri="http://schemas.microsoft.com/VisualStudio/2011/storyboarding/control"/>
  </ds:schemaRefs>
</ds:datastoreItem>
</file>

<file path=customXml/itemProps959.xml><?xml version="1.0" encoding="utf-8"?>
<ds:datastoreItem xmlns:ds="http://schemas.openxmlformats.org/officeDocument/2006/customXml" ds:itemID="{0E5987C9-EE6C-41AD-836A-566892A814E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47AB97A-425C-45DB-BA93-743B5358D8F5}">
  <ds:schemaRefs>
    <ds:schemaRef ds:uri="http://schemas.microsoft.com/VisualStudio/2011/storyboarding/control"/>
  </ds:schemaRefs>
</ds:datastoreItem>
</file>

<file path=customXml/itemProps960.xml><?xml version="1.0" encoding="utf-8"?>
<ds:datastoreItem xmlns:ds="http://schemas.openxmlformats.org/officeDocument/2006/customXml" ds:itemID="{A7A63DD9-C8DC-49A9-9E9E-7BE72651A8FE}">
  <ds:schemaRefs>
    <ds:schemaRef ds:uri="http://schemas.microsoft.com/VisualStudio/2011/storyboarding/control"/>
  </ds:schemaRefs>
</ds:datastoreItem>
</file>

<file path=customXml/itemProps961.xml><?xml version="1.0" encoding="utf-8"?>
<ds:datastoreItem xmlns:ds="http://schemas.openxmlformats.org/officeDocument/2006/customXml" ds:itemID="{6F22B9D9-485B-4408-87C8-52EC459A7CE1}">
  <ds:schemaRefs>
    <ds:schemaRef ds:uri="http://schemas.microsoft.com/VisualStudio/2011/storyboarding/control"/>
  </ds:schemaRefs>
</ds:datastoreItem>
</file>

<file path=customXml/itemProps962.xml><?xml version="1.0" encoding="utf-8"?>
<ds:datastoreItem xmlns:ds="http://schemas.openxmlformats.org/officeDocument/2006/customXml" ds:itemID="{929ADDDE-1106-4928-A36F-5116F5CA0010}">
  <ds:schemaRefs>
    <ds:schemaRef ds:uri="http://schemas.microsoft.com/VisualStudio/2011/storyboarding/control"/>
  </ds:schemaRefs>
</ds:datastoreItem>
</file>

<file path=customXml/itemProps963.xml><?xml version="1.0" encoding="utf-8"?>
<ds:datastoreItem xmlns:ds="http://schemas.openxmlformats.org/officeDocument/2006/customXml" ds:itemID="{0301FDA6-F002-496E-BCC9-68DD8EA1FF0A}">
  <ds:schemaRefs>
    <ds:schemaRef ds:uri="http://schemas.microsoft.com/VisualStudio/2011/storyboarding/control"/>
  </ds:schemaRefs>
</ds:datastoreItem>
</file>

<file path=customXml/itemProps964.xml><?xml version="1.0" encoding="utf-8"?>
<ds:datastoreItem xmlns:ds="http://schemas.openxmlformats.org/officeDocument/2006/customXml" ds:itemID="{3DC06449-B97D-4BE1-9B8D-9085C107725B}">
  <ds:schemaRefs>
    <ds:schemaRef ds:uri="http://schemas.microsoft.com/VisualStudio/2011/storyboarding/control"/>
  </ds:schemaRefs>
</ds:datastoreItem>
</file>

<file path=customXml/itemProps965.xml><?xml version="1.0" encoding="utf-8"?>
<ds:datastoreItem xmlns:ds="http://schemas.openxmlformats.org/officeDocument/2006/customXml" ds:itemID="{F2F0AC7B-94B7-47D5-B9FF-2D01E6768EFA}">
  <ds:schemaRefs>
    <ds:schemaRef ds:uri="http://schemas.microsoft.com/VisualStudio/2011/storyboarding/control"/>
  </ds:schemaRefs>
</ds:datastoreItem>
</file>

<file path=customXml/itemProps966.xml><?xml version="1.0" encoding="utf-8"?>
<ds:datastoreItem xmlns:ds="http://schemas.openxmlformats.org/officeDocument/2006/customXml" ds:itemID="{3C1C5E54-3EC4-4103-A6EA-C44A51D89CE3}">
  <ds:schemaRefs>
    <ds:schemaRef ds:uri="http://schemas.microsoft.com/VisualStudio/2011/storyboarding/control"/>
  </ds:schemaRefs>
</ds:datastoreItem>
</file>

<file path=customXml/itemProps967.xml><?xml version="1.0" encoding="utf-8"?>
<ds:datastoreItem xmlns:ds="http://schemas.openxmlformats.org/officeDocument/2006/customXml" ds:itemID="{5569F94D-3226-4B3E-B2FA-DF0E4F08C41A}">
  <ds:schemaRefs>
    <ds:schemaRef ds:uri="http://schemas.microsoft.com/VisualStudio/2011/storyboarding/control"/>
  </ds:schemaRefs>
</ds:datastoreItem>
</file>

<file path=customXml/itemProps968.xml><?xml version="1.0" encoding="utf-8"?>
<ds:datastoreItem xmlns:ds="http://schemas.openxmlformats.org/officeDocument/2006/customXml" ds:itemID="{1A860618-B935-4AA3-AD6D-0AE799563DE5}">
  <ds:schemaRefs>
    <ds:schemaRef ds:uri="http://schemas.microsoft.com/VisualStudio/2011/storyboarding/control"/>
  </ds:schemaRefs>
</ds:datastoreItem>
</file>

<file path=customXml/itemProps969.xml><?xml version="1.0" encoding="utf-8"?>
<ds:datastoreItem xmlns:ds="http://schemas.openxmlformats.org/officeDocument/2006/customXml" ds:itemID="{B0CCE5CD-9B21-4C08-8796-3305EC45F5F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929270B-0A02-4D2E-B8BC-8DEE122101B1}">
  <ds:schemaRefs>
    <ds:schemaRef ds:uri="http://schemas.microsoft.com/VisualStudio/2011/storyboarding/control"/>
  </ds:schemaRefs>
</ds:datastoreItem>
</file>

<file path=customXml/itemProps970.xml><?xml version="1.0" encoding="utf-8"?>
<ds:datastoreItem xmlns:ds="http://schemas.openxmlformats.org/officeDocument/2006/customXml" ds:itemID="{684C1C29-9F5C-498F-97BE-857B05F8F035}">
  <ds:schemaRefs>
    <ds:schemaRef ds:uri="http://schemas.microsoft.com/VisualStudio/2011/storyboarding/control"/>
  </ds:schemaRefs>
</ds:datastoreItem>
</file>

<file path=customXml/itemProps971.xml><?xml version="1.0" encoding="utf-8"?>
<ds:datastoreItem xmlns:ds="http://schemas.openxmlformats.org/officeDocument/2006/customXml" ds:itemID="{45B435F0-F4E0-4443-B8CF-811DAC320299}">
  <ds:schemaRefs>
    <ds:schemaRef ds:uri="http://schemas.microsoft.com/VisualStudio/2011/storyboarding/control"/>
  </ds:schemaRefs>
</ds:datastoreItem>
</file>

<file path=customXml/itemProps972.xml><?xml version="1.0" encoding="utf-8"?>
<ds:datastoreItem xmlns:ds="http://schemas.openxmlformats.org/officeDocument/2006/customXml" ds:itemID="{B1672B74-4CAE-4732-80F4-5BE713DC9DB3}">
  <ds:schemaRefs>
    <ds:schemaRef ds:uri="http://schemas.microsoft.com/VisualStudio/2011/storyboarding/control"/>
  </ds:schemaRefs>
</ds:datastoreItem>
</file>

<file path=customXml/itemProps973.xml><?xml version="1.0" encoding="utf-8"?>
<ds:datastoreItem xmlns:ds="http://schemas.openxmlformats.org/officeDocument/2006/customXml" ds:itemID="{2B552609-D25E-4270-B7F9-0984B3061009}">
  <ds:schemaRefs>
    <ds:schemaRef ds:uri="http://schemas.microsoft.com/VisualStudio/2011/storyboarding/control"/>
  </ds:schemaRefs>
</ds:datastoreItem>
</file>

<file path=customXml/itemProps974.xml><?xml version="1.0" encoding="utf-8"?>
<ds:datastoreItem xmlns:ds="http://schemas.openxmlformats.org/officeDocument/2006/customXml" ds:itemID="{41B88F73-FC6B-4342-9AA7-08506D759DCE}">
  <ds:schemaRefs>
    <ds:schemaRef ds:uri="http://schemas.microsoft.com/VisualStudio/2011/storyboarding/control"/>
  </ds:schemaRefs>
</ds:datastoreItem>
</file>

<file path=customXml/itemProps975.xml><?xml version="1.0" encoding="utf-8"?>
<ds:datastoreItem xmlns:ds="http://schemas.openxmlformats.org/officeDocument/2006/customXml" ds:itemID="{FDA2E977-E761-419A-B46E-A1B23C0EF250}">
  <ds:schemaRefs>
    <ds:schemaRef ds:uri="http://schemas.microsoft.com/VisualStudio/2011/storyboarding/control"/>
  </ds:schemaRefs>
</ds:datastoreItem>
</file>

<file path=customXml/itemProps976.xml><?xml version="1.0" encoding="utf-8"?>
<ds:datastoreItem xmlns:ds="http://schemas.openxmlformats.org/officeDocument/2006/customXml" ds:itemID="{F0E6B549-4D87-4A19-871A-8B8ACE697E7F}">
  <ds:schemaRefs>
    <ds:schemaRef ds:uri="http://schemas.microsoft.com/VisualStudio/2011/storyboarding/control"/>
  </ds:schemaRefs>
</ds:datastoreItem>
</file>

<file path=customXml/itemProps977.xml><?xml version="1.0" encoding="utf-8"?>
<ds:datastoreItem xmlns:ds="http://schemas.openxmlformats.org/officeDocument/2006/customXml" ds:itemID="{C1FC4078-2AB7-40BD-8017-0161C940A9CA}">
  <ds:schemaRefs>
    <ds:schemaRef ds:uri="http://schemas.microsoft.com/VisualStudio/2011/storyboarding/control"/>
  </ds:schemaRefs>
</ds:datastoreItem>
</file>

<file path=customXml/itemProps978.xml><?xml version="1.0" encoding="utf-8"?>
<ds:datastoreItem xmlns:ds="http://schemas.openxmlformats.org/officeDocument/2006/customXml" ds:itemID="{9B8076DB-9BE6-49AC-BF0D-555E09B6BFC5}">
  <ds:schemaRefs>
    <ds:schemaRef ds:uri="http://schemas.microsoft.com/VisualStudio/2011/storyboarding/control"/>
  </ds:schemaRefs>
</ds:datastoreItem>
</file>

<file path=customXml/itemProps979.xml><?xml version="1.0" encoding="utf-8"?>
<ds:datastoreItem xmlns:ds="http://schemas.openxmlformats.org/officeDocument/2006/customXml" ds:itemID="{ADE63026-3804-43DD-9876-9BC486F7071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0448F29-31DB-49D3-A0A3-56D57A7AC5BE}">
  <ds:schemaRefs>
    <ds:schemaRef ds:uri="http://schemas.microsoft.com/VisualStudio/2011/storyboarding/control"/>
  </ds:schemaRefs>
</ds:datastoreItem>
</file>

<file path=customXml/itemProps980.xml><?xml version="1.0" encoding="utf-8"?>
<ds:datastoreItem xmlns:ds="http://schemas.openxmlformats.org/officeDocument/2006/customXml" ds:itemID="{01F84D62-8C50-4956-A8A2-D1749EBDBA2A}">
  <ds:schemaRefs>
    <ds:schemaRef ds:uri="http://schemas.microsoft.com/VisualStudio/2011/storyboarding/control"/>
  </ds:schemaRefs>
</ds:datastoreItem>
</file>

<file path=customXml/itemProps981.xml><?xml version="1.0" encoding="utf-8"?>
<ds:datastoreItem xmlns:ds="http://schemas.openxmlformats.org/officeDocument/2006/customXml" ds:itemID="{AD32AA06-02A4-48E6-9D7A-6022C8688E79}">
  <ds:schemaRefs>
    <ds:schemaRef ds:uri="http://schemas.microsoft.com/VisualStudio/2011/storyboarding/control"/>
  </ds:schemaRefs>
</ds:datastoreItem>
</file>

<file path=customXml/itemProps982.xml><?xml version="1.0" encoding="utf-8"?>
<ds:datastoreItem xmlns:ds="http://schemas.openxmlformats.org/officeDocument/2006/customXml" ds:itemID="{AE0D5993-A39F-4184-91B2-B16C695F8996}">
  <ds:schemaRefs>
    <ds:schemaRef ds:uri="http://schemas.microsoft.com/VisualStudio/2011/storyboarding/control"/>
  </ds:schemaRefs>
</ds:datastoreItem>
</file>

<file path=customXml/itemProps983.xml><?xml version="1.0" encoding="utf-8"?>
<ds:datastoreItem xmlns:ds="http://schemas.openxmlformats.org/officeDocument/2006/customXml" ds:itemID="{11EDB435-E8A0-4411-A92F-C1B8E31AA618}">
  <ds:schemaRefs>
    <ds:schemaRef ds:uri="http://schemas.microsoft.com/VisualStudio/2011/storyboarding/control"/>
  </ds:schemaRefs>
</ds:datastoreItem>
</file>

<file path=customXml/itemProps984.xml><?xml version="1.0" encoding="utf-8"?>
<ds:datastoreItem xmlns:ds="http://schemas.openxmlformats.org/officeDocument/2006/customXml" ds:itemID="{08B20B5C-55DC-4E6E-8C47-9543829090D1}">
  <ds:schemaRefs>
    <ds:schemaRef ds:uri="http://schemas.microsoft.com/VisualStudio/2011/storyboarding/control"/>
  </ds:schemaRefs>
</ds:datastoreItem>
</file>

<file path=customXml/itemProps985.xml><?xml version="1.0" encoding="utf-8"?>
<ds:datastoreItem xmlns:ds="http://schemas.openxmlformats.org/officeDocument/2006/customXml" ds:itemID="{FD4659B5-24F1-4974-9271-91BC7E5D6703}">
  <ds:schemaRefs>
    <ds:schemaRef ds:uri="http://schemas.microsoft.com/VisualStudio/2011/storyboarding/control"/>
  </ds:schemaRefs>
</ds:datastoreItem>
</file>

<file path=customXml/itemProps986.xml><?xml version="1.0" encoding="utf-8"?>
<ds:datastoreItem xmlns:ds="http://schemas.openxmlformats.org/officeDocument/2006/customXml" ds:itemID="{EF772F68-631C-4CAE-962B-323188832F04}">
  <ds:schemaRefs>
    <ds:schemaRef ds:uri="http://schemas.microsoft.com/VisualStudio/2011/storyboarding/control"/>
  </ds:schemaRefs>
</ds:datastoreItem>
</file>

<file path=customXml/itemProps987.xml><?xml version="1.0" encoding="utf-8"?>
<ds:datastoreItem xmlns:ds="http://schemas.openxmlformats.org/officeDocument/2006/customXml" ds:itemID="{1A8CE078-DB86-4CF9-9252-CA30C34F1638}">
  <ds:schemaRefs>
    <ds:schemaRef ds:uri="http://schemas.microsoft.com/VisualStudio/2011/storyboarding/control"/>
  </ds:schemaRefs>
</ds:datastoreItem>
</file>

<file path=customXml/itemProps988.xml><?xml version="1.0" encoding="utf-8"?>
<ds:datastoreItem xmlns:ds="http://schemas.openxmlformats.org/officeDocument/2006/customXml" ds:itemID="{F9690162-700E-4A14-9E41-F3F0C8BB07F4}">
  <ds:schemaRefs>
    <ds:schemaRef ds:uri="http://schemas.microsoft.com/VisualStudio/2011/storyboarding/control"/>
  </ds:schemaRefs>
</ds:datastoreItem>
</file>

<file path=customXml/itemProps989.xml><?xml version="1.0" encoding="utf-8"?>
<ds:datastoreItem xmlns:ds="http://schemas.openxmlformats.org/officeDocument/2006/customXml" ds:itemID="{7A767CA6-2EFD-40C2-8326-C379FA86487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25411ED-A10E-40E0-B369-454CD37D45EA}">
  <ds:schemaRefs>
    <ds:schemaRef ds:uri="http://schemas.microsoft.com/VisualStudio/2011/storyboarding/control"/>
  </ds:schemaRefs>
</ds:datastoreItem>
</file>

<file path=customXml/itemProps990.xml><?xml version="1.0" encoding="utf-8"?>
<ds:datastoreItem xmlns:ds="http://schemas.openxmlformats.org/officeDocument/2006/customXml" ds:itemID="{E2A3D36E-DD2B-4CFF-8FA5-B4BB0A851FDF}">
  <ds:schemaRefs>
    <ds:schemaRef ds:uri="http://schemas.microsoft.com/VisualStudio/2011/storyboarding/control"/>
  </ds:schemaRefs>
</ds:datastoreItem>
</file>

<file path=customXml/itemProps991.xml><?xml version="1.0" encoding="utf-8"?>
<ds:datastoreItem xmlns:ds="http://schemas.openxmlformats.org/officeDocument/2006/customXml" ds:itemID="{DACD8E5C-D37B-4556-A287-111F93F771D6}">
  <ds:schemaRefs>
    <ds:schemaRef ds:uri="http://schemas.microsoft.com/VisualStudio/2011/storyboarding/control"/>
  </ds:schemaRefs>
</ds:datastoreItem>
</file>

<file path=customXml/itemProps992.xml><?xml version="1.0" encoding="utf-8"?>
<ds:datastoreItem xmlns:ds="http://schemas.openxmlformats.org/officeDocument/2006/customXml" ds:itemID="{54DAC5A0-572D-479F-B515-B8C8222CAD9F}">
  <ds:schemaRefs>
    <ds:schemaRef ds:uri="http://schemas.microsoft.com/VisualStudio/2011/storyboarding/control"/>
  </ds:schemaRefs>
</ds:datastoreItem>
</file>

<file path=customXml/itemProps993.xml><?xml version="1.0" encoding="utf-8"?>
<ds:datastoreItem xmlns:ds="http://schemas.openxmlformats.org/officeDocument/2006/customXml" ds:itemID="{6F4B3031-E342-4575-8DF4-7B4BA8FF653C}">
  <ds:schemaRefs>
    <ds:schemaRef ds:uri="http://schemas.microsoft.com/VisualStudio/2011/storyboarding/control"/>
  </ds:schemaRefs>
</ds:datastoreItem>
</file>

<file path=customXml/itemProps994.xml><?xml version="1.0" encoding="utf-8"?>
<ds:datastoreItem xmlns:ds="http://schemas.openxmlformats.org/officeDocument/2006/customXml" ds:itemID="{C5914E9D-CB17-45B6-820E-3B3E58A4A330}">
  <ds:schemaRefs>
    <ds:schemaRef ds:uri="http://schemas.microsoft.com/VisualStudio/2011/storyboarding/control"/>
  </ds:schemaRefs>
</ds:datastoreItem>
</file>

<file path=customXml/itemProps995.xml><?xml version="1.0" encoding="utf-8"?>
<ds:datastoreItem xmlns:ds="http://schemas.openxmlformats.org/officeDocument/2006/customXml" ds:itemID="{FFD02656-86FB-4F75-9BD1-8B184B0C26F2}">
  <ds:schemaRefs>
    <ds:schemaRef ds:uri="http://schemas.microsoft.com/VisualStudio/2011/storyboarding/control"/>
  </ds:schemaRefs>
</ds:datastoreItem>
</file>

<file path=customXml/itemProps996.xml><?xml version="1.0" encoding="utf-8"?>
<ds:datastoreItem xmlns:ds="http://schemas.openxmlformats.org/officeDocument/2006/customXml" ds:itemID="{4437B866-3CEE-48FC-9761-E2D062979049}">
  <ds:schemaRefs>
    <ds:schemaRef ds:uri="http://schemas.microsoft.com/VisualStudio/2011/storyboarding/control"/>
  </ds:schemaRefs>
</ds:datastoreItem>
</file>

<file path=customXml/itemProps997.xml><?xml version="1.0" encoding="utf-8"?>
<ds:datastoreItem xmlns:ds="http://schemas.openxmlformats.org/officeDocument/2006/customXml" ds:itemID="{0FFEF57B-4A8B-49C6-8232-F6F0E80354AD}">
  <ds:schemaRefs>
    <ds:schemaRef ds:uri="http://schemas.microsoft.com/VisualStudio/2011/storyboarding/control"/>
  </ds:schemaRefs>
</ds:datastoreItem>
</file>

<file path=customXml/itemProps998.xml><?xml version="1.0" encoding="utf-8"?>
<ds:datastoreItem xmlns:ds="http://schemas.openxmlformats.org/officeDocument/2006/customXml" ds:itemID="{8B2ED59F-B8E2-4635-8CA8-8D4824FA4234}">
  <ds:schemaRefs>
    <ds:schemaRef ds:uri="http://schemas.microsoft.com/VisualStudio/2011/storyboarding/control"/>
  </ds:schemaRefs>
</ds:datastoreItem>
</file>

<file path=customXml/itemProps999.xml><?xml version="1.0" encoding="utf-8"?>
<ds:datastoreItem xmlns:ds="http://schemas.openxmlformats.org/officeDocument/2006/customXml" ds:itemID="{A14561C4-E301-4C1A-9847-E06591F40B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1512</Words>
  <Application>Microsoft Office PowerPoint</Application>
  <PresentationFormat>Panorámica</PresentationFormat>
  <Paragraphs>862</Paragraphs>
  <Slides>32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Javier</dc:creator>
  <cp:lastModifiedBy>Víctor J. G. Mascareñas</cp:lastModifiedBy>
  <cp:revision>268</cp:revision>
  <dcterms:created xsi:type="dcterms:W3CDTF">2018-08-20T14:07:05Z</dcterms:created>
  <dcterms:modified xsi:type="dcterms:W3CDTF">2018-09-27T19:40:11Z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