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"/>
  </p:sldMasterIdLst>
  <p:notesMasterIdLst>
    <p:notesMasterId r:id="rId49"/>
  </p:notesMasterIdLst>
  <p:sldIdLst>
    <p:sldId id="257" r:id="rId46"/>
    <p:sldId id="258" r:id="rId47"/>
    <p:sldId id="256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DB2-C7DC-4050-8BA1-4C34E8419D20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BB97-0FFD-413E-808D-11F81E7FC9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01 – Iniciar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0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06 – Confirmar registro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1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53D4-CDB0-483F-8340-5506F147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666B5-7B67-49EA-8E2D-9DE4539C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7BEA6-2F2A-4A8A-A262-741C6FC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87323-F407-409B-A827-D886060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F657-77A9-42B4-B7A4-05CCF2B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C89E-37B1-4D2A-8F26-696CFF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61BD5A-0AAB-4579-ACE2-57F369C7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319FB-6E77-4134-BD5A-48764F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B6026-F317-4890-971D-033CA278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4AE93-5A4E-46D2-8FB1-B6C8C35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E8AA1-2860-4CA6-B11B-BE30960B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85994-BFB7-4784-8ECF-5C7FB2A4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1E658-19F7-45C3-95D4-530DA7E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949FD-1034-4907-A339-48805EB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D1060-53DE-48E0-8610-F0849CD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8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621E2-3DD8-4F2D-9E9B-5E5CC38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18840-F762-48B3-B290-2F0224B0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3EEFB-2C76-431A-AB6A-6B24022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4FDE3-4B98-4180-85DC-4E5DD00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F56F6-D1C0-4F2C-99D8-70A6692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8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6DD3-8DE1-4BFF-8B05-348A72B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7CB0F-27CA-4FB5-98B9-2251B49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C4F80-527B-47FB-9274-08A71EE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D4E29-80FA-453F-AD0F-614BFE8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FD1E3-220A-4DC3-9D93-A7F221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FD4C-7C42-4DF1-8520-73671DF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90D08-86F0-4FF7-A766-A80CD647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DE458-8040-4C58-8D05-4A2806B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C7A03-50E9-40A6-9713-6D3625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EA1A0-6020-4548-8FBC-9240386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E7C62B-D878-488B-BD6E-EE8C851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15DB-E244-4C12-91B8-55AEF92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AB20F-49E5-48FE-A215-223887D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D671C-1B0E-4DA2-A825-7E1C1983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D7C50C-9334-44DE-B094-995CE34C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B29CC1-2FB5-412C-951E-08137B24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0895B-54A1-4100-83E8-43DD3F3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5AB1F-67C7-4C5F-9BC3-C9E4517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1D5AFF-03B2-4C44-9302-469BEDB9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25DE-8F52-4EEB-B626-14B0566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3D07C-E100-4D12-932C-8364283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BA1FC-B9B9-4583-B168-B4791FB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2D067-9308-4941-BAF7-825B84D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64FE52-7425-40E0-9913-EEFB431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6A9C21-8031-4896-914A-F8FEB78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8515A-E27D-4341-99E0-A6AD79D4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B18E-737D-40BC-8776-945F22E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D856B-A487-42B8-A6AE-88FC5D5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37C0F-22F4-4ACB-8D21-A1723F94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4892A-41FB-4E0A-88E2-5C3FA0A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A23CD-7E74-4A76-B4C0-33118F3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B47A2-A2AE-44E9-BCE0-7B66115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879FB-A03F-4DE3-8CC6-AE2A41A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25D1D-23E3-4B81-8AB8-7221AE03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C77C0-666D-4041-8CF8-E5DF54EF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9ABD5-4A76-4602-ACFB-E67CED5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60B08-73A6-4401-AB74-440DA3E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E8717-C7B0-4EFB-933F-D66697C4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B85B8-4A15-4CCE-91F8-768C436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321FB-3652-4788-B6A7-2079DC15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E9586-B075-45BF-988F-D07E0549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E297-CD48-4C8E-87AF-8E927C19541E}" type="datetimeFigureOut">
              <a:rPr lang="es-MX" smtClean="0"/>
              <a:t>13/10/2018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E1572-2516-4963-B36D-BF5C15C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FCBF0-91D5-441D-9C8B-B86D0886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31.xml"/><Relationship Id="rId26" Type="http://schemas.openxmlformats.org/officeDocument/2006/relationships/image" Target="../media/image6.png"/><Relationship Id="rId39" Type="http://schemas.openxmlformats.org/officeDocument/2006/relationships/image" Target="../media/image17.png"/><Relationship Id="rId21" Type="http://schemas.openxmlformats.org/officeDocument/2006/relationships/image" Target="../media/image1.png"/><Relationship Id="rId34" Type="http://schemas.openxmlformats.org/officeDocument/2006/relationships/image" Target="../media/image12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30.xml"/><Relationship Id="rId25" Type="http://schemas.openxmlformats.org/officeDocument/2006/relationships/image" Target="../media/image5.png"/><Relationship Id="rId33" Type="http://schemas.microsoft.com/office/2007/relationships/hdphoto" Target="../media/hdphoto1.wdp"/><Relationship Id="rId38" Type="http://schemas.openxmlformats.org/officeDocument/2006/relationships/image" Target="../media/image16.png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37.xml"/><Relationship Id="rId20" Type="http://schemas.openxmlformats.org/officeDocument/2006/relationships/notesSlide" Target="../notesSlides/notesSlide2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40.xml"/><Relationship Id="rId24" Type="http://schemas.openxmlformats.org/officeDocument/2006/relationships/image" Target="../media/image4.png"/><Relationship Id="rId32" Type="http://schemas.openxmlformats.org/officeDocument/2006/relationships/image" Target="../media/image11.png"/><Relationship Id="rId37" Type="http://schemas.openxmlformats.org/officeDocument/2006/relationships/image" Target="../media/image15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36.xml"/><Relationship Id="rId23" Type="http://schemas.openxmlformats.org/officeDocument/2006/relationships/image" Target="../media/image3.png"/><Relationship Id="rId28" Type="http://schemas.openxmlformats.org/officeDocument/2006/relationships/hyperlink" Target="https://www.google.com.mx/url?sa=i&amp;rct=j&amp;q=&amp;esrc=s&amp;source=images&amp;cd=&amp;cad=rja&amp;uact=8&amp;ved=2ahUKEwj55IuS24TeAhUM26wKHed3CRkQjRx6BAgBEAU&amp;url=http%3A%2F%2Fwww.stickpng.com%2Fes%2Fcat%2Ficonos-logotipos-emojis%2Fusuarios%3Fpage%3D1&amp;psig=AOvVaw10Um6JjsnOvFUxnq0pcwze&amp;ust=1539564498927510" TargetMode="External"/><Relationship Id="rId36" Type="http://schemas.openxmlformats.org/officeDocument/2006/relationships/image" Target="../media/image14.png"/><Relationship Id="rId10" Type="http://schemas.openxmlformats.org/officeDocument/2006/relationships/customXml" Target="../../customXml/item44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39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9.png"/><Relationship Id="rId35" Type="http://schemas.openxmlformats.org/officeDocument/2006/relationships/image" Target="../media/image13.png"/><Relationship Id="rId8" Type="http://schemas.openxmlformats.org/officeDocument/2006/relationships/customXml" Target="../../customXml/item27.xml"/><Relationship Id="rId3" Type="http://schemas.openxmlformats.org/officeDocument/2006/relationships/customXml" Target="../../customXml/item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5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2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59924" y="1919648"/>
            <a:ext cx="24721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D858104E-038C-401F-9331-AA2DF213EC1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59924" y="2914816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Usuario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33B06CA-BBEA-4F90-A1F4-0729857414E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59924" y="3414133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Contraseña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885B1F2-7066-4587-B1A3-0D5370D88D3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859924" y="3913450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18383" y="4550697"/>
            <a:ext cx="155523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tengo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una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cuenta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8"/>
            <a:extLst>
              <a:ext uri="{FF2B5EF4-FFF2-40B4-BE49-F238E27FC236}">
                <a16:creationId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extLst>
              <a:ext uri="{FF2B5EF4-FFF2-40B4-BE49-F238E27FC236}">
                <a16:creationId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extLst>
              <a:ext uri="{FF2B5EF4-FFF2-40B4-BE49-F238E27FC236}">
                <a16:creationId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110" name="Content">
            <a:extLst>
              <a:ext uri="{FF2B5EF4-FFF2-40B4-BE49-F238E27FC236}">
                <a16:creationId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3460189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9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http://www.repositoriouv.mx/confirmacion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496315" y="1919648"/>
            <a:ext cx="11993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69311" y="4550697"/>
            <a:ext cx="185339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Continuar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 mi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58019DF-A6FB-4CB3-8399-7F53BF631F3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11524" y="2989632"/>
            <a:ext cx="7168950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Has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confirmado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tu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Juan Carlos, continua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enlace</a:t>
            </a:r>
          </a:p>
        </p:txBody>
      </p:sp>
    </p:spTree>
    <p:extLst>
      <p:ext uri="{BB962C8B-B14F-4D97-AF65-F5344CB8AC3E}">
        <p14:creationId xmlns:p14="http://schemas.microsoft.com/office/powerpoint/2010/main" val="2188871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8D81B6F-BE26-4A52-827E-6D0420314A2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F0DA38-1986-4DAB-BF65-15C3D4E8C1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9CAECB1-C3E9-4553-AC9A-6F1E4D5EFF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42CC83-642C-4FEB-9C73-96B267D28C4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6B004F4-612C-4678-9C91-A32C1118C30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4C078BD-B7C6-4232-A0A1-09EC03ACAE0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A8E069B-E336-47A0-9BDB-FE096B1C405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79D6FE4-456B-49B9-830E-6559B351BF4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AB21784-DCD5-4DDE-ADA2-E306BC4E601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C298D25-7E6D-413C-B679-6E00563C62F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F74691C-D5AA-40DA-97AB-FE01A539C04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83AAEB0-9407-4694-A320-3C16B05BC67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4F08E0A-31F4-4462-9CDE-78A47A65F8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B2C5266-A809-4630-A80F-57ECBE121C8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DF914A3-A623-470A-920C-AB2740CDE79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2829B6-7882-4524-AA19-FB0AF59B96D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DB6FDB1-69E5-45C1-AF3F-BDD1DEB2EB9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167DA7F-5DA9-420E-8292-FCD808F255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694FD44-683D-4E92-9098-79FE270A652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61AABDC-3706-4EAF-A783-B70448E2BA8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A84746-C966-41AB-B7BB-7D0080E4DD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980DD72-5243-4234-9BB8-207FBC2718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0ED1DF-12F7-41CD-AC3D-3D47A69BAF4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3F5182-C1B3-4F2D-B536-FC558F7AF95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6D2BAB8-3F3D-4719-A5D8-DE2FF41E16E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A2BFA52-4A3E-462F-B1E6-D85E5E995C7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45085E0-0893-4EEB-8346-E4BF9E1D8BA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195D455-7A95-4EAE-A9E7-A402096C104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516EA6B-196E-4D6E-8253-18BAC0EF962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016485D-1097-4E97-9016-A7B23DE4822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22101A8-15C7-4FBB-9D63-262FD51265E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4D58D84-D136-4CE4-B745-4C744F62BBC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0911195-855E-4B53-92C7-777DB6D0924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460E81C-73A8-4FED-A025-A889D34F9E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7C3B091-09CA-4C61-B5E3-22E0717CE0A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CAC6399-6732-4330-B963-02ABF850024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18752C0-478A-40E9-B165-E6A02CF5CDC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8316EDB-CA88-4711-BEC6-B4CD89CC0CC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7B77CF9-0838-4CB4-B143-D45DF598F8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83D48B3-1CF2-404B-B957-BBA53C23BA9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3BFA383-1590-4810-A264-4D5D3DDB13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1A8B44B-58EC-4FA9-B931-CCCF7A6D936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571053C-228C-42E6-A1F5-1D4F28F7093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83B7E8-A188-4F5D-BAE9-55D82BC136E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Panorámica</PresentationFormat>
  <Paragraphs>42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15</cp:revision>
  <dcterms:created xsi:type="dcterms:W3CDTF">2018-10-13T23:15:02Z</dcterms:created>
  <dcterms:modified xsi:type="dcterms:W3CDTF">2018-10-14T01:24:51Z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