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4"/>
  </p:sldMasterIdLst>
  <p:notesMasterIdLst>
    <p:notesMasterId r:id="rId79"/>
  </p:notesMasterIdLst>
  <p:sldIdLst>
    <p:sldId id="257" r:id="rId75"/>
    <p:sldId id="259" r:id="rId76"/>
    <p:sldId id="258" r:id="rId77"/>
    <p:sldId id="256" r:id="rId7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Master" Target="slideMasters/slideMaster1.xml"/><Relationship Id="rId79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theme" Target="theme/them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4.xml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2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DB2-C7DC-4050-8BA1-4C34E8419D20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BB97-0FFD-413E-808D-11F81E7FC9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01 – Iniciar sesión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10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03 – Modificar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39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06 – Confirmar registro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17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53D4-CDB0-483F-8340-5506F147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666B5-7B67-49EA-8E2D-9DE4539C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7BEA6-2F2A-4A8A-A262-741C6FC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87323-F407-409B-A827-D886060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BF657-77A9-42B4-B7A4-05CCF2B5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8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0C89E-37B1-4D2A-8F26-696CFF87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61BD5A-0AAB-4579-ACE2-57F369C7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319FB-6E77-4134-BD5A-48764F14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B6026-F317-4890-971D-033CA278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D4AE93-5A4E-46D2-8FB1-B6C8C35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5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EE8AA1-2860-4CA6-B11B-BE30960B2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85994-BFB7-4784-8ECF-5C7FB2A4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1E658-19F7-45C3-95D4-530DA7EF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949FD-1034-4907-A339-48805EB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D1060-53DE-48E0-8610-F0849CD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8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621E2-3DD8-4F2D-9E9B-5E5CC382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18840-F762-48B3-B290-2F0224B0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3EEFB-2C76-431A-AB6A-6B24022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4FDE3-4B98-4180-85DC-4E5DD002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F56F6-D1C0-4F2C-99D8-70A6692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8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6DD3-8DE1-4BFF-8B05-348A72B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7CB0F-27CA-4FB5-98B9-2251B495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C4F80-527B-47FB-9274-08A71EEF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D4E29-80FA-453F-AD0F-614BFE8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FD1E3-220A-4DC3-9D93-A7F2210C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FD4C-7C42-4DF1-8520-73671DF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90D08-86F0-4FF7-A766-A80CD647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9DE458-8040-4C58-8D05-4A2806B3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C7A03-50E9-40A6-9713-6D36255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EA1A0-6020-4548-8FBC-92403861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E7C62B-D878-488B-BD6E-EE8C851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71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915DB-E244-4C12-91B8-55AEF924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3AB20F-49E5-48FE-A215-223887D1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1D671C-1B0E-4DA2-A825-7E1C19834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D7C50C-9334-44DE-B094-995CE34CD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B29CC1-2FB5-412C-951E-08137B24B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60895B-54A1-4100-83E8-43DD3F3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05AB1F-67C7-4C5F-9BC3-C9E4517D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1D5AFF-03B2-4C44-9302-469BEDB9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4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25DE-8F52-4EEB-B626-14B05660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3D07C-E100-4D12-932C-8364283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BA1FC-B9B9-4583-B168-B4791FB1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E2D067-9308-4941-BAF7-825B84DB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84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64FE52-7425-40E0-9913-EEFB431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6A9C21-8031-4896-914A-F8FEB788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8515A-E27D-4341-99E0-A6AD79D4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AB18E-737D-40BC-8776-945F22E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D856B-A487-42B8-A6AE-88FC5D50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37C0F-22F4-4ACB-8D21-A1723F94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D4892A-41FB-4E0A-88E2-5C3FA0A5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A23CD-7E74-4A76-B4C0-33118F30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B47A2-A2AE-44E9-BCE0-7B66115F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1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879FB-A03F-4DE3-8CC6-AE2A41AA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25D1D-23E3-4B81-8AB8-7221AE03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1C77C0-666D-4041-8CF8-E5DF54EF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9ABD5-4A76-4602-ACFB-E67CED5E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760B08-73A6-4401-AB74-440DA3E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E8717-C7B0-4EFB-933F-D66697C4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0B85B8-4A15-4CCE-91F8-768C436D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321FB-3652-4788-B6A7-2079DC15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E9586-B075-45BF-988F-D07E0549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E297-CD48-4C8E-87AF-8E927C19541E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E1572-2516-4963-B36D-BF5C15C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FCBF0-91D5-441D-9C8B-B86D0886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5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9.xml"/><Relationship Id="rId7" Type="http://schemas.openxmlformats.org/officeDocument/2006/relationships/customXml" Target="../../customXml/item23.xml"/><Relationship Id="rId12" Type="http://schemas.openxmlformats.org/officeDocument/2006/relationships/image" Target="../media/image3.png"/><Relationship Id="rId17" Type="http://schemas.openxmlformats.org/officeDocument/2006/relationships/slide" Target="slide3.xml"/><Relationship Id="rId2" Type="http://schemas.openxmlformats.org/officeDocument/2006/relationships/customXml" Target="../../customXml/item38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3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0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8.xml"/><Relationship Id="rId18" Type="http://schemas.openxmlformats.org/officeDocument/2006/relationships/customXml" Target="../../customXml/item73.xml"/><Relationship Id="rId26" Type="http://schemas.openxmlformats.org/officeDocument/2006/relationships/image" Target="../media/image6.png"/><Relationship Id="rId21" Type="http://schemas.openxmlformats.org/officeDocument/2006/relationships/image" Target="../media/image1.png"/><Relationship Id="rId34" Type="http://schemas.openxmlformats.org/officeDocument/2006/relationships/image" Target="../media/image13.png"/><Relationship Id="rId7" Type="http://schemas.openxmlformats.org/officeDocument/2006/relationships/customXml" Target="../../customXml/item62.xml"/><Relationship Id="rId12" Type="http://schemas.openxmlformats.org/officeDocument/2006/relationships/customXml" Target="../../customXml/item67.xml"/><Relationship Id="rId17" Type="http://schemas.openxmlformats.org/officeDocument/2006/relationships/customXml" Target="../../customXml/item72.xml"/><Relationship Id="rId25" Type="http://schemas.openxmlformats.org/officeDocument/2006/relationships/image" Target="../media/image5.png"/><Relationship Id="rId33" Type="http://schemas.openxmlformats.org/officeDocument/2006/relationships/image" Target="../media/image12.png"/><Relationship Id="rId38" Type="http://schemas.openxmlformats.org/officeDocument/2006/relationships/slide" Target="slide3.xml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71.xml"/><Relationship Id="rId20" Type="http://schemas.openxmlformats.org/officeDocument/2006/relationships/notesSlide" Target="../notesSlides/notesSlide2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52.xml"/><Relationship Id="rId11" Type="http://schemas.openxmlformats.org/officeDocument/2006/relationships/customXml" Target="../../customXml/item66.xml"/><Relationship Id="rId24" Type="http://schemas.openxmlformats.org/officeDocument/2006/relationships/image" Target="../media/image4.png"/><Relationship Id="rId32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%3D1&amp;psig=AOvVaw10Um6JjsnOvFUxnq0pcwze&amp;ust=1539564498927510" TargetMode="External"/><Relationship Id="rId37" Type="http://schemas.microsoft.com/office/2007/relationships/hdphoto" Target="../media/hdphoto1.wdp"/><Relationship Id="rId5" Type="http://schemas.openxmlformats.org/officeDocument/2006/relationships/customXml" Target="../../customXml/item51.xml"/><Relationship Id="rId15" Type="http://schemas.openxmlformats.org/officeDocument/2006/relationships/customXml" Target="../../customXml/item70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4.png"/><Relationship Id="rId10" Type="http://schemas.openxmlformats.org/officeDocument/2006/relationships/customXml" Target="../../customXml/item65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69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slide" Target="slide1.xml"/><Relationship Id="rId8" Type="http://schemas.openxmlformats.org/officeDocument/2006/relationships/customXml" Target="../../customXml/item63.xml"/><Relationship Id="rId3" Type="http://schemas.openxmlformats.org/officeDocument/2006/relationships/customXml" Target="../../customXml/item4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.xml"/><Relationship Id="rId18" Type="http://schemas.openxmlformats.org/officeDocument/2006/relationships/customXml" Target="../../customXml/item26.xml"/><Relationship Id="rId26" Type="http://schemas.openxmlformats.org/officeDocument/2006/relationships/image" Target="../media/image5.png"/><Relationship Id="rId39" Type="http://schemas.openxmlformats.org/officeDocument/2006/relationships/image" Target="../media/image13.png"/><Relationship Id="rId21" Type="http://schemas.openxmlformats.org/officeDocument/2006/relationships/notesSlide" Target="../notesSlides/notesSlide3.xml"/><Relationship Id="rId34" Type="http://schemas.openxmlformats.org/officeDocument/2006/relationships/image" Target="../media/image14.png"/><Relationship Id="rId42" Type="http://schemas.openxmlformats.org/officeDocument/2006/relationships/image" Target="../media/image10.png"/><Relationship Id="rId7" Type="http://schemas.openxmlformats.org/officeDocument/2006/relationships/customXml" Target="../../customXml/item2.xml"/><Relationship Id="rId2" Type="http://schemas.openxmlformats.org/officeDocument/2006/relationships/customXml" Target="../../customXml/item32.xml"/><Relationship Id="rId16" Type="http://schemas.openxmlformats.org/officeDocument/2006/relationships/customXml" Target="../../customXml/item43.xml"/><Relationship Id="rId20" Type="http://schemas.openxmlformats.org/officeDocument/2006/relationships/slideLayout" Target="../slideLayouts/slideLayout1.xml"/><Relationship Id="rId29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%3D1&amp;psig=AOvVaw10Um6JjsnOvFUxnq0pcwze&amp;ust=1539564498927510" TargetMode="External"/><Relationship Id="rId41" Type="http://schemas.openxmlformats.org/officeDocument/2006/relationships/slide" Target="slide2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45.xml"/><Relationship Id="rId24" Type="http://schemas.openxmlformats.org/officeDocument/2006/relationships/image" Target="../media/image3.png"/><Relationship Id="rId32" Type="http://schemas.openxmlformats.org/officeDocument/2006/relationships/image" Target="../media/image9.png"/><Relationship Id="rId37" Type="http://schemas.openxmlformats.org/officeDocument/2006/relationships/image" Target="../media/image16.png"/><Relationship Id="rId40" Type="http://schemas.openxmlformats.org/officeDocument/2006/relationships/image" Target="../media/image18.png"/><Relationship Id="rId5" Type="http://schemas.openxmlformats.org/officeDocument/2006/relationships/customXml" Target="../../customXml/item41.xml"/><Relationship Id="rId15" Type="http://schemas.openxmlformats.org/officeDocument/2006/relationships/customXml" Target="../../customXml/item3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15.png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19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42.xml"/><Relationship Id="rId14" Type="http://schemas.openxmlformats.org/officeDocument/2006/relationships/customXml" Target="../../customXml/item3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12.png"/><Relationship Id="rId35" Type="http://schemas.microsoft.com/office/2007/relationships/hdphoto" Target="../media/hdphoto1.wdp"/><Relationship Id="rId43" Type="http://schemas.openxmlformats.org/officeDocument/2006/relationships/image" Target="../media/image11.png"/><Relationship Id="rId8" Type="http://schemas.openxmlformats.org/officeDocument/2006/relationships/customXml" Target="../../customXml/item25.xml"/><Relationship Id="rId3" Type="http://schemas.openxmlformats.org/officeDocument/2006/relationships/customXml" Target="../../customXml/item12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14.xml"/><Relationship Id="rId25" Type="http://schemas.openxmlformats.org/officeDocument/2006/relationships/image" Target="../media/image4.png"/><Relationship Id="rId33" Type="http://schemas.openxmlformats.org/officeDocument/2006/relationships/slide" Target="slide1.xml"/><Relationship Id="rId38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6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1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8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859924" y="1919648"/>
            <a:ext cx="24721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Inicia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sesión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D858104E-038C-401F-9331-AA2DF213EC1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59924" y="2914816"/>
            <a:ext cx="2472152" cy="3644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Usuario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33B06CA-BBEA-4F90-A1F4-0729857414E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859924" y="3414133"/>
            <a:ext cx="2472152" cy="3644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Contraseña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885B1F2-7066-4587-B1A3-0D5370D88D3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859924" y="3913450"/>
            <a:ext cx="2472152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Entrar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8D9148A-C095-4A4A-9F55-8D6824F80D38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18383" y="4550697"/>
            <a:ext cx="155523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tengo</a:t>
            </a:r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una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cuenta</a:t>
            </a:r>
            <a:endParaRPr lang="en-US" sz="1100" u="sng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890343" y="2899348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9" name="Imagen 108">
            <a:extLst>
              <a:ext uri="{FF2B5EF4-FFF2-40B4-BE49-F238E27FC236}">
                <a16:creationId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extLst>
              <a:ext uri="{FF2B5EF4-FFF2-40B4-BE49-F238E27FC236}">
                <a16:creationId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:a16="http://schemas.microsoft.com/office/drawing/2014/main" id="{4C59270A-40AF-454A-8F4F-853745605AB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107" name="Picture 2" descr="Image result for usuario png">
            <a:hlinkClick r:id="rId32"/>
            <a:extLst>
              <a:ext uri="{FF2B5EF4-FFF2-40B4-BE49-F238E27FC236}">
                <a16:creationId xmlns:a16="http://schemas.microsoft.com/office/drawing/2014/main" id="{6505EDAC-7454-40EB-A4E0-AA5CC8CD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84" y="831644"/>
            <a:ext cx="1831149" cy="18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D42F9FFF-15F7-46F3-B645-B7477CE3FF8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36" y="2209423"/>
            <a:ext cx="453370" cy="453370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889742A5-7E55-4C43-8D72-729A75A8B02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887195" y="3265297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687B015D-6683-4234-817F-C8B467AD464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887195" y="3628389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C25DA4C5-4A5C-44FC-911A-41945F693184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887195" y="3993758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95DB28CE-5E11-483C-96F0-7F42025329E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4394722" y="2948259"/>
            <a:ext cx="753336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Juan Carlos Pérez Arriaga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FDCD3A48-84C9-46F8-878F-201647CE7BBE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394723" y="3294710"/>
            <a:ext cx="753336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</a:p>
        </p:txBody>
      </p:sp>
      <p:sp>
        <p:nvSpPr>
          <p:cNvPr id="116" name="Content">
            <a:extLst>
              <a:ext uri="{FF2B5EF4-FFF2-40B4-BE49-F238E27FC236}">
                <a16:creationId xmlns:a16="http://schemas.microsoft.com/office/drawing/2014/main" id="{A1CD3376-76EE-47B4-8659-D9DD256E420A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396882" y="3657802"/>
            <a:ext cx="7531204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id="{1BB8E393-739E-4D53-8693-1145D5A007DF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4396881" y="4020894"/>
            <a:ext cx="753120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pic>
        <p:nvPicPr>
          <p:cNvPr id="118" name="Imagen 117">
            <a:hlinkClick r:id="rId35" action="ppaction://hlinksldjump"/>
            <a:extLst>
              <a:ext uri="{FF2B5EF4-FFF2-40B4-BE49-F238E27FC236}">
                <a16:creationId xmlns:a16="http://schemas.microsoft.com/office/drawing/2014/main" id="{F42CD9A9-E302-4988-93C4-F25D83A45803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119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33DC7073-9C2F-48CD-87FA-1228F25A722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84B7AF37-DA67-495E-A89B-0DCD9D2DC40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958692" y="6245683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21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26A813F6-1875-4506-9F9B-F3911D78650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0524546" y="6245683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2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29"/>
            <a:extLst>
              <a:ext uri="{FF2B5EF4-FFF2-40B4-BE49-F238E27FC236}">
                <a16:creationId xmlns:a16="http://schemas.microsoft.com/office/drawing/2014/main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:a16="http://schemas.microsoft.com/office/drawing/2014/main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:a16="http://schemas.microsoft.com/office/drawing/2014/main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33" action="ppaction://hlinksldjump"/>
            <a:extLst>
              <a:ext uri="{FF2B5EF4-FFF2-40B4-BE49-F238E27FC236}">
                <a16:creationId xmlns:a16="http://schemas.microsoft.com/office/drawing/2014/main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:a16="http://schemas.microsoft.com/office/drawing/2014/main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:a16="http://schemas.microsoft.com/office/drawing/2014/main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65B65484-29E1-4A02-95A9-EF03456E68D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3142B693-6972-46D2-BCDD-A8FC946485F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C888A4A2-7769-4FA0-8CBB-E634AE82FB5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B8789167-3159-49FD-943C-895E7B2E0F3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2F43AE9-859E-474B-A03F-63E599C7D683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3F63BCC1-DE15-4156-B1AA-96FE7B2C231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1393629-95E1-4F48-B5D6-49A1C2FE4A9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73BDB1BB-F031-4077-B75A-AA9DE118625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hlinkClick r:id="rId41" action="ppaction://hlinksldjump"/>
            <a:extLst>
              <a:ext uri="{FF2B5EF4-FFF2-40B4-BE49-F238E27FC236}">
                <a16:creationId xmlns:a16="http://schemas.microsoft.com/office/drawing/2014/main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:a16="http://schemas.microsoft.com/office/drawing/2014/main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</p:spTree>
    <p:extLst>
      <p:ext uri="{BB962C8B-B14F-4D97-AF65-F5344CB8AC3E}">
        <p14:creationId xmlns:p14="http://schemas.microsoft.com/office/powerpoint/2010/main" val="354649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http://www.repositoriouv.mx/confirmacion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496315" y="1919648"/>
            <a:ext cx="11993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Listo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7F08243-17E6-4464-978D-AE81A590CD7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D8D9148A-C095-4A4A-9F55-8D6824F80D3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169311" y="4550697"/>
            <a:ext cx="185339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Continuar</a:t>
            </a:r>
            <a:r>
              <a:rPr lang="en-US" sz="1100" u="sng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 mi </a:t>
            </a:r>
            <a:r>
              <a:rPr lang="en-US" sz="1100" u="sng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1100" u="sng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58019DF-A6FB-4CB3-8399-7F53BF631F3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511524" y="2989632"/>
            <a:ext cx="7168950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Has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confirmado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tu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Juan Carlos, continua </a:t>
            </a:r>
          </a:p>
          <a:p>
            <a:pPr algn="ctr"/>
            <a:r>
              <a:rPr lang="en-US" sz="24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el enlace</a:t>
            </a:r>
          </a:p>
        </p:txBody>
      </p:sp>
    </p:spTree>
    <p:extLst>
      <p:ext uri="{BB962C8B-B14F-4D97-AF65-F5344CB8AC3E}">
        <p14:creationId xmlns:p14="http://schemas.microsoft.com/office/powerpoint/2010/main" val="2188871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C298D25-7E6D-413C-B679-6E00563C62F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980DD72-5243-4234-9BB8-207FBC27185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9CAECB1-C3E9-4553-AC9A-6F1E4D5EFF4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DB6FDB1-69E5-45C1-AF3F-BDD1DEB2EB9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A2BFA52-4A3E-462F-B1E6-D85E5E995C7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22101A8-15C7-4FBB-9D63-262FD51265E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7C3B091-09CA-4C61-B5E3-22E0717CE0A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83D48B3-1CF2-404B-B957-BBA53C23BA9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CF0DA38-1986-4DAB-BF65-15C3D4E8C18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F74691C-D5AA-40DA-97AB-FE01A539C04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6D2BAB8-3F3D-4719-A5D8-DE2FF41E16E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694FD44-683D-4E92-9098-79FE270A652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7B77CF9-0838-4CB4-B143-D45DF598F83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460E81C-73A8-4FED-A025-A889D34F9ED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283B7E8-A188-4F5D-BAE9-55D82BC136E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4C078BD-B7C6-4232-A0A1-09EC03ACAE0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DF914A3-A623-470A-920C-AB2740CDE79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61AABDC-3706-4EAF-A783-B70448E2BA8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F3F5182-C1B3-4F2D-B536-FC558F7AF95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516EA6B-196E-4D6E-8253-18BAC0EF962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8316EDB-CA88-4711-BEC6-B4CD89CC0CC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571053C-228C-42E6-A1F5-1D4F28F7093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0911195-855E-4B53-92C7-777DB6D0924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60ED1DF-12F7-41CD-AC3D-3D47A69BAF4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542CC83-642C-4FEB-9C73-96B267D28C4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AB21784-DCD5-4DDE-ADA2-E306BC4E601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167DA7F-5DA9-420E-8292-FCD808F255A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45085E0-0893-4EEB-8346-E4BF9E1D8BA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4D58D84-D136-4CE4-B745-4C744F62BBC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4F08E0A-31F4-4462-9CDE-78A47A65F8C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CAC6399-6732-4330-B963-02ABF850024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8D81B6F-BE26-4A52-827E-6D0420314A2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3BFA383-1590-4810-A264-4D5D3DDB13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B2C5266-A809-4630-A80F-57ECBE121C8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A8E069B-E336-47A0-9BDB-FE096B1C405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E2829B6-7882-4524-AA19-FB0AF59B96D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4A84746-C966-41AB-B7BB-7D0080E4DD0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016485D-1097-4E97-9016-A7B23DE4822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6B004F4-612C-4678-9C91-A32C1118C30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1017646-8211-4411-8CC5-F15B4E09B29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1B0BBFE-9EDD-44BD-9B83-BC4C513A961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F8F7BF1-32E3-48F7-A0BA-7E78CEBCFD8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D03B46B-3796-42D3-9608-8A0ACF5E55C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37FA282-2A25-47C6-9B68-851148330B3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95D455-7A95-4EAE-A9E7-A402096C104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09CB29C-C94D-479C-9BD5-DF80DD09C1A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1392C8C-8F78-4996-9293-38C7266D3F2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1CFC942-E3ED-4044-B2F2-27ACC98EEC5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8BE9F28-5D93-456E-9F48-D01FC7CAB3D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C36EBC9-D612-4E2A-906D-76E47BD533F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FF0AB84-2314-4D73-9ABD-6CA74066B7E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41CD4AF-E83E-469A-964C-B17C92F10E8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F7457C2-8445-4FA9-8E4C-0A4F370B6BA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50D43AC-2604-43DB-89D1-883AF1A96D9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AFC922A-AF70-48BF-B505-87C1A1C0C53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18752C0-478A-40E9-B165-E6A02CF5CDC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366E824-7EF4-42AC-8B52-EB5A5245210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14813DF-888E-40A9-98D9-E695A4B0AB2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232F576-9371-4522-A95C-91F481359F2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03D1D04-DEC9-4939-8CD2-110150181F9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B7C69F6-3835-4DBB-A271-3F12B6668C7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CA2419A-9F14-4C85-A58F-75A1F119CFF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53EE405-832B-48D6-8500-D0F6A51BDB1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3F9C43D-5C90-427C-B551-0016A0BC7F6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373A68B-B86F-473C-A00A-DA311A7118B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C2B38A2-BD79-41B3-82F7-A0B6256A90A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1A8B44B-58EC-4FA9-B931-CCCF7A6D936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E83D04C-59A6-4511-A5A7-7D2C5EFFB06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65FC4D0-2252-4A9C-B420-7BAE0D94A93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830D8E8-EF8D-4827-A0B7-C4F0E345C88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03CECB1-017C-45E1-B570-8C44C98C315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83AAEB0-9407-4694-A320-3C16B05BC67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79D6FE4-456B-49B9-830E-6559B351BF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166</Words>
  <Application>Microsoft Office PowerPoint</Application>
  <PresentationFormat>Panorámica</PresentationFormat>
  <Paragraphs>62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19</cp:revision>
  <dcterms:created xsi:type="dcterms:W3CDTF">2018-10-13T23:15:02Z</dcterms:created>
  <dcterms:modified xsi:type="dcterms:W3CDTF">2018-10-19T18:12:19Z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