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4"/>
  </p:sldMasterIdLst>
  <p:notesMasterIdLst>
    <p:notesMasterId r:id="rId133"/>
  </p:notesMasterIdLst>
  <p:sldIdLst>
    <p:sldId id="257" r:id="rId125"/>
    <p:sldId id="258" r:id="rId126"/>
    <p:sldId id="259" r:id="rId127"/>
    <p:sldId id="256" r:id="rId128"/>
    <p:sldId id="260" r:id="rId129"/>
    <p:sldId id="261" r:id="rId130"/>
    <p:sldId id="262" r:id="rId131"/>
    <p:sldId id="263" r:id="rId13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slide" Target="slides/slide4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presProps" Target="presProps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slideMaster" Target="slideMasters/slideMaster1.xml"/><Relationship Id="rId129" Type="http://schemas.openxmlformats.org/officeDocument/2006/relationships/slide" Target="slides/slide5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slide" Target="slides/slide6.xml"/><Relationship Id="rId135" Type="http://schemas.openxmlformats.org/officeDocument/2006/relationships/viewProps" Target="viewProps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slide" Target="slides/slide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slide" Target="slides/slide7.xml"/><Relationship Id="rId136" Type="http://schemas.openxmlformats.org/officeDocument/2006/relationships/theme" Target="theme/theme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slide" Target="slides/slide2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tableStyles" Target="tableStyle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slide" Target="slides/slide8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slide" Target="slides/slide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FADB2-C7DC-4050-8BA1-4C34E8419D20}" type="datetimeFigureOut">
              <a:rPr lang="es-MX" smtClean="0"/>
              <a:t>24/10/2018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5BB97-0FFD-413E-808D-11F81E7FC9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403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CU 01 – Iniciar sesión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BB97-0FFD-413E-808D-11F81E7FC98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10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Ventana principal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BB97-0FFD-413E-808D-11F81E7FC98A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588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CU 03 – Modificar cuenta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BB97-0FFD-413E-808D-11F81E7FC98A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6394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CU 06 – Confirmar registro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BB97-0FFD-413E-808D-11F81E7FC98A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417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453D4-CDB0-483F-8340-5506F1474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F666B5-7B67-49EA-8E2D-9DE4539CA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17BEA6-2F2A-4A8A-A262-741C6FC6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24/10/2018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587323-F407-409B-A827-D886060B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6BF657-77A9-42B4-B7A4-05CCF2B5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088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0C89E-37B1-4D2A-8F26-696CFF87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61BD5A-0AAB-4579-ACE2-57F369C70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F319FB-6E77-4134-BD5A-48764F14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24/10/2018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B6026-F317-4890-971D-033CA278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D4AE93-5A4E-46D2-8FB1-B6C8C353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755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EE8AA1-2860-4CA6-B11B-BE30960B2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685994-BFB7-4784-8ECF-5C7FB2A4F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B1E658-19F7-45C3-95D4-530DA7EF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24/10/2018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1949FD-1034-4907-A339-48805EBB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7D1060-53DE-48E0-8610-F0849CD4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984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621E2-3DD8-4F2D-9E9B-5E5CC382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C18840-F762-48B3-B290-2F0224B0C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53EEFB-2C76-431A-AB6A-6B240225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24/10/2018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4FDE3-4B98-4180-85DC-4E5DD002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1F56F6-D1C0-4F2C-99D8-70A66927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883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26DD3-8DE1-4BFF-8B05-348A72B4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C7CB0F-27CA-4FB5-98B9-2251B4950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1C4F80-527B-47FB-9274-08A71EEF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24/10/2018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8D4E29-80FA-453F-AD0F-614BFE88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9FD1E3-220A-4DC3-9D93-A7F2210C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28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6FD4C-7C42-4DF1-8520-73671DF9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690D08-86F0-4FF7-A766-A80CD6473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9DE458-8040-4C58-8D05-4A2806B31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9C7A03-50E9-40A6-9713-6D36255E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24/10/2018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6EA1A0-6020-4548-8FBC-92403861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E7C62B-D878-488B-BD6E-EE8C851E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71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915DB-E244-4C12-91B8-55AEF924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3AB20F-49E5-48FE-A215-223887D10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1D671C-1B0E-4DA2-A825-7E1C19834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D7C50C-9334-44DE-B094-995CE34CD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B29CC1-2FB5-412C-951E-08137B24B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60895B-54A1-4100-83E8-43DD3F3A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24/10/2018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05AB1F-67C7-4C5F-9BC3-C9E4517D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1D5AFF-03B2-4C44-9302-469BEDB9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947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125DE-8F52-4EEB-B626-14B05660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C3D07C-E100-4D12-932C-83642839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24/10/2018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FBA1FC-B9B9-4583-B168-B4791FB1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E2D067-9308-4941-BAF7-825B84DB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984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64FE52-7425-40E0-9913-EEFB4317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24/10/2018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6A9C21-8031-4896-914A-F8FEB788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F8515A-E27D-4341-99E0-A6AD79D4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463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AB18E-737D-40BC-8776-945F22E4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6D856B-A487-42B8-A6AE-88FC5D508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137C0F-22F4-4ACB-8D21-A1723F94F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D4892A-41FB-4E0A-88E2-5C3FA0A5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24/10/2018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FA23CD-7E74-4A76-B4C0-33118F30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4B47A2-A2AE-44E9-BCE0-7B66115F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713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879FB-A03F-4DE3-8CC6-AE2A41AA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825D1D-23E3-4B81-8AB8-7221AE03F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1C77C0-666D-4041-8CF8-E5DF54EF6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B9ABD5-4A76-4602-ACFB-E67CED5E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24/10/2018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760B08-73A6-4401-AB74-440DA3EA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AE8717-C7B0-4EFB-933F-D66697C4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500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0B85B8-4A15-4CCE-91F8-768C436D4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0321FB-3652-4788-B6A7-2079DC15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3E9586-B075-45BF-988F-D07E05496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2E297-CD48-4C8E-87AF-8E927C19541E}" type="datetimeFigureOut">
              <a:rPr lang="es-MX" smtClean="0"/>
              <a:t>24/10/2018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2E1572-2516-4963-B36D-BF5C15C24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CFCBF0-91D5-441D-9C8B-B86D08866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55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5.xml"/><Relationship Id="rId7" Type="http://schemas.openxmlformats.org/officeDocument/2006/relationships/customXml" Target="../../customXml/item71.xml"/><Relationship Id="rId12" Type="http://schemas.openxmlformats.org/officeDocument/2006/relationships/image" Target="../media/image3.png"/><Relationship Id="rId17" Type="http://schemas.openxmlformats.org/officeDocument/2006/relationships/slide" Target="slide2.xml"/><Relationship Id="rId2" Type="http://schemas.openxmlformats.org/officeDocument/2006/relationships/customXml" Target="../../customXml/item32.xml"/><Relationship Id="rId16" Type="http://schemas.openxmlformats.org/officeDocument/2006/relationships/image" Target="../media/image7.png"/><Relationship Id="rId1" Type="http://schemas.openxmlformats.org/officeDocument/2006/relationships/customXml" Target="../../customXml/item18.xml"/><Relationship Id="rId6" Type="http://schemas.openxmlformats.org/officeDocument/2006/relationships/customXml" Target="../../customXml/item13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26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41.xml"/><Relationship Id="rId9" Type="http://schemas.openxmlformats.org/officeDocument/2006/relationships/notesSlide" Target="../notesSlides/notesSlide1.xml"/><Relationship Id="rId1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8.xml"/><Relationship Id="rId18" Type="http://schemas.openxmlformats.org/officeDocument/2006/relationships/customXml" Target="../../customXml/item56.xml"/><Relationship Id="rId26" Type="http://schemas.openxmlformats.org/officeDocument/2006/relationships/image" Target="../media/image5.png"/><Relationship Id="rId39" Type="http://schemas.openxmlformats.org/officeDocument/2006/relationships/image" Target="../media/image15.png"/><Relationship Id="rId21" Type="http://schemas.openxmlformats.org/officeDocument/2006/relationships/notesSlide" Target="../notesSlides/notesSlide2.xml"/><Relationship Id="rId34" Type="http://schemas.openxmlformats.org/officeDocument/2006/relationships/image" Target="../media/image11.png"/><Relationship Id="rId42" Type="http://schemas.openxmlformats.org/officeDocument/2006/relationships/image" Target="../media/image17.png"/><Relationship Id="rId7" Type="http://schemas.openxmlformats.org/officeDocument/2006/relationships/customXml" Target="../../customXml/item36.xml"/><Relationship Id="rId2" Type="http://schemas.openxmlformats.org/officeDocument/2006/relationships/customXml" Target="../../customXml/item25.xml"/><Relationship Id="rId16" Type="http://schemas.openxmlformats.org/officeDocument/2006/relationships/customXml" Target="../../customXml/item37.xml"/><Relationship Id="rId20" Type="http://schemas.openxmlformats.org/officeDocument/2006/relationships/slideLayout" Target="../slideLayouts/slideLayout1.xml"/><Relationship Id="rId29" Type="http://schemas.openxmlformats.org/officeDocument/2006/relationships/hyperlink" Target="https://www.google.com.mx/url?sa=i&amp;rct=j&amp;q=&amp;esrc=s&amp;source=images&amp;cd=&amp;cad=rja&amp;uact=8&amp;ved=2ahUKEwj55IuS24TeAhUM26wKHed3CRkQjRx6BAgBEAU&amp;url=http://www.stickpng.com/es/cat/iconos-logotipos-emojis/usuarios?page%3D1&amp;psig=AOvVaw10Um6JjsnOvFUxnq0pcwze&amp;ust=1539564498927510" TargetMode="External"/><Relationship Id="rId41" Type="http://schemas.openxmlformats.org/officeDocument/2006/relationships/slide" Target="slide3.xml"/><Relationship Id="rId1" Type="http://schemas.openxmlformats.org/officeDocument/2006/relationships/customXml" Target="../../customXml/item11.xml"/><Relationship Id="rId6" Type="http://schemas.openxmlformats.org/officeDocument/2006/relationships/customXml" Target="../../customXml/item8.xml"/><Relationship Id="rId11" Type="http://schemas.openxmlformats.org/officeDocument/2006/relationships/customXml" Target="../../customXml/item66.xml"/><Relationship Id="rId24" Type="http://schemas.openxmlformats.org/officeDocument/2006/relationships/image" Target="../media/image3.png"/><Relationship Id="rId32" Type="http://schemas.openxmlformats.org/officeDocument/2006/relationships/image" Target="../media/image10.png"/><Relationship Id="rId37" Type="http://schemas.openxmlformats.org/officeDocument/2006/relationships/image" Target="../media/image13.png"/><Relationship Id="rId40" Type="http://schemas.openxmlformats.org/officeDocument/2006/relationships/image" Target="../media/image16.png"/><Relationship Id="rId5" Type="http://schemas.openxmlformats.org/officeDocument/2006/relationships/customXml" Target="../../customXml/item33.xml"/><Relationship Id="rId15" Type="http://schemas.openxmlformats.org/officeDocument/2006/relationships/customXml" Target="../../customXml/item46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12.png"/><Relationship Id="rId10" Type="http://schemas.openxmlformats.org/officeDocument/2006/relationships/customXml" Target="../../customXml/item9.xml"/><Relationship Id="rId19" Type="http://schemas.openxmlformats.org/officeDocument/2006/relationships/customXml" Target="../../customXml/item15.xml"/><Relationship Id="rId31" Type="http://schemas.openxmlformats.org/officeDocument/2006/relationships/image" Target="../media/image9.png"/><Relationship Id="rId4" Type="http://schemas.openxmlformats.org/officeDocument/2006/relationships/customXml" Target="../../customXml/item2.xml"/><Relationship Id="rId9" Type="http://schemas.openxmlformats.org/officeDocument/2006/relationships/customXml" Target="../../customXml/item67.xml"/><Relationship Id="rId14" Type="http://schemas.openxmlformats.org/officeDocument/2006/relationships/customXml" Target="../../customXml/item14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8.png"/><Relationship Id="rId35" Type="http://schemas.microsoft.com/office/2007/relationships/hdphoto" Target="../media/hdphoto1.wdp"/><Relationship Id="rId43" Type="http://schemas.openxmlformats.org/officeDocument/2006/relationships/image" Target="../media/image18.png"/><Relationship Id="rId8" Type="http://schemas.openxmlformats.org/officeDocument/2006/relationships/customXml" Target="../../customXml/item51.xml"/><Relationship Id="rId3" Type="http://schemas.openxmlformats.org/officeDocument/2006/relationships/customXml" Target="../../customXml/item68.xml"/><Relationship Id="rId12" Type="http://schemas.openxmlformats.org/officeDocument/2006/relationships/customXml" Target="../../customXml/item52.xml"/><Relationship Id="rId17" Type="http://schemas.openxmlformats.org/officeDocument/2006/relationships/customXml" Target="../../customXml/item44.xml"/><Relationship Id="rId25" Type="http://schemas.openxmlformats.org/officeDocument/2006/relationships/image" Target="../media/image4.png"/><Relationship Id="rId33" Type="http://schemas.openxmlformats.org/officeDocument/2006/relationships/slide" Target="slide1.xml"/><Relationship Id="rId38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2.xml"/><Relationship Id="rId18" Type="http://schemas.openxmlformats.org/officeDocument/2006/relationships/customXml" Target="../../customXml/item22.xml"/><Relationship Id="rId26" Type="http://schemas.openxmlformats.org/officeDocument/2006/relationships/image" Target="../media/image6.png"/><Relationship Id="rId21" Type="http://schemas.openxmlformats.org/officeDocument/2006/relationships/image" Target="../media/image1.png"/><Relationship Id="rId34" Type="http://schemas.openxmlformats.org/officeDocument/2006/relationships/image" Target="../media/image8.png"/><Relationship Id="rId7" Type="http://schemas.openxmlformats.org/officeDocument/2006/relationships/customXml" Target="../../customXml/item70.xml"/><Relationship Id="rId12" Type="http://schemas.openxmlformats.org/officeDocument/2006/relationships/customXml" Target="../../customXml/item47.xml"/><Relationship Id="rId17" Type="http://schemas.openxmlformats.org/officeDocument/2006/relationships/customXml" Target="../../customXml/item17.xml"/><Relationship Id="rId25" Type="http://schemas.openxmlformats.org/officeDocument/2006/relationships/image" Target="../media/image5.png"/><Relationship Id="rId33" Type="http://schemas.openxmlformats.org/officeDocument/2006/relationships/hyperlink" Target="https://www.google.com.mx/url?sa=i&amp;rct=j&amp;q=&amp;esrc=s&amp;source=images&amp;cd=&amp;cad=rja&amp;uact=8&amp;ved=2ahUKEwj55IuS24TeAhUM26wKHed3CRkQjRx6BAgBEAU&amp;url=http://www.stickpng.com/es/cat/iconos-logotipos-emojis/usuarios?page%3D1&amp;psig=AOvVaw10Um6JjsnOvFUxnq0pcwze&amp;ust=1539564498927510" TargetMode="External"/><Relationship Id="rId38" Type="http://schemas.microsoft.com/office/2007/relationships/hdphoto" Target="../media/hdphoto1.wdp"/><Relationship Id="rId2" Type="http://schemas.openxmlformats.org/officeDocument/2006/relationships/customXml" Target="../../customXml/item28.xml"/><Relationship Id="rId16" Type="http://schemas.openxmlformats.org/officeDocument/2006/relationships/customXml" Target="../../customXml/item72.xml"/><Relationship Id="rId20" Type="http://schemas.openxmlformats.org/officeDocument/2006/relationships/notesSlide" Target="../notesSlides/notesSlide3.xml"/><Relationship Id="rId29" Type="http://schemas.openxmlformats.org/officeDocument/2006/relationships/image" Target="../media/image9.png"/><Relationship Id="rId1" Type="http://schemas.openxmlformats.org/officeDocument/2006/relationships/customXml" Target="../../customXml/item62.xml"/><Relationship Id="rId6" Type="http://schemas.openxmlformats.org/officeDocument/2006/relationships/customXml" Target="../../customXml/item10.xml"/><Relationship Id="rId11" Type="http://schemas.openxmlformats.org/officeDocument/2006/relationships/customXml" Target="../../customXml/item27.xml"/><Relationship Id="rId24" Type="http://schemas.openxmlformats.org/officeDocument/2006/relationships/image" Target="../media/image4.png"/><Relationship Id="rId32" Type="http://schemas.openxmlformats.org/officeDocument/2006/relationships/image" Target="../media/image18.png"/><Relationship Id="rId37" Type="http://schemas.openxmlformats.org/officeDocument/2006/relationships/image" Target="../media/image11.png"/><Relationship Id="rId5" Type="http://schemas.openxmlformats.org/officeDocument/2006/relationships/customXml" Target="../../customXml/item73.xml"/><Relationship Id="rId15" Type="http://schemas.openxmlformats.org/officeDocument/2006/relationships/customXml" Target="../../customXml/item38.xml"/><Relationship Id="rId23" Type="http://schemas.openxmlformats.org/officeDocument/2006/relationships/image" Target="../media/image3.png"/><Relationship Id="rId28" Type="http://schemas.openxmlformats.org/officeDocument/2006/relationships/slide" Target="slide2.xml"/><Relationship Id="rId36" Type="http://schemas.openxmlformats.org/officeDocument/2006/relationships/slide" Target="slide1.xml"/><Relationship Id="rId10" Type="http://schemas.openxmlformats.org/officeDocument/2006/relationships/customXml" Target="../../customXml/item64.xml"/><Relationship Id="rId19" Type="http://schemas.openxmlformats.org/officeDocument/2006/relationships/slideLayout" Target="../slideLayouts/slideLayout1.xml"/><Relationship Id="rId31" Type="http://schemas.openxmlformats.org/officeDocument/2006/relationships/image" Target="../media/image17.png"/><Relationship Id="rId4" Type="http://schemas.openxmlformats.org/officeDocument/2006/relationships/customXml" Target="../../customXml/item21.xml"/><Relationship Id="rId9" Type="http://schemas.openxmlformats.org/officeDocument/2006/relationships/customXml" Target="../../customXml/item45.xml"/><Relationship Id="rId14" Type="http://schemas.openxmlformats.org/officeDocument/2006/relationships/customXml" Target="../../customXml/item69.xml"/><Relationship Id="rId22" Type="http://schemas.openxmlformats.org/officeDocument/2006/relationships/image" Target="../media/image2.png"/><Relationship Id="rId27" Type="http://schemas.openxmlformats.org/officeDocument/2006/relationships/image" Target="../media/image7.png"/><Relationship Id="rId30" Type="http://schemas.openxmlformats.org/officeDocument/2006/relationships/image" Target="../media/image10.png"/><Relationship Id="rId35" Type="http://schemas.openxmlformats.org/officeDocument/2006/relationships/image" Target="../media/image15.png"/><Relationship Id="rId8" Type="http://schemas.openxmlformats.org/officeDocument/2006/relationships/customXml" Target="../../customXml/item57.xml"/><Relationship Id="rId3" Type="http://schemas.openxmlformats.org/officeDocument/2006/relationships/customXml" Target="../../customXml/item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43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5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65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31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../customXml/item77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76.xml"/><Relationship Id="rId1" Type="http://schemas.openxmlformats.org/officeDocument/2006/relationships/customXml" Target="../../customXml/item75.xml"/><Relationship Id="rId6" Type="http://schemas.openxmlformats.org/officeDocument/2006/relationships/customXml" Target="../../customXml/item80.xml"/><Relationship Id="rId5" Type="http://schemas.openxmlformats.org/officeDocument/2006/relationships/customXml" Target="../../customXml/item79.xml"/><Relationship Id="rId4" Type="http://schemas.openxmlformats.org/officeDocument/2006/relationships/customXml" Target="../../customXml/item78.xml"/><Relationship Id="rId9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0.xml"/><Relationship Id="rId13" Type="http://schemas.openxmlformats.org/officeDocument/2006/relationships/slide" Target="slide7.xml"/><Relationship Id="rId18" Type="http://schemas.openxmlformats.org/officeDocument/2006/relationships/image" Target="../media/image12.png"/><Relationship Id="rId3" Type="http://schemas.openxmlformats.org/officeDocument/2006/relationships/customXml" Target="../../customXml/item93.xml"/><Relationship Id="rId21" Type="http://schemas.openxmlformats.org/officeDocument/2006/relationships/image" Target="../media/image15.png"/><Relationship Id="rId7" Type="http://schemas.openxmlformats.org/officeDocument/2006/relationships/customXml" Target="../../customXml/item89.xml"/><Relationship Id="rId12" Type="http://schemas.openxmlformats.org/officeDocument/2006/relationships/image" Target="../media/image10.png"/><Relationship Id="rId17" Type="http://schemas.openxmlformats.org/officeDocument/2006/relationships/image" Target="../media/image8.png"/><Relationship Id="rId25" Type="http://schemas.microsoft.com/office/2007/relationships/hdphoto" Target="../media/hdphoto1.wdp"/><Relationship Id="rId2" Type="http://schemas.openxmlformats.org/officeDocument/2006/relationships/customXml" Target="../../customXml/item83.xml"/><Relationship Id="rId16" Type="http://schemas.openxmlformats.org/officeDocument/2006/relationships/hyperlink" Target="https://www.google.com.mx/url?sa=i&amp;rct=j&amp;q=&amp;esrc=s&amp;source=images&amp;cd=&amp;cad=rja&amp;uact=8&amp;ved=2ahUKEwj55IuS24TeAhUM26wKHed3CRkQjRx6BAgBEAU&amp;url=http://www.stickpng.com/es/cat/iconos-logotipos-emojis/usuarios?page%3D1&amp;psig=AOvVaw10Um6JjsnOvFUxnq0pcwze&amp;ust=1539564498927510" TargetMode="External"/><Relationship Id="rId20" Type="http://schemas.openxmlformats.org/officeDocument/2006/relationships/image" Target="../media/image20.png"/><Relationship Id="rId1" Type="http://schemas.openxmlformats.org/officeDocument/2006/relationships/customXml" Target="../../customXml/item82.xml"/><Relationship Id="rId6" Type="http://schemas.openxmlformats.org/officeDocument/2006/relationships/customXml" Target="../../customXml/item92.xml"/><Relationship Id="rId11" Type="http://schemas.openxmlformats.org/officeDocument/2006/relationships/image" Target="../media/image9.png"/><Relationship Id="rId24" Type="http://schemas.openxmlformats.org/officeDocument/2006/relationships/image" Target="../media/image11.png"/><Relationship Id="rId5" Type="http://schemas.openxmlformats.org/officeDocument/2006/relationships/customXml" Target="../../customXml/item91.xml"/><Relationship Id="rId15" Type="http://schemas.openxmlformats.org/officeDocument/2006/relationships/image" Target="../media/image18.png"/><Relationship Id="rId23" Type="http://schemas.openxmlformats.org/officeDocument/2006/relationships/slide" Target="slide5.xml"/><Relationship Id="rId10" Type="http://schemas.openxmlformats.org/officeDocument/2006/relationships/image" Target="../media/image7.png"/><Relationship Id="rId19" Type="http://schemas.openxmlformats.org/officeDocument/2006/relationships/image" Target="../media/image19.png"/><Relationship Id="rId4" Type="http://schemas.openxmlformats.org/officeDocument/2006/relationships/customXml" Target="../../customXml/item9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7.png"/><Relationship Id="rId2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5.xml"/><Relationship Id="rId13" Type="http://schemas.openxmlformats.org/officeDocument/2006/relationships/image" Target="../media/image7.png"/><Relationship Id="rId18" Type="http://schemas.openxmlformats.org/officeDocument/2006/relationships/image" Target="../media/image18.png"/><Relationship Id="rId3" Type="http://schemas.openxmlformats.org/officeDocument/2006/relationships/customXml" Target="../../customXml/item100.xml"/><Relationship Id="rId21" Type="http://schemas.openxmlformats.org/officeDocument/2006/relationships/image" Target="../media/image15.png"/><Relationship Id="rId7" Type="http://schemas.openxmlformats.org/officeDocument/2006/relationships/customXml" Target="../../customXml/item10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7.png"/><Relationship Id="rId2" Type="http://schemas.openxmlformats.org/officeDocument/2006/relationships/customXml" Target="../../customXml/item99.xml"/><Relationship Id="rId16" Type="http://schemas.openxmlformats.org/officeDocument/2006/relationships/image" Target="../media/image10.png"/><Relationship Id="rId20" Type="http://schemas.openxmlformats.org/officeDocument/2006/relationships/image" Target="../media/image8.png"/><Relationship Id="rId1" Type="http://schemas.openxmlformats.org/officeDocument/2006/relationships/customXml" Target="../../customXml/item95.xml"/><Relationship Id="rId6" Type="http://schemas.openxmlformats.org/officeDocument/2006/relationships/customXml" Target="../../customXml/item107.xml"/><Relationship Id="rId11" Type="http://schemas.openxmlformats.org/officeDocument/2006/relationships/customXml" Target="../../customXml/item104.xml"/><Relationship Id="rId24" Type="http://schemas.microsoft.com/office/2007/relationships/hdphoto" Target="../media/hdphoto1.wdp"/><Relationship Id="rId5" Type="http://schemas.openxmlformats.org/officeDocument/2006/relationships/customXml" Target="../../customXml/item110.xml"/><Relationship Id="rId15" Type="http://schemas.openxmlformats.org/officeDocument/2006/relationships/image" Target="../media/image9.png"/><Relationship Id="rId23" Type="http://schemas.openxmlformats.org/officeDocument/2006/relationships/image" Target="../media/image11.png"/><Relationship Id="rId10" Type="http://schemas.openxmlformats.org/officeDocument/2006/relationships/customXml" Target="../../customXml/item103.xml"/><Relationship Id="rId19" Type="http://schemas.openxmlformats.org/officeDocument/2006/relationships/hyperlink" Target="https://www.google.com.mx/url?sa=i&amp;rct=j&amp;q=&amp;esrc=s&amp;source=images&amp;cd=&amp;cad=rja&amp;uact=8&amp;ved=2ahUKEwj55IuS24TeAhUM26wKHed3CRkQjRx6BAgBEAU&amp;url=http://www.stickpng.com/es/cat/iconos-logotipos-emojis/usuarios?page%3D1&amp;psig=AOvVaw10Um6JjsnOvFUxnq0pcwze&amp;ust=1539564498927510" TargetMode="External"/><Relationship Id="rId4" Type="http://schemas.openxmlformats.org/officeDocument/2006/relationships/customXml" Target="../../customXml/item109.xml"/><Relationship Id="rId9" Type="http://schemas.openxmlformats.org/officeDocument/2006/relationships/customXml" Target="../../customXml/item106.xml"/><Relationship Id="rId14" Type="http://schemas.openxmlformats.org/officeDocument/2006/relationships/slide" Target="slide6.xml"/><Relationship Id="rId22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8.xml"/><Relationship Id="rId2" Type="http://schemas.openxmlformats.org/officeDocument/2006/relationships/customXml" Target="../../customXml/item117.xml"/><Relationship Id="rId1" Type="http://schemas.openxmlformats.org/officeDocument/2006/relationships/customXml" Target="../../customXml/item111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939ECCBA-94D9-4CBE-9B2C-85073B00238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1B141B3-F0A8-4B59-AB9F-E5FBFEE8220C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80EB6A00-6C6D-49B0-A75C-5D759666FA53}"/>
                </a:ext>
              </a:extLst>
            </p:cNvPr>
            <p:cNvSpPr txBox="1"/>
            <p:nvPr/>
          </p:nvSpPr>
          <p:spPr>
            <a:xfrm>
              <a:off x="22515" y="22341"/>
              <a:ext cx="172403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Repositorio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UV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88DDE5D-CA7B-4F23-9663-DEC059383F6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8C90DF0B-22F2-4EF5-808E-91B0E8E7682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50D3FCB-A036-42EE-8C8D-22F137BB7DF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E078E3-A955-4F2B-99F0-E5AB8676640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D94EDDB-5D7D-423B-ABBF-27709982DFDB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942A2E1-7657-44DA-AA8C-0516439851A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A48EB436-AD18-418A-A3A2-C668586D7FF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CAD62900-77CA-430E-BEEC-40DADA69B79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88544A0-E575-40EC-9499-4C3714C4282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D95A1D0-FD4E-41DE-9A79-0A42998AA98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448A67CF-F47C-4391-8E97-63CD566D5A5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6E95B930-6DC7-46B3-A96A-E0470137DAB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73FE404-167A-4A45-A0E2-F0BBC74EC1F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4134BBAF-2757-4D9C-8D0F-C45F631514E5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43FC607-E75A-417B-8F27-76FBD380F5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D6CFB0E4-7B90-4343-B7FF-EC27787B65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4598032-3E59-46C8-922F-B3D5BFFFC1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EC836544-AE78-47FB-A93D-0D7D01A0EC1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ADC9B5C3-D90C-47C5-AFD1-F9009EE1E273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http://www.repositoriouv.mx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5C9E0319-0399-499F-95F7-29BC6B8F88B6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EBF1E03-F8C2-4954-A228-9DF266DDDA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72163D2-D036-49AE-B68B-8B104C6C87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8A1BA794-5D04-4AAB-8208-5FAFDE4C6A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E489278D-4D3F-403B-BC1A-A2F2D56C54C3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79B5E07-E436-4B6A-B3EC-97C87A23C74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563CA86A-B5F5-4C0A-BEDD-398DA494020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4A77312A-23B7-4842-B850-7AC7FBF7BA9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859924" y="1919648"/>
            <a:ext cx="247215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Inicia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sesión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7F08243-17E6-4464-978D-AE81A590CD79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18185" y="642375"/>
            <a:ext cx="1648208" cy="127727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</a:t>
            </a: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</a:t>
            </a:r>
          </a:p>
        </p:txBody>
      </p:sp>
      <p:pic>
        <p:nvPicPr>
          <p:cNvPr id="36" name="Imagen 35" descr="Imagen que contiene gráficos vectoriales&#10;&#10;Descripción generada con confianza muy alta">
            <a:extLst>
              <a:ext uri="{FF2B5EF4-FFF2-40B4-BE49-F238E27FC236}">
                <a16:creationId xmlns:a16="http://schemas.microsoft.com/office/drawing/2014/main" id="{21D687BF-879D-492D-9FAF-09F5777B0B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93" y="889990"/>
            <a:ext cx="924668" cy="924668"/>
          </a:xfrm>
          <a:prstGeom prst="rect">
            <a:avLst/>
          </a:prstGeom>
        </p:spPr>
      </p:pic>
      <p:sp>
        <p:nvSpPr>
          <p:cNvPr id="37" name="Content">
            <a:extLst>
              <a:ext uri="{FF2B5EF4-FFF2-40B4-BE49-F238E27FC236}">
                <a16:creationId xmlns:a16="http://schemas.microsoft.com/office/drawing/2014/main" id="{D858104E-038C-401F-9331-AA2DF213EC1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859924" y="2914816"/>
            <a:ext cx="2472152" cy="3644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Usuario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633B06CA-BBEA-4F90-A1F4-0729857414E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859924" y="3414133"/>
            <a:ext cx="2472152" cy="3644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Contraseña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39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6885B1F2-7066-4587-B1A3-0D5370D88D30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859924" y="3913450"/>
            <a:ext cx="2472152" cy="364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Entrar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D8D9148A-C095-4A4A-9F55-8D6824F80D38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318383" y="4550697"/>
            <a:ext cx="155523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100" u="sng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No </a:t>
            </a:r>
            <a:r>
              <a:rPr lang="en-US" sz="1100" u="sng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tengo</a:t>
            </a:r>
            <a:r>
              <a:rPr lang="en-US" sz="1100" u="sng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una </a:t>
            </a:r>
            <a:r>
              <a:rPr lang="en-US" sz="1100" u="sng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cuenta</a:t>
            </a:r>
            <a:endParaRPr lang="en-US" sz="1100" u="sng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8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939ECCBA-94D9-4CBE-9B2C-85073B00238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1B141B3-F0A8-4B59-AB9F-E5FBFEE8220C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80EB6A00-6C6D-49B0-A75C-5D759666FA53}"/>
                </a:ext>
              </a:extLst>
            </p:cNvPr>
            <p:cNvSpPr txBox="1"/>
            <p:nvPr/>
          </p:nvSpPr>
          <p:spPr>
            <a:xfrm>
              <a:off x="22515" y="22341"/>
              <a:ext cx="172403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Repositorio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UV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88DDE5D-CA7B-4F23-9663-DEC059383F6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8C90DF0B-22F2-4EF5-808E-91B0E8E7682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50D3FCB-A036-42EE-8C8D-22F137BB7DF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E078E3-A955-4F2B-99F0-E5AB8676640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D94EDDB-5D7D-423B-ABBF-27709982DFDB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942A2E1-7657-44DA-AA8C-0516439851A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A48EB436-AD18-418A-A3A2-C668586D7FF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CAD62900-77CA-430E-BEEC-40DADA69B79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88544A0-E575-40EC-9499-4C3714C4282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D95A1D0-FD4E-41DE-9A79-0A42998AA98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448A67CF-F47C-4391-8E97-63CD566D5A5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6E95B930-6DC7-46B3-A96A-E0470137DAB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73FE404-167A-4A45-A0E2-F0BBC74EC1F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4134BBAF-2757-4D9C-8D0F-C45F631514E5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43FC607-E75A-417B-8F27-76FBD380F5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D6CFB0E4-7B90-4343-B7FF-EC27787B65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4598032-3E59-46C8-922F-B3D5BFFFC1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EC836544-AE78-47FB-A93D-0D7D01A0EC1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ADC9B5C3-D90C-47C5-AFD1-F9009EE1E273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http://www.repositoriouv.mx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5C9E0319-0399-499F-95F7-29BC6B8F88B6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EBF1E03-F8C2-4954-A228-9DF266DDDA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72163D2-D036-49AE-B68B-8B104C6C87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8A1BA794-5D04-4AAB-8208-5FAFDE4C6A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E489278D-4D3F-403B-BC1A-A2F2D56C54C3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79B5E07-E436-4B6A-B3EC-97C87A23C74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563CA86A-B5F5-4C0A-BEDD-398DA494020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4A77312A-23B7-4842-B850-7AC7FBF7BA9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927920" y="889990"/>
            <a:ext cx="2092239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Juan Carlos </a:t>
            </a:r>
          </a:p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Pérez Arriaga</a:t>
            </a:r>
          </a:p>
        </p:txBody>
      </p:sp>
      <p:sp>
        <p:nvSpPr>
          <p:cNvPr id="44" name="Tile">
            <a:extLst>
              <a:ext uri="{FF2B5EF4-FFF2-40B4-BE49-F238E27FC236}">
                <a16:creationId xmlns:a16="http://schemas.microsoft.com/office/drawing/2014/main" id="{0FEE1A62-912F-435C-A66D-F1D5354E6D8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08796" y="685159"/>
            <a:ext cx="2771203" cy="606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7F08243-17E6-4464-978D-AE81A590CD7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18185" y="642375"/>
            <a:ext cx="1648208" cy="127727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</a:t>
            </a: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</a:t>
            </a:r>
          </a:p>
        </p:txBody>
      </p:sp>
      <p:pic>
        <p:nvPicPr>
          <p:cNvPr id="36" name="Imagen 35" descr="Imagen que contiene gráficos vectoriales&#10;&#10;Descripción generada con confianza muy alta">
            <a:extLst>
              <a:ext uri="{FF2B5EF4-FFF2-40B4-BE49-F238E27FC236}">
                <a16:creationId xmlns:a16="http://schemas.microsoft.com/office/drawing/2014/main" id="{21D687BF-879D-492D-9FAF-09F5777B0B0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93" y="889990"/>
            <a:ext cx="924668" cy="924668"/>
          </a:xfrm>
          <a:prstGeom prst="rect">
            <a:avLst/>
          </a:prstGeom>
        </p:spPr>
      </p:pic>
      <p:pic>
        <p:nvPicPr>
          <p:cNvPr id="1026" name="Picture 2" descr="Image result for usuario png">
            <a:hlinkClick r:id="rId29"/>
            <a:extLst>
              <a:ext uri="{FF2B5EF4-FFF2-40B4-BE49-F238E27FC236}">
                <a16:creationId xmlns:a16="http://schemas.microsoft.com/office/drawing/2014/main" id="{7BC667D3-3554-40C6-8055-A936802E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061" y="892831"/>
            <a:ext cx="776359" cy="77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ile">
            <a:extLst>
              <a:ext uri="{FF2B5EF4-FFF2-40B4-BE49-F238E27FC236}">
                <a16:creationId xmlns:a16="http://schemas.microsoft.com/office/drawing/2014/main" id="{16A53C90-A8E8-4760-B373-AE7AC604156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093360" y="1901648"/>
            <a:ext cx="878664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Imagen 44" descr="Imagen que contiene señal, objeto, reloj&#10;&#10;Descripción generada con confianza muy alta">
            <a:extLst>
              <a:ext uri="{FF2B5EF4-FFF2-40B4-BE49-F238E27FC236}">
                <a16:creationId xmlns:a16="http://schemas.microsoft.com/office/drawing/2014/main" id="{BA522396-1E44-444F-A71F-EA4DCC8DD27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7" y="2257522"/>
            <a:ext cx="377249" cy="356972"/>
          </a:xfrm>
          <a:prstGeom prst="rect">
            <a:avLst/>
          </a:prstGeom>
        </p:spPr>
      </p:pic>
      <p:sp>
        <p:nvSpPr>
          <p:cNvPr id="47" name="Content">
            <a:extLst>
              <a:ext uri="{FF2B5EF4-FFF2-40B4-BE49-F238E27FC236}">
                <a16:creationId xmlns:a16="http://schemas.microsoft.com/office/drawing/2014/main" id="{959C53B5-E430-4D9F-876F-E7485EDAF82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818255" y="2308850"/>
            <a:ext cx="1871025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 </a:t>
            </a:r>
            <a:r>
              <a:rPr lang="en-US" sz="2000" b="1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repositorio</a:t>
            </a:r>
            <a:endParaRPr lang="en-US" sz="2000" b="1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019E1120-5DEF-4168-A30F-835E8096A98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5" y="2832632"/>
            <a:ext cx="356972" cy="356972"/>
          </a:xfrm>
          <a:prstGeom prst="rect">
            <a:avLst/>
          </a:prstGeom>
        </p:spPr>
      </p:pic>
      <p:sp>
        <p:nvSpPr>
          <p:cNvPr id="49" name="Content">
            <a:extLst>
              <a:ext uri="{FF2B5EF4-FFF2-40B4-BE49-F238E27FC236}">
                <a16:creationId xmlns:a16="http://schemas.microsoft.com/office/drawing/2014/main" id="{AEA655B2-1AE9-4EED-8632-A44311B7C40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813685" y="2883960"/>
            <a:ext cx="171713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Compartidos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Imagen 49">
            <a:hlinkClick r:id="rId33" action="ppaction://hlinksldjump"/>
            <a:extLst>
              <a:ext uri="{FF2B5EF4-FFF2-40B4-BE49-F238E27FC236}">
                <a16:creationId xmlns:a16="http://schemas.microsoft.com/office/drawing/2014/main" id="{82D96681-5B5D-4070-9EA9-61964FE90828}"/>
              </a:ext>
            </a:extLst>
          </p:cNvPr>
          <p:cNvPicPr>
            <a:picLocks noChangeAspect="1"/>
          </p:cNvPicPr>
          <p:nvPr/>
        </p:nvPicPr>
        <p:blipFill>
          <a:blip r:embed="rId3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5" y="6253123"/>
            <a:ext cx="356972" cy="356972"/>
          </a:xfrm>
          <a:prstGeom prst="rect">
            <a:avLst/>
          </a:prstGeom>
        </p:spPr>
      </p:pic>
      <p:sp>
        <p:nvSpPr>
          <p:cNvPr id="51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AC4943C1-3710-4AC1-891A-5F6C2CE72E76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13685" y="6304451"/>
            <a:ext cx="696024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Salir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2" name="ScrollbarVertical">
            <a:extLst>
              <a:ext uri="{FF2B5EF4-FFF2-40B4-BE49-F238E27FC236}">
                <a16:creationId xmlns:a16="http://schemas.microsoft.com/office/drawing/2014/main" id="{1BE74F99-CAF1-46B5-8E4C-2EAFC35E9178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1631668" y="2106806"/>
            <a:ext cx="248322" cy="4503289"/>
            <a:chOff x="4496659" y="1543109"/>
            <a:chExt cx="147992" cy="3562291"/>
          </a:xfrm>
        </p:grpSpPr>
        <p:sp>
          <p:nvSpPr>
            <p:cNvPr id="53" name="Background">
              <a:extLst>
                <a:ext uri="{FF2B5EF4-FFF2-40B4-BE49-F238E27FC236}">
                  <a16:creationId xmlns:a16="http://schemas.microsoft.com/office/drawing/2014/main" id="{13D68EAB-5A75-4722-B291-C3BB0EE9F55E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4" name="Slider">
              <a:extLst>
                <a:ext uri="{FF2B5EF4-FFF2-40B4-BE49-F238E27FC236}">
                  <a16:creationId xmlns:a16="http://schemas.microsoft.com/office/drawing/2014/main" id="{B0065A72-1915-4EB2-8DE3-14B6761DAC40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5" name="UpArrow">
              <a:extLst>
                <a:ext uri="{FF2B5EF4-FFF2-40B4-BE49-F238E27FC236}">
                  <a16:creationId xmlns:a16="http://schemas.microsoft.com/office/drawing/2014/main" id="{9FFEA258-015E-476C-BBA0-5DF1FDF5A666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6" name="DownArrow">
              <a:extLst>
                <a:ext uri="{FF2B5EF4-FFF2-40B4-BE49-F238E27FC236}">
                  <a16:creationId xmlns:a16="http://schemas.microsoft.com/office/drawing/2014/main" id="{A1285695-2680-44A0-8386-2A5CF1B79607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C87738AA-3BAB-4E58-8DEC-4C44423EEFE5}"/>
              </a:ext>
            </a:extLst>
          </p:cNvPr>
          <p:cNvGrpSpPr/>
          <p:nvPr/>
        </p:nvGrpSpPr>
        <p:grpSpPr>
          <a:xfrm>
            <a:off x="3112336" y="2111117"/>
            <a:ext cx="1800000" cy="2708077"/>
            <a:chOff x="3112336" y="2111117"/>
            <a:chExt cx="1800000" cy="2708077"/>
          </a:xfrm>
        </p:grpSpPr>
        <p:sp>
          <p:nvSpPr>
            <p:cNvPr id="46" name="Rectángulo: esquinas redondeadas 45">
              <a:extLst>
                <a:ext uri="{FF2B5EF4-FFF2-40B4-BE49-F238E27FC236}">
                  <a16:creationId xmlns:a16="http://schemas.microsoft.com/office/drawing/2014/main" id="{F213C414-8105-4322-BCBC-4B4F3DBB00FB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0" name="Imagen 59">
              <a:extLst>
                <a:ext uri="{FF2B5EF4-FFF2-40B4-BE49-F238E27FC236}">
                  <a16:creationId xmlns:a16="http://schemas.microsoft.com/office/drawing/2014/main" id="{83E34E83-8624-403F-8407-8BB993E64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65B65484-29E1-4A02-95A9-EF03456E68D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144362" y="3847047"/>
              <a:ext cx="12763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</a:t>
              </a: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3142B693-6972-46D2-BCDD-A8FC946485F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144362" y="4188512"/>
              <a:ext cx="153279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F8A6F269-F6B5-4389-8E02-C0009DD567E4}"/>
              </a:ext>
            </a:extLst>
          </p:cNvPr>
          <p:cNvGrpSpPr/>
          <p:nvPr/>
        </p:nvGrpSpPr>
        <p:grpSpPr>
          <a:xfrm>
            <a:off x="5144673" y="2111117"/>
            <a:ext cx="1800000" cy="2708077"/>
            <a:chOff x="3112336" y="2111117"/>
            <a:chExt cx="1800000" cy="2708077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ADF1EA10-0E67-4E27-9D32-56AA0E79691B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82" name="Imagen 81">
              <a:extLst>
                <a:ext uri="{FF2B5EF4-FFF2-40B4-BE49-F238E27FC236}">
                  <a16:creationId xmlns:a16="http://schemas.microsoft.com/office/drawing/2014/main" id="{E4B897CE-E5DA-423E-B9B4-AFA281A2A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C888A4A2-7769-4FA0-8CBB-E634AE82FB55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144362" y="3847047"/>
              <a:ext cx="158088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 (2)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B8789167-3159-49FD-943C-895E7B2E0F3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144362" y="4188512"/>
              <a:ext cx="1547218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4582EB1A-E4CD-4929-B93B-D07856FD5D79}"/>
              </a:ext>
            </a:extLst>
          </p:cNvPr>
          <p:cNvGrpSpPr/>
          <p:nvPr/>
        </p:nvGrpSpPr>
        <p:grpSpPr>
          <a:xfrm>
            <a:off x="7176913" y="2106806"/>
            <a:ext cx="1800000" cy="2708077"/>
            <a:chOff x="3112336" y="2111117"/>
            <a:chExt cx="1800000" cy="2708077"/>
          </a:xfrm>
        </p:grpSpPr>
        <p:sp>
          <p:nvSpPr>
            <p:cNvPr id="86" name="Rectángulo: esquinas redondeadas 85">
              <a:extLst>
                <a:ext uri="{FF2B5EF4-FFF2-40B4-BE49-F238E27FC236}">
                  <a16:creationId xmlns:a16="http://schemas.microsoft.com/office/drawing/2014/main" id="{D4BBD192-F685-4A4D-A986-27754F5DB52B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87" name="Imagen 86">
              <a:extLst>
                <a:ext uri="{FF2B5EF4-FFF2-40B4-BE49-F238E27FC236}">
                  <a16:creationId xmlns:a16="http://schemas.microsoft.com/office/drawing/2014/main" id="{86575A8E-F65C-43C9-9D1F-E5C5A1C1B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22F43AE9-859E-474B-A03F-63E599C7D683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144362" y="3847047"/>
              <a:ext cx="158408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 (3)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3F63BCC1-DE15-4156-B1AA-96FE7B2C231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3144362" y="4188512"/>
              <a:ext cx="1545616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7B269B5D-C6FF-4EA7-AAFC-F847B9BAA52C}"/>
              </a:ext>
            </a:extLst>
          </p:cNvPr>
          <p:cNvGrpSpPr/>
          <p:nvPr/>
        </p:nvGrpSpPr>
        <p:grpSpPr>
          <a:xfrm>
            <a:off x="9209153" y="2106805"/>
            <a:ext cx="1800000" cy="2708077"/>
            <a:chOff x="3112336" y="2111117"/>
            <a:chExt cx="1800000" cy="2708077"/>
          </a:xfrm>
        </p:grpSpPr>
        <p:sp>
          <p:nvSpPr>
            <p:cNvPr id="91" name="Rectángulo: esquinas redondeadas 90">
              <a:extLst>
                <a:ext uri="{FF2B5EF4-FFF2-40B4-BE49-F238E27FC236}">
                  <a16:creationId xmlns:a16="http://schemas.microsoft.com/office/drawing/2014/main" id="{1BDB2C7E-6547-44A7-B9EC-7327B7071C8F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2" name="Imagen 91">
              <a:extLst>
                <a:ext uri="{FF2B5EF4-FFF2-40B4-BE49-F238E27FC236}">
                  <a16:creationId xmlns:a16="http://schemas.microsoft.com/office/drawing/2014/main" id="{98FD5791-45B8-4DB8-AED8-9174F138E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71393629-95E1-4F48-B5D6-49A1C2FE4A9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144362" y="3847047"/>
              <a:ext cx="1136850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Alumnos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73BDB1BB-F031-4077-B75A-AA9DE1186258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144362" y="4188512"/>
              <a:ext cx="1568058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D7283A9F-BB29-4557-9954-253C9DFD4504}"/>
              </a:ext>
            </a:extLst>
          </p:cNvPr>
          <p:cNvGrpSpPr/>
          <p:nvPr/>
        </p:nvGrpSpPr>
        <p:grpSpPr>
          <a:xfrm>
            <a:off x="3112336" y="5010267"/>
            <a:ext cx="1800000" cy="1741694"/>
            <a:chOff x="3112336" y="2111117"/>
            <a:chExt cx="1800000" cy="2708077"/>
          </a:xfrm>
        </p:grpSpPr>
        <p:sp>
          <p:nvSpPr>
            <p:cNvPr id="96" name="Rectángulo: esquinas redondeadas 95">
              <a:extLst>
                <a:ext uri="{FF2B5EF4-FFF2-40B4-BE49-F238E27FC236}">
                  <a16:creationId xmlns:a16="http://schemas.microsoft.com/office/drawing/2014/main" id="{855160F7-6435-4BC7-970C-F2172ED54D96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7" name="Imagen 96">
              <a:extLst>
                <a:ext uri="{FF2B5EF4-FFF2-40B4-BE49-F238E27FC236}">
                  <a16:creationId xmlns:a16="http://schemas.microsoft.com/office/drawing/2014/main" id="{12B4EA24-375F-45CB-BAEC-6CAEC6CD7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3"/>
              <a:ext cx="1572180" cy="2427446"/>
            </a:xfrm>
            <a:prstGeom prst="rect">
              <a:avLst/>
            </a:prstGeom>
          </p:spPr>
        </p:pic>
      </p:grp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id="{A1BF544A-9A78-4781-8CBE-655B391EDFED}"/>
              </a:ext>
            </a:extLst>
          </p:cNvPr>
          <p:cNvSpPr/>
          <p:nvPr/>
        </p:nvSpPr>
        <p:spPr>
          <a:xfrm>
            <a:off x="3112336" y="6555124"/>
            <a:ext cx="1800000" cy="1968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id="{E58F19F7-6331-4D75-A4E1-48CCB689F25C}"/>
              </a:ext>
            </a:extLst>
          </p:cNvPr>
          <p:cNvSpPr/>
          <p:nvPr/>
        </p:nvSpPr>
        <p:spPr>
          <a:xfrm rot="5400000">
            <a:off x="2739030" y="6173560"/>
            <a:ext cx="943447" cy="1968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95D7FA7C-F8FC-4ED9-A6A8-DADE687854AC}"/>
              </a:ext>
            </a:extLst>
          </p:cNvPr>
          <p:cNvSpPr/>
          <p:nvPr/>
        </p:nvSpPr>
        <p:spPr>
          <a:xfrm rot="5400000">
            <a:off x="4343889" y="6154705"/>
            <a:ext cx="943447" cy="1968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52157591-E0C1-4BD2-BC7E-50CB959040A2}"/>
              </a:ext>
            </a:extLst>
          </p:cNvPr>
          <p:cNvGrpSpPr/>
          <p:nvPr/>
        </p:nvGrpSpPr>
        <p:grpSpPr>
          <a:xfrm>
            <a:off x="7867476" y="3567261"/>
            <a:ext cx="1545616" cy="1526461"/>
            <a:chOff x="6531238" y="3628445"/>
            <a:chExt cx="1545616" cy="1526461"/>
          </a:xfrm>
        </p:grpSpPr>
        <p:sp>
          <p:nvSpPr>
            <p:cNvPr id="103" name="Rectángulo: esquinas redondeadas 102">
              <a:extLst>
                <a:ext uri="{FF2B5EF4-FFF2-40B4-BE49-F238E27FC236}">
                  <a16:creationId xmlns:a16="http://schemas.microsoft.com/office/drawing/2014/main" id="{E018261E-D1BA-4EFA-9023-4292CF28D8E0}"/>
                </a:ext>
              </a:extLst>
            </p:cNvPr>
            <p:cNvSpPr/>
            <p:nvPr/>
          </p:nvSpPr>
          <p:spPr>
            <a:xfrm>
              <a:off x="6531238" y="3628445"/>
              <a:ext cx="1545616" cy="1526461"/>
            </a:xfrm>
            <a:prstGeom prst="roundRect">
              <a:avLst>
                <a:gd name="adj" fmla="val 77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4" name="Imagen 103">
              <a:extLst>
                <a:ext uri="{FF2B5EF4-FFF2-40B4-BE49-F238E27FC236}">
                  <a16:creationId xmlns:a16="http://schemas.microsoft.com/office/drawing/2014/main" id="{80AEBD50-7D21-4681-AAF8-667EF265A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3446" y="3831110"/>
              <a:ext cx="453370" cy="453370"/>
            </a:xfrm>
            <a:prstGeom prst="rect">
              <a:avLst/>
            </a:prstGeom>
          </p:spPr>
        </p:pic>
        <p:pic>
          <p:nvPicPr>
            <p:cNvPr id="105" name="Imagen 104">
              <a:extLst>
                <a:ext uri="{FF2B5EF4-FFF2-40B4-BE49-F238E27FC236}">
                  <a16:creationId xmlns:a16="http://schemas.microsoft.com/office/drawing/2014/main" id="{E899F533-3225-4150-B2F0-3AFFC5DF2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8329" y="3826261"/>
              <a:ext cx="453370" cy="453370"/>
            </a:xfrm>
            <a:prstGeom prst="rect">
              <a:avLst/>
            </a:prstGeom>
          </p:spPr>
        </p:pic>
        <p:pic>
          <p:nvPicPr>
            <p:cNvPr id="106" name="Imagen 105">
              <a:extLst>
                <a:ext uri="{FF2B5EF4-FFF2-40B4-BE49-F238E27FC236}">
                  <a16:creationId xmlns:a16="http://schemas.microsoft.com/office/drawing/2014/main" id="{7E8D4384-9848-4594-9F18-11F0EA82B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504" y="4546473"/>
              <a:ext cx="453370" cy="453370"/>
            </a:xfrm>
            <a:prstGeom prst="rect">
              <a:avLst/>
            </a:prstGeom>
          </p:spPr>
        </p:pic>
      </p:grpSp>
      <p:pic>
        <p:nvPicPr>
          <p:cNvPr id="109" name="Imagen 108">
            <a:hlinkClick r:id="rId41" action="ppaction://hlinksldjump"/>
            <a:extLst>
              <a:ext uri="{FF2B5EF4-FFF2-40B4-BE49-F238E27FC236}">
                <a16:creationId xmlns:a16="http://schemas.microsoft.com/office/drawing/2014/main" id="{8EAF6471-4E54-4A80-8A7E-CC376F7D036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7" y="3988886"/>
            <a:ext cx="356972" cy="356972"/>
          </a:xfrm>
          <a:prstGeom prst="rect">
            <a:avLst/>
          </a:prstGeom>
        </p:spPr>
      </p:pic>
      <p:sp>
        <p:nvSpPr>
          <p:cNvPr id="110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8872DF6A-9587-4E91-B416-943E3D922E67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24827" y="4040214"/>
            <a:ext cx="797013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Perfíl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id="{7882B9C7-858E-4C40-B167-358E978B3A4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7" y="3408861"/>
            <a:ext cx="356972" cy="356972"/>
          </a:xfrm>
          <a:prstGeom prst="rect">
            <a:avLst/>
          </a:prstGeom>
        </p:spPr>
      </p:pic>
      <p:sp>
        <p:nvSpPr>
          <p:cNvPr id="99" name="Content">
            <a:extLst>
              <a:ext uri="{FF2B5EF4-FFF2-40B4-BE49-F238E27FC236}">
                <a16:creationId xmlns:a16="http://schemas.microsoft.com/office/drawing/2014/main" id="{4C59270A-40AF-454A-8F4F-853745605ABB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824827" y="3460189"/>
            <a:ext cx="97494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</a:t>
            </a:r>
          </a:p>
        </p:txBody>
      </p:sp>
    </p:spTree>
    <p:extLst>
      <p:ext uri="{BB962C8B-B14F-4D97-AF65-F5344CB8AC3E}">
        <p14:creationId xmlns:p14="http://schemas.microsoft.com/office/powerpoint/2010/main" val="354649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939ECCBA-94D9-4CBE-9B2C-85073B00238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1B141B3-F0A8-4B59-AB9F-E5FBFEE8220C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80EB6A00-6C6D-49B0-A75C-5D759666FA53}"/>
                </a:ext>
              </a:extLst>
            </p:cNvPr>
            <p:cNvSpPr txBox="1"/>
            <p:nvPr/>
          </p:nvSpPr>
          <p:spPr>
            <a:xfrm>
              <a:off x="22515" y="22341"/>
              <a:ext cx="172403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Repositorio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UV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88DDE5D-CA7B-4F23-9663-DEC059383F6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8C90DF0B-22F2-4EF5-808E-91B0E8E7682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50D3FCB-A036-42EE-8C8D-22F137BB7DF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E078E3-A955-4F2B-99F0-E5AB8676640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D94EDDB-5D7D-423B-ABBF-27709982DFDB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942A2E1-7657-44DA-AA8C-0516439851A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A48EB436-AD18-418A-A3A2-C668586D7FF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CAD62900-77CA-430E-BEEC-40DADA69B79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88544A0-E575-40EC-9499-4C3714C4282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D95A1D0-FD4E-41DE-9A79-0A42998AA98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448A67CF-F47C-4391-8E97-63CD566D5A5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6E95B930-6DC7-46B3-A96A-E0470137DAB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73FE404-167A-4A45-A0E2-F0BBC74EC1F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4134BBAF-2757-4D9C-8D0F-C45F631514E5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43FC607-E75A-417B-8F27-76FBD380F5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D6CFB0E4-7B90-4343-B7FF-EC27787B65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4598032-3E59-46C8-922F-B3D5BFFFC1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EC836544-AE78-47FB-A93D-0D7D01A0EC1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ADC9B5C3-D90C-47C5-AFD1-F9009EE1E273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http://www.repositoriouv.mx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5C9E0319-0399-499F-95F7-29BC6B8F88B6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EBF1E03-F8C2-4954-A228-9DF266DDDA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72163D2-D036-49AE-B68B-8B104C6C87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8A1BA794-5D04-4AAB-8208-5FAFDE4C6A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E489278D-4D3F-403B-BC1A-A2F2D56C54C3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79B5E07-E436-4B6A-B3EC-97C87A23C74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563CA86A-B5F5-4C0A-BEDD-398DA494020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4A77312A-23B7-4842-B850-7AC7FBF7BA9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665043" y="2897593"/>
            <a:ext cx="1105839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4" name="Tile">
            <a:extLst>
              <a:ext uri="{FF2B5EF4-FFF2-40B4-BE49-F238E27FC236}">
                <a16:creationId xmlns:a16="http://schemas.microsoft.com/office/drawing/2014/main" id="{0FEE1A62-912F-435C-A66D-F1D5354E6D8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08796" y="685159"/>
            <a:ext cx="2771203" cy="606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7F08243-17E6-4464-978D-AE81A590CD7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18185" y="642375"/>
            <a:ext cx="1648208" cy="127727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</a:t>
            </a: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</a:t>
            </a:r>
          </a:p>
        </p:txBody>
      </p:sp>
      <p:pic>
        <p:nvPicPr>
          <p:cNvPr id="36" name="Imagen 35" descr="Imagen que contiene gráficos vectoriales&#10;&#10;Descripción generada con confianza muy alta">
            <a:extLst>
              <a:ext uri="{FF2B5EF4-FFF2-40B4-BE49-F238E27FC236}">
                <a16:creationId xmlns:a16="http://schemas.microsoft.com/office/drawing/2014/main" id="{21D687BF-879D-492D-9FAF-09F5777B0B0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93" y="889990"/>
            <a:ext cx="924668" cy="924668"/>
          </a:xfrm>
          <a:prstGeom prst="rect">
            <a:avLst/>
          </a:prstGeom>
        </p:spPr>
      </p:pic>
      <p:pic>
        <p:nvPicPr>
          <p:cNvPr id="45" name="Imagen 44" descr="Imagen que contiene señal, objeto, reloj&#10;&#10;Descripción generada con confianza muy alta">
            <a:hlinkClick r:id="rId28" action="ppaction://hlinksldjump"/>
            <a:extLst>
              <a:ext uri="{FF2B5EF4-FFF2-40B4-BE49-F238E27FC236}">
                <a16:creationId xmlns:a16="http://schemas.microsoft.com/office/drawing/2014/main" id="{BA522396-1E44-444F-A71F-EA4DCC8DD27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7" y="2257522"/>
            <a:ext cx="377249" cy="356972"/>
          </a:xfrm>
          <a:prstGeom prst="rect">
            <a:avLst/>
          </a:prstGeom>
        </p:spPr>
      </p:pic>
      <p:sp>
        <p:nvSpPr>
          <p:cNvPr id="47" name="Content">
            <a:hlinkClick r:id="rId28" action="ppaction://hlinksldjump"/>
            <a:extLst>
              <a:ext uri="{FF2B5EF4-FFF2-40B4-BE49-F238E27FC236}">
                <a16:creationId xmlns:a16="http://schemas.microsoft.com/office/drawing/2014/main" id="{959C53B5-E430-4D9F-876F-E7485EDAF82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818255" y="2308850"/>
            <a:ext cx="1800493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 </a:t>
            </a:r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repositorio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019E1120-5DEF-4168-A30F-835E8096A98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5" y="2832632"/>
            <a:ext cx="356972" cy="356972"/>
          </a:xfrm>
          <a:prstGeom prst="rect">
            <a:avLst/>
          </a:prstGeom>
        </p:spPr>
      </p:pic>
      <p:sp>
        <p:nvSpPr>
          <p:cNvPr id="49" name="Content">
            <a:extLst>
              <a:ext uri="{FF2B5EF4-FFF2-40B4-BE49-F238E27FC236}">
                <a16:creationId xmlns:a16="http://schemas.microsoft.com/office/drawing/2014/main" id="{AEA655B2-1AE9-4EED-8632-A44311B7C401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813685" y="2883960"/>
            <a:ext cx="171713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Compartidos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9" name="Imagen 108">
            <a:extLst>
              <a:ext uri="{FF2B5EF4-FFF2-40B4-BE49-F238E27FC236}">
                <a16:creationId xmlns:a16="http://schemas.microsoft.com/office/drawing/2014/main" id="{8EAF6471-4E54-4A80-8A7E-CC376F7D036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7" y="3988886"/>
            <a:ext cx="356972" cy="356972"/>
          </a:xfrm>
          <a:prstGeom prst="rect">
            <a:avLst/>
          </a:prstGeom>
        </p:spPr>
      </p:pic>
      <p:sp>
        <p:nvSpPr>
          <p:cNvPr id="110" name="Content">
            <a:extLst>
              <a:ext uri="{FF2B5EF4-FFF2-40B4-BE49-F238E27FC236}">
                <a16:creationId xmlns:a16="http://schemas.microsoft.com/office/drawing/2014/main" id="{8872DF6A-9587-4E91-B416-943E3D922E6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824827" y="4040214"/>
            <a:ext cx="840295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Perfíl</a:t>
            </a:r>
            <a:endParaRPr lang="en-US" sz="2000" b="1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id="{7882B9C7-858E-4C40-B167-358E978B3A4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7" y="3408861"/>
            <a:ext cx="356972" cy="356972"/>
          </a:xfrm>
          <a:prstGeom prst="rect">
            <a:avLst/>
          </a:prstGeom>
        </p:spPr>
      </p:pic>
      <p:sp>
        <p:nvSpPr>
          <p:cNvPr id="99" name="Content">
            <a:extLst>
              <a:ext uri="{FF2B5EF4-FFF2-40B4-BE49-F238E27FC236}">
                <a16:creationId xmlns:a16="http://schemas.microsoft.com/office/drawing/2014/main" id="{4C59270A-40AF-454A-8F4F-853745605AB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24827" y="3460189"/>
            <a:ext cx="97494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</a:t>
            </a:r>
          </a:p>
        </p:txBody>
      </p:sp>
      <p:pic>
        <p:nvPicPr>
          <p:cNvPr id="107" name="Picture 2" descr="Image result for usuario png">
            <a:hlinkClick r:id="rId33"/>
            <a:extLst>
              <a:ext uri="{FF2B5EF4-FFF2-40B4-BE49-F238E27FC236}">
                <a16:creationId xmlns:a16="http://schemas.microsoft.com/office/drawing/2014/main" id="{6505EDAC-7454-40EB-A4E0-AA5CC8CD0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884" y="831644"/>
            <a:ext cx="1831149" cy="183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D42F9FFF-15F7-46F3-B645-B7477CE3FF8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36" y="2209423"/>
            <a:ext cx="453370" cy="453370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889742A5-7E55-4C43-8D72-729A75A8B02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3661895" y="3263542"/>
            <a:ext cx="1105839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Correo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2" name="Content">
            <a:extLst>
              <a:ext uri="{FF2B5EF4-FFF2-40B4-BE49-F238E27FC236}">
                <a16:creationId xmlns:a16="http://schemas.microsoft.com/office/drawing/2014/main" id="{687B015D-6683-4234-817F-C8B467AD4643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661895" y="3626634"/>
            <a:ext cx="1105839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Usuario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3" name="Content">
            <a:extLst>
              <a:ext uri="{FF2B5EF4-FFF2-40B4-BE49-F238E27FC236}">
                <a16:creationId xmlns:a16="http://schemas.microsoft.com/office/drawing/2014/main" id="{C25DA4C5-4A5C-44FC-911A-41945F693184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661895" y="3992003"/>
            <a:ext cx="1492986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Contraseña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4" name="Content">
            <a:extLst>
              <a:ext uri="{FF2B5EF4-FFF2-40B4-BE49-F238E27FC236}">
                <a16:creationId xmlns:a16="http://schemas.microsoft.com/office/drawing/2014/main" id="{95DB28CE-5E11-483C-96F0-7F42025329EA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5086351" y="2948259"/>
            <a:ext cx="6095430" cy="2643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Juan Carlos Pérez Arriaga</a:t>
            </a:r>
          </a:p>
        </p:txBody>
      </p:sp>
      <p:sp>
        <p:nvSpPr>
          <p:cNvPr id="115" name="Content">
            <a:extLst>
              <a:ext uri="{FF2B5EF4-FFF2-40B4-BE49-F238E27FC236}">
                <a16:creationId xmlns:a16="http://schemas.microsoft.com/office/drawing/2014/main" id="{FDCD3A48-84C9-46F8-878F-201647CE7BBE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5086350" y="3294710"/>
            <a:ext cx="6095430" cy="2643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elrevo@gmail.com</a:t>
            </a:r>
          </a:p>
        </p:txBody>
      </p:sp>
      <p:sp>
        <p:nvSpPr>
          <p:cNvPr id="116" name="Content">
            <a:extLst>
              <a:ext uri="{FF2B5EF4-FFF2-40B4-BE49-F238E27FC236}">
                <a16:creationId xmlns:a16="http://schemas.microsoft.com/office/drawing/2014/main" id="{A1CD3376-76EE-47B4-8659-D9DD256E420A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5086350" y="3657802"/>
            <a:ext cx="6095430" cy="2643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elrevo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117" name="Content">
            <a:extLst>
              <a:ext uri="{FF2B5EF4-FFF2-40B4-BE49-F238E27FC236}">
                <a16:creationId xmlns:a16="http://schemas.microsoft.com/office/drawing/2014/main" id="{1BB8E393-739E-4D53-8693-1145D5A007DF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5086350" y="4020894"/>
            <a:ext cx="6095430" cy="2643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pic>
        <p:nvPicPr>
          <p:cNvPr id="118" name="Imagen 117">
            <a:hlinkClick r:id="rId36" action="ppaction://hlinksldjump"/>
            <a:extLst>
              <a:ext uri="{FF2B5EF4-FFF2-40B4-BE49-F238E27FC236}">
                <a16:creationId xmlns:a16="http://schemas.microsoft.com/office/drawing/2014/main" id="{F42CD9A9-E302-4988-93C4-F25D83A45803}"/>
              </a:ext>
            </a:extLst>
          </p:cNvPr>
          <p:cNvPicPr>
            <a:picLocks noChangeAspect="1"/>
          </p:cNvPicPr>
          <p:nvPr/>
        </p:nvPicPr>
        <p:blipFill>
          <a:blip r:embed="rId3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5" y="6253123"/>
            <a:ext cx="356972" cy="356972"/>
          </a:xfrm>
          <a:prstGeom prst="rect">
            <a:avLst/>
          </a:prstGeom>
        </p:spPr>
      </p:pic>
      <p:sp>
        <p:nvSpPr>
          <p:cNvPr id="119" name="Content">
            <a:hlinkClick r:id="rId36" action="ppaction://hlinksldjump"/>
            <a:extLst>
              <a:ext uri="{FF2B5EF4-FFF2-40B4-BE49-F238E27FC236}">
                <a16:creationId xmlns:a16="http://schemas.microsoft.com/office/drawing/2014/main" id="{33DC7073-9C2F-48CD-87FA-1228F25A7227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813685" y="6304451"/>
            <a:ext cx="696024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Salir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0" name="Content">
            <a:hlinkClick r:id="rId28" action="ppaction://hlinksldjump"/>
            <a:extLst>
              <a:ext uri="{FF2B5EF4-FFF2-40B4-BE49-F238E27FC236}">
                <a16:creationId xmlns:a16="http://schemas.microsoft.com/office/drawing/2014/main" id="{84B7AF37-DA67-495E-A89B-0DCD9D2DC409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8166212" y="6245683"/>
            <a:ext cx="1389507" cy="364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Guardar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121" name="Content">
            <a:hlinkClick r:id="rId28" action="ppaction://hlinksldjump"/>
            <a:extLst>
              <a:ext uri="{FF2B5EF4-FFF2-40B4-BE49-F238E27FC236}">
                <a16:creationId xmlns:a16="http://schemas.microsoft.com/office/drawing/2014/main" id="{26A813F6-1875-4506-9F9B-F3911D786501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9792273" y="6245683"/>
            <a:ext cx="1389507" cy="364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Cancelar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2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939ECCBA-94D9-4CBE-9B2C-85073B00238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1B141B3-F0A8-4B59-AB9F-E5FBFEE8220C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80EB6A00-6C6D-49B0-A75C-5D759666FA53}"/>
                </a:ext>
              </a:extLst>
            </p:cNvPr>
            <p:cNvSpPr txBox="1"/>
            <p:nvPr/>
          </p:nvSpPr>
          <p:spPr>
            <a:xfrm>
              <a:off x="22515" y="22341"/>
              <a:ext cx="172403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Repositorio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UV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88DDE5D-CA7B-4F23-9663-DEC059383F6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8C90DF0B-22F2-4EF5-808E-91B0E8E7682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50D3FCB-A036-42EE-8C8D-22F137BB7DF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E078E3-A955-4F2B-99F0-E5AB8676640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D94EDDB-5D7D-423B-ABBF-27709982DFDB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942A2E1-7657-44DA-AA8C-0516439851A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A48EB436-AD18-418A-A3A2-C668586D7FF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CAD62900-77CA-430E-BEEC-40DADA69B79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88544A0-E575-40EC-9499-4C3714C4282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D95A1D0-FD4E-41DE-9A79-0A42998AA98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448A67CF-F47C-4391-8E97-63CD566D5A5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6E95B930-6DC7-46B3-A96A-E0470137DAB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73FE404-167A-4A45-A0E2-F0BBC74EC1F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4134BBAF-2757-4D9C-8D0F-C45F631514E5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43FC607-E75A-417B-8F27-76FBD380F5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D6CFB0E4-7B90-4343-B7FF-EC27787B65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4598032-3E59-46C8-922F-B3D5BFFFC1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EC836544-AE78-47FB-A93D-0D7D01A0EC1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ADC9B5C3-D90C-47C5-AFD1-F9009EE1E273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http://www.repositoriouv.mx/confirmacion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5C9E0319-0399-499F-95F7-29BC6B8F88B6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EBF1E03-F8C2-4954-A228-9DF266DDDA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72163D2-D036-49AE-B68B-8B104C6C87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8A1BA794-5D04-4AAB-8208-5FAFDE4C6A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E489278D-4D3F-403B-BC1A-A2F2D56C54C3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79B5E07-E436-4B6A-B3EC-97C87A23C74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563CA86A-B5F5-4C0A-BEDD-398DA494020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4A77312A-23B7-4842-B850-7AC7FBF7BA9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5496315" y="1919648"/>
            <a:ext cx="119936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Listo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!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7F08243-17E6-4464-978D-AE81A590CD79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18185" y="642375"/>
            <a:ext cx="1648208" cy="127727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</a:t>
            </a: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</a:t>
            </a:r>
          </a:p>
        </p:txBody>
      </p:sp>
      <p:pic>
        <p:nvPicPr>
          <p:cNvPr id="36" name="Imagen 35" descr="Imagen que contiene gráficos vectoriales&#10;&#10;Descripción generada con confianza muy alta">
            <a:extLst>
              <a:ext uri="{FF2B5EF4-FFF2-40B4-BE49-F238E27FC236}">
                <a16:creationId xmlns:a16="http://schemas.microsoft.com/office/drawing/2014/main" id="{21D687BF-879D-492D-9FAF-09F5777B0B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93" y="889990"/>
            <a:ext cx="924668" cy="924668"/>
          </a:xfrm>
          <a:prstGeom prst="rect">
            <a:avLst/>
          </a:prstGeom>
        </p:spPr>
      </p:pic>
      <p:sp>
        <p:nvSpPr>
          <p:cNvPr id="40" name="Content">
            <a:extLst>
              <a:ext uri="{FF2B5EF4-FFF2-40B4-BE49-F238E27FC236}">
                <a16:creationId xmlns:a16="http://schemas.microsoft.com/office/drawing/2014/main" id="{D8D9148A-C095-4A4A-9F55-8D6824F80D38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5169311" y="4550697"/>
            <a:ext cx="1853392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100" u="sng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Continuar</a:t>
            </a:r>
            <a:r>
              <a:rPr lang="en-US" sz="1100" u="sng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a mi </a:t>
            </a:r>
            <a:r>
              <a:rPr lang="en-US" sz="1100" u="sng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repositorio</a:t>
            </a:r>
            <a:endParaRPr lang="en-US" sz="1100" u="sng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358019DF-A6FB-4CB3-8399-7F53BF631F36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2511524" y="2989632"/>
            <a:ext cx="7168950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Has </a:t>
            </a:r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confirmado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tu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registro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Juan Carlos, continua </a:t>
            </a:r>
          </a:p>
          <a:p>
            <a:pPr algn="ctr"/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enlace</a:t>
            </a:r>
          </a:p>
        </p:txBody>
      </p:sp>
    </p:spTree>
    <p:extLst>
      <p:ext uri="{BB962C8B-B14F-4D97-AF65-F5344CB8AC3E}">
        <p14:creationId xmlns:p14="http://schemas.microsoft.com/office/powerpoint/2010/main" val="218887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21C3B3EC-4037-44E8-85BF-708C74AD4625}"/>
              </a:ext>
            </a:extLst>
          </p:cNvPr>
          <p:cNvGrpSpPr/>
          <p:nvPr/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0C0DFB6-AF4B-40E2-BD00-C0F08DFEB32E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6">
                <a:extLst>
                  <a:ext uri="{FF2B5EF4-FFF2-40B4-BE49-F238E27FC236}">
                    <a16:creationId xmlns:a16="http://schemas.microsoft.com/office/drawing/2014/main" id="{AE508296-F38E-4A9A-8FD9-B634376973D8}"/>
                  </a:ext>
                </a:extLst>
              </p:cNvPr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7">
                <a:extLst>
                  <a:ext uri="{FF2B5EF4-FFF2-40B4-BE49-F238E27FC236}">
                    <a16:creationId xmlns:a16="http://schemas.microsoft.com/office/drawing/2014/main" id="{34A37947-C08E-46E9-866C-C649B1BC45D4}"/>
                  </a:ext>
                </a:extLst>
              </p:cNvPr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4C539735-0B90-4BC8-B249-69C1B8B1CCC0}"/>
                  </a:ext>
                </a:extLst>
              </p:cNvPr>
              <p:cNvSpPr/>
              <p:nvPr userDrawn="1"/>
            </p:nvSpPr>
            <p:spPr>
              <a:xfrm>
                <a:off x="3050294" y="482052"/>
                <a:ext cx="3038085" cy="589389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ounded Rectangle 11">
                <a:extLst>
                  <a:ext uri="{FF2B5EF4-FFF2-40B4-BE49-F238E27FC236}">
                    <a16:creationId xmlns:a16="http://schemas.microsoft.com/office/drawing/2014/main" id="{120D33B5-CFCB-4104-AB8C-1916149D9BCA}"/>
                  </a:ext>
                </a:extLst>
              </p:cNvPr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20E130B0-2F7C-4A32-829C-7389639398C1}"/>
                </a:ext>
              </a:extLst>
            </p:cNvPr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19" name="Content">
            <a:extLst>
              <a:ext uri="{FF2B5EF4-FFF2-40B4-BE49-F238E27FC236}">
                <a16:creationId xmlns:a16="http://schemas.microsoft.com/office/drawing/2014/main" id="{5EB60166-E656-47CB-941E-539AEA7BE0F9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811910" y="670647"/>
            <a:ext cx="1648208" cy="127727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</a:t>
            </a: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</a:t>
            </a:r>
          </a:p>
        </p:txBody>
      </p:sp>
      <p:pic>
        <p:nvPicPr>
          <p:cNvPr id="20" name="Imagen 19" descr="Imagen que contiene gráficos vectoriales&#10;&#10;Descripción generada con confianza muy alta">
            <a:extLst>
              <a:ext uri="{FF2B5EF4-FFF2-40B4-BE49-F238E27FC236}">
                <a16:creationId xmlns:a16="http://schemas.microsoft.com/office/drawing/2014/main" id="{67210019-63D8-41DC-983D-FE73F57DA3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118" y="918262"/>
            <a:ext cx="924668" cy="924668"/>
          </a:xfrm>
          <a:prstGeom prst="rect">
            <a:avLst/>
          </a:prstGeom>
        </p:spPr>
      </p:pic>
      <p:sp>
        <p:nvSpPr>
          <p:cNvPr id="21" name="Content">
            <a:extLst>
              <a:ext uri="{FF2B5EF4-FFF2-40B4-BE49-F238E27FC236}">
                <a16:creationId xmlns:a16="http://schemas.microsoft.com/office/drawing/2014/main" id="{38537C34-2EA7-4D8C-B7F6-F53DC23A2AF2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859924" y="1919648"/>
            <a:ext cx="247215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Inicia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sesión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0AF22CF3-3542-45DA-A8CC-3C9250181B7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859924" y="2914816"/>
            <a:ext cx="2472152" cy="3644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Usuario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3C0ACDBC-57CC-47EF-88A3-3DDA6515144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859924" y="3414133"/>
            <a:ext cx="2472152" cy="3644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Contraseña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9" action="ppaction://hlinksldjump"/>
            <a:extLst>
              <a:ext uri="{FF2B5EF4-FFF2-40B4-BE49-F238E27FC236}">
                <a16:creationId xmlns:a16="http://schemas.microsoft.com/office/drawing/2014/main" id="{82BB4A65-9D89-4434-B55D-5A50CDE6ED9D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859924" y="3913450"/>
            <a:ext cx="2472152" cy="364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Entrar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E8CA1C56-D3F4-4AD4-8E05-3C8787A13BB6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5318383" y="4550697"/>
            <a:ext cx="155523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100" u="sng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No </a:t>
            </a:r>
            <a:r>
              <a:rPr lang="en-US" sz="1100" u="sng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tengo</a:t>
            </a:r>
            <a:r>
              <a:rPr lang="en-US" sz="1100" u="sng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una </a:t>
            </a:r>
            <a:r>
              <a:rPr lang="en-US" sz="1100" u="sng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cuenta</a:t>
            </a:r>
            <a:endParaRPr lang="en-US" sz="1100" u="sng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7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21C3B3EC-4037-44E8-85BF-708C74AD4625}"/>
              </a:ext>
            </a:extLst>
          </p:cNvPr>
          <p:cNvGrpSpPr/>
          <p:nvPr/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0C0DFB6-AF4B-40E2-BD00-C0F08DFEB32E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6">
                <a:extLst>
                  <a:ext uri="{FF2B5EF4-FFF2-40B4-BE49-F238E27FC236}">
                    <a16:creationId xmlns:a16="http://schemas.microsoft.com/office/drawing/2014/main" id="{AE508296-F38E-4A9A-8FD9-B634376973D8}"/>
                  </a:ext>
                </a:extLst>
              </p:cNvPr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7">
                <a:extLst>
                  <a:ext uri="{FF2B5EF4-FFF2-40B4-BE49-F238E27FC236}">
                    <a16:creationId xmlns:a16="http://schemas.microsoft.com/office/drawing/2014/main" id="{34A37947-C08E-46E9-866C-C649B1BC45D4}"/>
                  </a:ext>
                </a:extLst>
              </p:cNvPr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4C539735-0B90-4BC8-B249-69C1B8B1CCC0}"/>
                  </a:ext>
                </a:extLst>
              </p:cNvPr>
              <p:cNvSpPr/>
              <p:nvPr userDrawn="1"/>
            </p:nvSpPr>
            <p:spPr>
              <a:xfrm>
                <a:off x="3050294" y="482052"/>
                <a:ext cx="3038085" cy="589389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ounded Rectangle 11">
                <a:extLst>
                  <a:ext uri="{FF2B5EF4-FFF2-40B4-BE49-F238E27FC236}">
                    <a16:creationId xmlns:a16="http://schemas.microsoft.com/office/drawing/2014/main" id="{120D33B5-CFCB-4104-AB8C-1916149D9BCA}"/>
                  </a:ext>
                </a:extLst>
              </p:cNvPr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20E130B0-2F7C-4A32-829C-7389639398C1}"/>
                </a:ext>
              </a:extLst>
            </p:cNvPr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16" name="Tile">
            <a:extLst>
              <a:ext uri="{FF2B5EF4-FFF2-40B4-BE49-F238E27FC236}">
                <a16:creationId xmlns:a16="http://schemas.microsoft.com/office/drawing/2014/main" id="{08E47932-A220-4DD3-B2E5-C13ADE217F0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584102" y="670647"/>
            <a:ext cx="539556" cy="570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Imagen 19" descr="Imagen que contiene gráficos vectoriales&#10;&#10;Descripción generada con confianza muy alta">
            <a:extLst>
              <a:ext uri="{FF2B5EF4-FFF2-40B4-BE49-F238E27FC236}">
                <a16:creationId xmlns:a16="http://schemas.microsoft.com/office/drawing/2014/main" id="{67210019-63D8-41DC-983D-FE73F57DA3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385" y="692564"/>
            <a:ext cx="503273" cy="503273"/>
          </a:xfrm>
          <a:prstGeom prst="rect">
            <a:avLst/>
          </a:prstGeom>
        </p:spPr>
      </p:pic>
      <p:pic>
        <p:nvPicPr>
          <p:cNvPr id="17" name="Imagen 16" descr="Imagen que contiene señal, objeto, reloj&#10;&#10;Descripción generada con confianza muy alta">
            <a:extLst>
              <a:ext uri="{FF2B5EF4-FFF2-40B4-BE49-F238E27FC236}">
                <a16:creationId xmlns:a16="http://schemas.microsoft.com/office/drawing/2014/main" id="{2A04E46A-9376-4361-BE17-33C8DE35B1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153" y="1519150"/>
            <a:ext cx="377249" cy="35697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2F224D2-FFB7-4970-A14D-610D657E7D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21" y="2094260"/>
            <a:ext cx="356972" cy="356972"/>
          </a:xfrm>
          <a:prstGeom prst="rect">
            <a:avLst/>
          </a:prstGeom>
        </p:spPr>
      </p:pic>
      <p:pic>
        <p:nvPicPr>
          <p:cNvPr id="26" name="Imagen 25">
            <a:hlinkClick r:id="rId13" action="ppaction://hlinksldjump"/>
            <a:extLst>
              <a:ext uri="{FF2B5EF4-FFF2-40B4-BE49-F238E27FC236}">
                <a16:creationId xmlns:a16="http://schemas.microsoft.com/office/drawing/2014/main" id="{1A20770D-092E-4D69-B065-9444D0C21B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63" y="3250514"/>
            <a:ext cx="356972" cy="35697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5747D6C6-E608-49B0-A252-0FD9E7C707B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63" y="2670489"/>
            <a:ext cx="356972" cy="356972"/>
          </a:xfrm>
          <a:prstGeom prst="rect">
            <a:avLst/>
          </a:prstGeom>
        </p:spPr>
      </p:pic>
      <p:sp>
        <p:nvSpPr>
          <p:cNvPr id="28" name="Content">
            <a:extLst>
              <a:ext uri="{FF2B5EF4-FFF2-40B4-BE49-F238E27FC236}">
                <a16:creationId xmlns:a16="http://schemas.microsoft.com/office/drawing/2014/main" id="{7C5DA1DF-3C1A-46C4-9F5A-BEADD0B9E34B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5999492" y="747024"/>
            <a:ext cx="1617751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Juan Carlos </a:t>
            </a:r>
          </a:p>
          <a:p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Pérez Arriaga</a:t>
            </a:r>
          </a:p>
        </p:txBody>
      </p:sp>
      <p:pic>
        <p:nvPicPr>
          <p:cNvPr id="29" name="Picture 2" descr="Image result for usuario png">
            <a:hlinkClick r:id="rId16"/>
            <a:extLst>
              <a:ext uri="{FF2B5EF4-FFF2-40B4-BE49-F238E27FC236}">
                <a16:creationId xmlns:a16="http://schemas.microsoft.com/office/drawing/2014/main" id="{19CE0A23-B208-4D09-A27D-B74C11BE5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499" y="741536"/>
            <a:ext cx="600164" cy="6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EE9824E3-0111-4056-9B6F-168C15087DA8}"/>
              </a:ext>
            </a:extLst>
          </p:cNvPr>
          <p:cNvGrpSpPr/>
          <p:nvPr/>
        </p:nvGrpSpPr>
        <p:grpSpPr>
          <a:xfrm>
            <a:off x="5236500" y="1505629"/>
            <a:ext cx="2267657" cy="588631"/>
            <a:chOff x="5236500" y="1505629"/>
            <a:chExt cx="2267657" cy="588631"/>
          </a:xfrm>
        </p:grpSpPr>
        <p:sp>
          <p:nvSpPr>
            <p:cNvPr id="50" name="Rectángulo: esquinas redondeadas 49">
              <a:extLst>
                <a:ext uri="{FF2B5EF4-FFF2-40B4-BE49-F238E27FC236}">
                  <a16:creationId xmlns:a16="http://schemas.microsoft.com/office/drawing/2014/main" id="{4A499154-A38A-401D-B96C-DBA441BD9CF1}"/>
                </a:ext>
              </a:extLst>
            </p:cNvPr>
            <p:cNvSpPr/>
            <p:nvPr/>
          </p:nvSpPr>
          <p:spPr>
            <a:xfrm>
              <a:off x="5236744" y="1505629"/>
              <a:ext cx="2267413" cy="5886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1749696F-6BC8-48C3-BDBC-FC3F83ABF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500" y="1549886"/>
              <a:ext cx="500115" cy="500115"/>
            </a:xfrm>
            <a:prstGeom prst="rect">
              <a:avLst/>
            </a:prstGeom>
          </p:spPr>
        </p:pic>
        <p:sp>
          <p:nvSpPr>
            <p:cNvPr id="52" name="Content">
              <a:extLst>
                <a:ext uri="{FF2B5EF4-FFF2-40B4-BE49-F238E27FC236}">
                  <a16:creationId xmlns:a16="http://schemas.microsoft.com/office/drawing/2014/main" id="{05642A9C-ACC8-4348-9380-2056B386390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5652281" y="1552117"/>
              <a:ext cx="115608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</a:t>
              </a:r>
            </a:p>
          </p:txBody>
        </p:sp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AD529EFE-7EE7-4FB6-878C-1AA2895A776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5667010" y="1807857"/>
              <a:ext cx="1807580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 de 10 de 2018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57CCFBA8-B3B4-4126-8154-1373E866F48D}"/>
              </a:ext>
            </a:extLst>
          </p:cNvPr>
          <p:cNvGrpSpPr/>
          <p:nvPr/>
        </p:nvGrpSpPr>
        <p:grpSpPr>
          <a:xfrm>
            <a:off x="5236500" y="2185699"/>
            <a:ext cx="2267657" cy="588631"/>
            <a:chOff x="5236500" y="1505629"/>
            <a:chExt cx="2267657" cy="588631"/>
          </a:xfrm>
        </p:grpSpPr>
        <p:sp>
          <p:nvSpPr>
            <p:cNvPr id="55" name="Rectángulo: esquinas redondeadas 54">
              <a:extLst>
                <a:ext uri="{FF2B5EF4-FFF2-40B4-BE49-F238E27FC236}">
                  <a16:creationId xmlns:a16="http://schemas.microsoft.com/office/drawing/2014/main" id="{D8C3A1AD-7950-4DD9-B546-809559A2C6AD}"/>
                </a:ext>
              </a:extLst>
            </p:cNvPr>
            <p:cNvSpPr/>
            <p:nvPr/>
          </p:nvSpPr>
          <p:spPr>
            <a:xfrm>
              <a:off x="5236744" y="1505629"/>
              <a:ext cx="2267413" cy="5886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6" name="Imagen 55">
              <a:extLst>
                <a:ext uri="{FF2B5EF4-FFF2-40B4-BE49-F238E27FC236}">
                  <a16:creationId xmlns:a16="http://schemas.microsoft.com/office/drawing/2014/main" id="{BB746016-F075-4744-96DC-389C85663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500" y="1549886"/>
              <a:ext cx="500115" cy="500115"/>
            </a:xfrm>
            <a:prstGeom prst="rect">
              <a:avLst/>
            </a:prstGeom>
          </p:spPr>
        </p:pic>
        <p:sp>
          <p:nvSpPr>
            <p:cNvPr id="57" name="Content">
              <a:extLst>
                <a:ext uri="{FF2B5EF4-FFF2-40B4-BE49-F238E27FC236}">
                  <a16:creationId xmlns:a16="http://schemas.microsoft.com/office/drawing/2014/main" id="{016F6133-3186-40AA-822D-359C4BF94DB7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5652281" y="1552117"/>
              <a:ext cx="142539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 (2)</a:t>
              </a:r>
            </a:p>
          </p:txBody>
        </p:sp>
        <p:sp>
          <p:nvSpPr>
            <p:cNvPr id="58" name="Content">
              <a:extLst>
                <a:ext uri="{FF2B5EF4-FFF2-40B4-BE49-F238E27FC236}">
                  <a16:creationId xmlns:a16="http://schemas.microsoft.com/office/drawing/2014/main" id="{D0A0CD3A-AB42-4206-8D6B-DF22761D178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5667010" y="1807857"/>
              <a:ext cx="1807580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 de 10 de 2018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CE4DC463-8C0F-43F7-8520-38D224910DF6}"/>
              </a:ext>
            </a:extLst>
          </p:cNvPr>
          <p:cNvGrpSpPr/>
          <p:nvPr/>
        </p:nvGrpSpPr>
        <p:grpSpPr>
          <a:xfrm>
            <a:off x="5236500" y="2865767"/>
            <a:ext cx="2267657" cy="588631"/>
            <a:chOff x="5236500" y="1505629"/>
            <a:chExt cx="2267657" cy="588631"/>
          </a:xfrm>
        </p:grpSpPr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CA664D87-CF34-4B7D-B225-5F656A9CB4CD}"/>
                </a:ext>
              </a:extLst>
            </p:cNvPr>
            <p:cNvSpPr/>
            <p:nvPr/>
          </p:nvSpPr>
          <p:spPr>
            <a:xfrm>
              <a:off x="5236744" y="1505629"/>
              <a:ext cx="2267413" cy="5886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1" name="Imagen 60">
              <a:extLst>
                <a:ext uri="{FF2B5EF4-FFF2-40B4-BE49-F238E27FC236}">
                  <a16:creationId xmlns:a16="http://schemas.microsoft.com/office/drawing/2014/main" id="{3AAC0AAD-D738-4173-975B-89D599EBF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500" y="1549886"/>
              <a:ext cx="500115" cy="500115"/>
            </a:xfrm>
            <a:prstGeom prst="rect">
              <a:avLst/>
            </a:prstGeom>
          </p:spPr>
        </p:pic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51E8E920-3B6D-4E95-A39F-29379D0BA5AB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5652281" y="1552117"/>
              <a:ext cx="115608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</a:t>
              </a: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BF32D5C4-4C24-498A-BF4A-C4AC83BC32C6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5667010" y="1807857"/>
              <a:ext cx="1807580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 de 10 de 2018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42018776-E0F2-4495-95CB-010747D7D92E}"/>
              </a:ext>
            </a:extLst>
          </p:cNvPr>
          <p:cNvGrpSpPr>
            <a:grpSpLocks noChangeAspect="1"/>
          </p:cNvGrpSpPr>
          <p:nvPr/>
        </p:nvGrpSpPr>
        <p:grpSpPr>
          <a:xfrm>
            <a:off x="6210927" y="3157940"/>
            <a:ext cx="1115995" cy="423590"/>
            <a:chOff x="9469230" y="3554340"/>
            <a:chExt cx="2231990" cy="847180"/>
          </a:xfrm>
        </p:grpSpPr>
        <p:sp>
          <p:nvSpPr>
            <p:cNvPr id="46" name="Rectángulo: esquinas redondeadas 45">
              <a:extLst>
                <a:ext uri="{FF2B5EF4-FFF2-40B4-BE49-F238E27FC236}">
                  <a16:creationId xmlns:a16="http://schemas.microsoft.com/office/drawing/2014/main" id="{9A515DD0-D0F6-44A6-A287-D1B2FAEDE56B}"/>
                </a:ext>
              </a:extLst>
            </p:cNvPr>
            <p:cNvSpPr/>
            <p:nvPr/>
          </p:nvSpPr>
          <p:spPr>
            <a:xfrm>
              <a:off x="9469230" y="3554340"/>
              <a:ext cx="2231990" cy="847180"/>
            </a:xfrm>
            <a:prstGeom prst="roundRect">
              <a:avLst>
                <a:gd name="adj" fmla="val 77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47" name="Imagen 46">
              <a:extLst>
                <a:ext uri="{FF2B5EF4-FFF2-40B4-BE49-F238E27FC236}">
                  <a16:creationId xmlns:a16="http://schemas.microsoft.com/office/drawing/2014/main" id="{992BB558-DBA3-4E8B-92F4-B91B065B7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1438" y="3757004"/>
              <a:ext cx="453370" cy="453370"/>
            </a:xfrm>
            <a:prstGeom prst="rect">
              <a:avLst/>
            </a:prstGeom>
          </p:spPr>
        </p:pic>
        <p:pic>
          <p:nvPicPr>
            <p:cNvPr id="48" name="Imagen 47">
              <a:extLst>
                <a:ext uri="{FF2B5EF4-FFF2-40B4-BE49-F238E27FC236}">
                  <a16:creationId xmlns:a16="http://schemas.microsoft.com/office/drawing/2014/main" id="{F73B8329-226B-4314-9548-D4BB08CA1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21" y="3752155"/>
              <a:ext cx="453370" cy="453370"/>
            </a:xfrm>
            <a:prstGeom prst="rect">
              <a:avLst/>
            </a:prstGeom>
          </p:spPr>
        </p:pic>
        <p:pic>
          <p:nvPicPr>
            <p:cNvPr id="49" name="Imagen 48">
              <a:extLst>
                <a:ext uri="{FF2B5EF4-FFF2-40B4-BE49-F238E27FC236}">
                  <a16:creationId xmlns:a16="http://schemas.microsoft.com/office/drawing/2014/main" id="{8A1F7094-BAEB-4549-AFBF-99085B799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1204" y="3752155"/>
              <a:ext cx="453370" cy="453370"/>
            </a:xfrm>
            <a:prstGeom prst="rect">
              <a:avLst/>
            </a:prstGeom>
          </p:spPr>
        </p:pic>
      </p:grpSp>
      <p:pic>
        <p:nvPicPr>
          <p:cNvPr id="66" name="Imagen 65">
            <a:hlinkClick r:id="rId23" action="ppaction://hlinksldjump"/>
            <a:extLst>
              <a:ext uri="{FF2B5EF4-FFF2-40B4-BE49-F238E27FC236}">
                <a16:creationId xmlns:a16="http://schemas.microsoft.com/office/drawing/2014/main" id="{559A4BEA-9153-487D-9C14-7A210F4D96E1}"/>
              </a:ext>
            </a:extLst>
          </p:cNvPr>
          <p:cNvPicPr>
            <a:picLocks noChangeAspect="1"/>
          </p:cNvPicPr>
          <p:nvPr/>
        </p:nvPicPr>
        <p:blipFill>
          <a:blip r:embed="rId2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63" y="5893830"/>
            <a:ext cx="356972" cy="35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21C3B3EC-4037-44E8-85BF-708C74AD4625}"/>
              </a:ext>
            </a:extLst>
          </p:cNvPr>
          <p:cNvGrpSpPr/>
          <p:nvPr/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0C0DFB6-AF4B-40E2-BD00-C0F08DFEB32E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6">
                <a:extLst>
                  <a:ext uri="{FF2B5EF4-FFF2-40B4-BE49-F238E27FC236}">
                    <a16:creationId xmlns:a16="http://schemas.microsoft.com/office/drawing/2014/main" id="{AE508296-F38E-4A9A-8FD9-B634376973D8}"/>
                  </a:ext>
                </a:extLst>
              </p:cNvPr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7">
                <a:extLst>
                  <a:ext uri="{FF2B5EF4-FFF2-40B4-BE49-F238E27FC236}">
                    <a16:creationId xmlns:a16="http://schemas.microsoft.com/office/drawing/2014/main" id="{34A37947-C08E-46E9-866C-C649B1BC45D4}"/>
                  </a:ext>
                </a:extLst>
              </p:cNvPr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4C539735-0B90-4BC8-B249-69C1B8B1CCC0}"/>
                  </a:ext>
                </a:extLst>
              </p:cNvPr>
              <p:cNvSpPr/>
              <p:nvPr userDrawn="1"/>
            </p:nvSpPr>
            <p:spPr>
              <a:xfrm>
                <a:off x="3050294" y="482052"/>
                <a:ext cx="3038085" cy="589389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ounded Rectangle 11">
                <a:extLst>
                  <a:ext uri="{FF2B5EF4-FFF2-40B4-BE49-F238E27FC236}">
                    <a16:creationId xmlns:a16="http://schemas.microsoft.com/office/drawing/2014/main" id="{120D33B5-CFCB-4104-AB8C-1916149D9BCA}"/>
                  </a:ext>
                </a:extLst>
              </p:cNvPr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20E130B0-2F7C-4A32-829C-7389639398C1}"/>
                </a:ext>
              </a:extLst>
            </p:cNvPr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16" name="Tile">
            <a:extLst>
              <a:ext uri="{FF2B5EF4-FFF2-40B4-BE49-F238E27FC236}">
                <a16:creationId xmlns:a16="http://schemas.microsoft.com/office/drawing/2014/main" id="{08E47932-A220-4DD3-B2E5-C13ADE217F0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584102" y="670647"/>
            <a:ext cx="539556" cy="570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Imagen 19" descr="Imagen que contiene gráficos vectoriales&#10;&#10;Descripción generada con confianza muy alta">
            <a:extLst>
              <a:ext uri="{FF2B5EF4-FFF2-40B4-BE49-F238E27FC236}">
                <a16:creationId xmlns:a16="http://schemas.microsoft.com/office/drawing/2014/main" id="{67210019-63D8-41DC-983D-FE73F57DA3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385" y="692564"/>
            <a:ext cx="503273" cy="503273"/>
          </a:xfrm>
          <a:prstGeom prst="rect">
            <a:avLst/>
          </a:prstGeom>
        </p:spPr>
      </p:pic>
      <p:pic>
        <p:nvPicPr>
          <p:cNvPr id="17" name="Imagen 16" descr="Imagen que contiene señal, objeto, reloj&#10;&#10;Descripción generada con confianza muy alta">
            <a:hlinkClick r:id="rId14" action="ppaction://hlinksldjump"/>
            <a:extLst>
              <a:ext uri="{FF2B5EF4-FFF2-40B4-BE49-F238E27FC236}">
                <a16:creationId xmlns:a16="http://schemas.microsoft.com/office/drawing/2014/main" id="{2A04E46A-9376-4361-BE17-33C8DE35B1F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153" y="1519150"/>
            <a:ext cx="377249" cy="35697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2F224D2-FFB7-4970-A14D-610D657E7DC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21" y="2094260"/>
            <a:ext cx="356972" cy="356972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1A20770D-092E-4D69-B065-9444D0C21B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63" y="3250514"/>
            <a:ext cx="356972" cy="35697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5747D6C6-E608-49B0-A252-0FD9E7C707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63" y="2670489"/>
            <a:ext cx="356972" cy="356972"/>
          </a:xfrm>
          <a:prstGeom prst="rect">
            <a:avLst/>
          </a:prstGeom>
        </p:spPr>
      </p:pic>
      <p:pic>
        <p:nvPicPr>
          <p:cNvPr id="37" name="Picture 2" descr="Image result for usuario png">
            <a:hlinkClick r:id="rId19"/>
            <a:extLst>
              <a:ext uri="{FF2B5EF4-FFF2-40B4-BE49-F238E27FC236}">
                <a16:creationId xmlns:a16="http://schemas.microsoft.com/office/drawing/2014/main" id="{CB88B2B5-F407-4742-9AF8-AB220EA02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10" y="776575"/>
            <a:ext cx="1317686" cy="131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5F90E558-1C52-467B-8D0E-A8FF6BFBA36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449" y="1640890"/>
            <a:ext cx="453370" cy="453370"/>
          </a:xfrm>
          <a:prstGeom prst="rect">
            <a:avLst/>
          </a:prstGeom>
        </p:spPr>
      </p:pic>
      <p:sp>
        <p:nvSpPr>
          <p:cNvPr id="39" name="Content">
            <a:extLst>
              <a:ext uri="{FF2B5EF4-FFF2-40B4-BE49-F238E27FC236}">
                <a16:creationId xmlns:a16="http://schemas.microsoft.com/office/drawing/2014/main" id="{783BC148-95CC-498B-B716-7D8BED4668A6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5123658" y="2228872"/>
            <a:ext cx="1105839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6C615089-3EAD-4032-9D30-169F28A04B9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209623" y="2488984"/>
            <a:ext cx="2321477" cy="2643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Juan Carlos Pérez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Arria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304A045-DB70-468D-A9B2-8EB0727844FF}"/>
              </a:ext>
            </a:extLst>
          </p:cNvPr>
          <p:cNvGrpSpPr/>
          <p:nvPr/>
        </p:nvGrpSpPr>
        <p:grpSpPr>
          <a:xfrm>
            <a:off x="5123658" y="2767349"/>
            <a:ext cx="2407442" cy="524449"/>
            <a:chOff x="5123658" y="2767349"/>
            <a:chExt cx="2407442" cy="524449"/>
          </a:xfrm>
        </p:grpSpPr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E21ABF39-10BF-4E74-B2E6-D840638EEA49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5123658" y="2767349"/>
              <a:ext cx="110583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Correo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:</a:t>
              </a:r>
            </a:p>
          </p:txBody>
        </p:sp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44452E6F-D726-472D-95EB-C19CF8F2601A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5209623" y="3027461"/>
              <a:ext cx="2321477" cy="264337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anose="020B0503030101060003" pitchFamily="34" charset="0"/>
                  <a:cs typeface="Segoe UI" pitchFamily="34" charset="0"/>
                </a:rPr>
                <a:t>elrevo@gmail.com</a:t>
              </a:r>
            </a:p>
          </p:txBody>
        </p: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A3F3B3C2-EBF1-495B-8AD2-ADE949745F95}"/>
              </a:ext>
            </a:extLst>
          </p:cNvPr>
          <p:cNvGrpSpPr/>
          <p:nvPr/>
        </p:nvGrpSpPr>
        <p:grpSpPr>
          <a:xfrm>
            <a:off x="5123658" y="3291798"/>
            <a:ext cx="2407442" cy="524449"/>
            <a:chOff x="5123658" y="2767349"/>
            <a:chExt cx="2407442" cy="524449"/>
          </a:xfrm>
        </p:grpSpPr>
        <p:sp>
          <p:nvSpPr>
            <p:cNvPr id="65" name="Content">
              <a:extLst>
                <a:ext uri="{FF2B5EF4-FFF2-40B4-BE49-F238E27FC236}">
                  <a16:creationId xmlns:a16="http://schemas.microsoft.com/office/drawing/2014/main" id="{6755467F-5D43-49D9-827B-34F96B44A63F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5123658" y="2767349"/>
              <a:ext cx="110583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Usuario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:</a:t>
              </a:r>
            </a:p>
          </p:txBody>
        </p:sp>
        <p:sp>
          <p:nvSpPr>
            <p:cNvPr id="66" name="Content">
              <a:extLst>
                <a:ext uri="{FF2B5EF4-FFF2-40B4-BE49-F238E27FC236}">
                  <a16:creationId xmlns:a16="http://schemas.microsoft.com/office/drawing/2014/main" id="{6A3BBB2F-3A64-447A-A657-D8B819A64964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5209623" y="3027461"/>
              <a:ext cx="2321477" cy="264337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anose="020B0503030101060003" pitchFamily="34" charset="0"/>
                  <a:cs typeface="Segoe UI" pitchFamily="34" charset="0"/>
                </a:rPr>
                <a:t>elrevo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endParaRPr>
            </a:p>
          </p:txBody>
        </p: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34E787AA-262A-4A42-B937-D1FDBDE34FFD}"/>
              </a:ext>
            </a:extLst>
          </p:cNvPr>
          <p:cNvGrpSpPr/>
          <p:nvPr/>
        </p:nvGrpSpPr>
        <p:grpSpPr>
          <a:xfrm>
            <a:off x="5123658" y="3829724"/>
            <a:ext cx="2407442" cy="524449"/>
            <a:chOff x="5123658" y="2767349"/>
            <a:chExt cx="2407442" cy="524449"/>
          </a:xfrm>
        </p:grpSpPr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879F0553-A236-4167-A362-EDA0A5E44BA2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5123658" y="2767349"/>
              <a:ext cx="14040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Contraseña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:</a:t>
              </a: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94776AFD-0539-4F54-9B14-51FD39961046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5209623" y="3027461"/>
              <a:ext cx="2321477" cy="264337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endParaRPr>
            </a:p>
          </p:txBody>
        </p:sp>
      </p:grpSp>
      <p:sp>
        <p:nvSpPr>
          <p:cNvPr id="70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D54C8FBC-BDDB-47AC-89CF-59BD51A4B6A9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142706" y="6095757"/>
            <a:ext cx="1204570" cy="2643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Guardar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5F8BEA53-6CC7-4E45-A9AE-783B923B10E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6396831" y="6095757"/>
            <a:ext cx="1204570" cy="2643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Cancelar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pic>
        <p:nvPicPr>
          <p:cNvPr id="72" name="Imagen 71">
            <a:hlinkClick r:id="rId22" action="ppaction://hlinksldjump"/>
            <a:extLst>
              <a:ext uri="{FF2B5EF4-FFF2-40B4-BE49-F238E27FC236}">
                <a16:creationId xmlns:a16="http://schemas.microsoft.com/office/drawing/2014/main" id="{6749B2D8-DFF7-4BAA-A090-85113E358355}"/>
              </a:ext>
            </a:extLst>
          </p:cNvPr>
          <p:cNvPicPr>
            <a:picLocks noChangeAspect="1"/>
          </p:cNvPicPr>
          <p:nvPr/>
        </p:nvPicPr>
        <p:blipFill>
          <a:blip r:embed="rId2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63" y="5893830"/>
            <a:ext cx="356972" cy="35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2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21C3B3EC-4037-44E8-85BF-708C74AD4625}"/>
              </a:ext>
            </a:extLst>
          </p:cNvPr>
          <p:cNvGrpSpPr/>
          <p:nvPr/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0C0DFB6-AF4B-40E2-BD00-C0F08DFEB32E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6">
                <a:extLst>
                  <a:ext uri="{FF2B5EF4-FFF2-40B4-BE49-F238E27FC236}">
                    <a16:creationId xmlns:a16="http://schemas.microsoft.com/office/drawing/2014/main" id="{AE508296-F38E-4A9A-8FD9-B634376973D8}"/>
                  </a:ext>
                </a:extLst>
              </p:cNvPr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7">
                <a:extLst>
                  <a:ext uri="{FF2B5EF4-FFF2-40B4-BE49-F238E27FC236}">
                    <a16:creationId xmlns:a16="http://schemas.microsoft.com/office/drawing/2014/main" id="{34A37947-C08E-46E9-866C-C649B1BC45D4}"/>
                  </a:ext>
                </a:extLst>
              </p:cNvPr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4C539735-0B90-4BC8-B249-69C1B8B1CCC0}"/>
                  </a:ext>
                </a:extLst>
              </p:cNvPr>
              <p:cNvSpPr/>
              <p:nvPr userDrawn="1"/>
            </p:nvSpPr>
            <p:spPr>
              <a:xfrm>
                <a:off x="3050294" y="482052"/>
                <a:ext cx="3038085" cy="589389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ounded Rectangle 11">
                <a:extLst>
                  <a:ext uri="{FF2B5EF4-FFF2-40B4-BE49-F238E27FC236}">
                    <a16:creationId xmlns:a16="http://schemas.microsoft.com/office/drawing/2014/main" id="{120D33B5-CFCB-4104-AB8C-1916149D9BCA}"/>
                  </a:ext>
                </a:extLst>
              </p:cNvPr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20E130B0-2F7C-4A32-829C-7389639398C1}"/>
                </a:ext>
              </a:extLst>
            </p:cNvPr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19" name="Content">
            <a:extLst>
              <a:ext uri="{FF2B5EF4-FFF2-40B4-BE49-F238E27FC236}">
                <a16:creationId xmlns:a16="http://schemas.microsoft.com/office/drawing/2014/main" id="{5EB60166-E656-47CB-941E-539AEA7BE0F9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811910" y="670647"/>
            <a:ext cx="1648208" cy="127727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</a:t>
            </a: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</a:t>
            </a:r>
          </a:p>
        </p:txBody>
      </p:sp>
      <p:pic>
        <p:nvPicPr>
          <p:cNvPr id="20" name="Imagen 19" descr="Imagen que contiene gráficos vectoriales&#10;&#10;Descripción generada con confianza muy alta">
            <a:extLst>
              <a:ext uri="{FF2B5EF4-FFF2-40B4-BE49-F238E27FC236}">
                <a16:creationId xmlns:a16="http://schemas.microsoft.com/office/drawing/2014/main" id="{67210019-63D8-41DC-983D-FE73F57DA3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118" y="918262"/>
            <a:ext cx="924668" cy="924668"/>
          </a:xfrm>
          <a:prstGeom prst="rect">
            <a:avLst/>
          </a:prstGeom>
        </p:spPr>
      </p:pic>
      <p:sp>
        <p:nvSpPr>
          <p:cNvPr id="16" name="Content">
            <a:extLst>
              <a:ext uri="{FF2B5EF4-FFF2-40B4-BE49-F238E27FC236}">
                <a16:creationId xmlns:a16="http://schemas.microsoft.com/office/drawing/2014/main" id="{C676046C-36E1-4137-9DFF-AB986C8A7E27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5496315" y="1919648"/>
            <a:ext cx="119936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Listo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!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A3DBF687-2D94-4D42-82CE-2C74A035553F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5169311" y="4550697"/>
            <a:ext cx="1853392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100" u="sng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Continuar</a:t>
            </a:r>
            <a:r>
              <a:rPr lang="en-US" sz="1100" u="sng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a mi </a:t>
            </a:r>
            <a:r>
              <a:rPr lang="en-US" sz="1100" u="sng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repositorio</a:t>
            </a:r>
            <a:endParaRPr lang="en-US" sz="1100" u="sng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53D5D2DA-F380-4365-A3A7-10C7CFA979ED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695986" y="2620300"/>
            <a:ext cx="2805194" cy="152349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Has </a:t>
            </a:r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confirmado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tu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registro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Juan Carlos, continua </a:t>
            </a:r>
          </a:p>
          <a:p>
            <a:pPr algn="ctr"/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enlace</a:t>
            </a:r>
          </a:p>
        </p:txBody>
      </p:sp>
    </p:spTree>
    <p:extLst>
      <p:ext uri="{BB962C8B-B14F-4D97-AF65-F5344CB8AC3E}">
        <p14:creationId xmlns:p14="http://schemas.microsoft.com/office/powerpoint/2010/main" val="3311937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8D03B46B-3796-42D3-9608-8A0ACF5E55C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1CFC942-E3ED-4044-B2F2-27ACC98EEC56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338328F3-887A-4266-809F-962F09D9FC01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7168BC66-0B5B-4E9F-A035-988F00FBAC13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578C2A44-2403-4FF6-8FEC-DB0FB44987AF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2B0F8684-FE3A-426C-98DE-7C3E12EB54BE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91BA4119-DE7E-4130-9525-6F856586B9A0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762FBF30-BAAD-4A9A-91BB-C75D822FCA81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F88F214F-120F-4695-B49D-F2E61DF3C30B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3F88A1E3-ECA0-45F3-889A-3B5DB93C9A75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2C0B01E1-EF9C-4B13-8C6D-7109B8609F1E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6F917800-B01B-4BB1-8497-6D4A83451AC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79D6FE4-456B-49B9-830E-6559B351BF40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A74A8B48-DFA1-4298-ACA5-AFB8E402B0DA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68851CAD-0D48-428C-9ADF-183276D374C5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EBA773D8-04E6-47B7-94C8-F7303FAA638F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69CC756E-BC3A-44DA-9784-AEC4F10BF6EC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B0375152-BF0F-4561-8D04-6E7B46390CE5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C0E1AB35-DD01-4DED-8640-7E745FFCA4D2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1B69BE73-7B68-4BFF-92AA-C599391A23C3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0E8A71F1-40A9-427F-8DF4-A6889A284E9F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A31D6606-8F29-40D0-8FA3-9000ED2DF27D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467068D1-5C74-4D66-BB86-240D17A7F42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2373A68B-B86F-473C-A00A-DA311A7118B3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4A6862E6-BA8F-4FF7-90EB-9280C4B313E3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654F19E1-6824-4155-AC99-C7CFA56B0618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13595A12-1455-4474-8E3E-4D48721E239E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D6625BA6-DD20-4FA0-BE8D-A8B148AA5F1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3BFA383-1590-4810-A264-4D5D3DDB135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4D58D84-D136-4CE4-B745-4C744F62BBC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6D2BAB8-3F3D-4719-A5D8-DE2FF41E16E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41CD4AF-E83E-469A-964C-B17C92F10E8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830D8E8-EF8D-4827-A0B7-C4F0E345C88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CF0DA38-1986-4DAB-BF65-15C3D4E8C18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AFC922A-AF70-48BF-B505-87C1A1C0C53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C298D25-7E6D-413C-B679-6E00563C62F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518752C0-478A-40E9-B165-E6A02CF5CDC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B37FA282-2A25-47C6-9B68-851148330B3A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03CECB1-017C-45E1-B570-8C44C98C315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FF0AB84-2314-4D73-9ABD-6CA74066B7EE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DF914A3-A623-470A-920C-AB2740CDE79E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AB21784-DCD5-4DDE-ADA2-E306BC4E6017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5542CC83-642C-4FEB-9C73-96B267D28C40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53EE405-832B-48D6-8500-D0F6A51BDB15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6F8F7BF1-32E3-48F7-A0BA-7E78CEBCFD8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195D455-7A95-4EAE-A9E7-A402096C104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4F08E0A-31F4-4462-9CDE-78A47A65F8C8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516EA6B-196E-4D6E-8253-18BAC0EF962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83AAEB0-9407-4694-A320-3C16B05BC67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58D81B6F-BE26-4A52-827E-6D0420314A2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EE2829B6-7882-4524-AA19-FB0AF59B96D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8316EDB-CA88-4711-BEC6-B4CD89CC0CC0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3A2BFA52-4A3E-462F-B1E6-D85E5E995C7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694FD44-683D-4E92-9098-79FE270A652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8016485D-1097-4E97-9016-A7B23DE48229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7E83D04C-59A6-4511-A5A7-7D2C5EFFB063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366E824-7EF4-42AC-8B52-EB5A5245210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09CB29C-C94D-479C-9BD5-DF80DD09C1A5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945085E0-0893-4EEB-8346-E4BF9E1D8BA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CA8E069B-E336-47A0-9BDB-FE096B1C405E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460E81C-73A8-4FED-A025-A889D34F9ED6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83D48B3-1CF2-404B-B957-BBA53C23BA91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322101A8-15C7-4FBB-9D63-262FD51265ED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DB7C69F6-3835-4DBB-A271-3F12B6668C77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0911195-855E-4B53-92C7-777DB6D09241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3F9C43D-5C90-427C-B551-0016A0BC7F6D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DF7457C2-8445-4FA9-8E4C-0A4F370B6BA0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AB2C5266-A809-4630-A80F-57ECBE121C8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571053C-228C-42E6-A1F5-1D4F28F70937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E8BE9F28-5D93-456E-9F48-D01FC7CAB3D1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961AABDC-3706-4EAF-A783-B70448E2BA8C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07C3B091-09CA-4C61-B5E3-22E0717CE0A5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D6B004F4-612C-4678-9C91-A32C1118C303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2F74691C-D5AA-40DA-97AB-FE01A539C04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A1A8B44B-58EC-4FA9-B931-CCCF7A6D936B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8F3F5182-C1B3-4F2D-B536-FC558F7AF95D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403D1D04-DEC9-4939-8CD2-110150181F96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1CAC6399-6732-4330-B963-02ABF8500240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314813DF-888E-40A9-98D9-E695A4B0AB2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283B7E8-A188-4F5D-BAE9-55D82BC136E8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860ED1DF-12F7-41CD-AC3D-3D47A69BAF47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BC36EBC9-D612-4E2A-906D-76E47BD533FB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01B0BBFE-9EDD-44BD-9B83-BC4C513A961D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D980DD72-5243-4234-9BB8-207FBC271851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3CA2419A-9F14-4C85-A58F-75A1F119CFF3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79CAECB1-C3E9-4553-AC9A-6F1E4D5EFF46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71017646-8211-4411-8CC5-F15B4E09B292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04A84746-C966-41AB-B7BB-7D0080E4DD05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0DB6FDB1-69E5-45C1-AF3F-BDD1DEB2EB9B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C2B38A2-BD79-41B3-82F7-A0B6256A90A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50D43AC-2604-43DB-89D1-883AF1A96D9E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F232F576-9371-4522-A95C-91F481359F2F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C4C078BD-B7C6-4232-A0A1-09EC03ACAE08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165FC4D0-2252-4A9C-B420-7BAE0D94A93B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F1392C8C-8F78-4996-9293-38C7266D3F25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083221F0-F2BB-44E9-95AF-A63113496D2F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70D23FD3-5DA7-4859-A7E4-2B41E115071D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0E348A0E-78B3-4598-AB91-A4D8671A8F3E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0ABEE459-2AFE-4104-AC0F-F04D4D1A76B3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B3065D6A-A170-4070-8092-6C8D5A41B964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75E7F600-AE3E-460E-A411-5EB80B07D4D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167DA7F-5DA9-420E-8292-FCD808F255A6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8C88247E-A512-4EBC-A379-8D5BED812CC0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72697E4C-75E2-4589-BDF1-97A9A24DDEBC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487B5F87-BF68-459F-9329-1D9CCFEBE54E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A93745B9-32DE-4BED-B9FB-6ECE9630EA9B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2EFD9C3A-C588-4CE3-9E7F-4501D067269C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A2D1D515-3E7B-4C6F-BF2E-262722EE11A3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1B7EC353-944A-4E46-8A61-F50988B4A8D6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8D7325FB-41D5-4475-945E-327F34BFE34A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1AB4678E-3FF9-4C01-9CF3-913F1D62EF80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564D5140-12B8-46E9-8892-D11EE119E27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7B77CF9-0838-4CB4-B143-D45DF598F832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22C00B6B-B396-492C-B273-3832E23911B1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B3D76C78-1130-4FAE-8BF9-F4B3DFEBC0CF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6D42D1DF-EB5C-481A-8B14-EB5BDF4A9978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64DB09A5-0C2B-4D39-8F34-1B768DF03247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587336B4-12FA-45C5-B295-5942FB4107CA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7CE36F80-CFEB-47C1-9A80-7A0E89841445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4D249D94-F086-4D8A-8539-0722E0507064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155A8E27-F15B-45DC-BFE9-A1F69803EB57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ACFD3ECF-F9BC-423F-B4F4-9B12BDCB79EB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4E313301-17C6-4387-A0EC-722EDBE566A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246</Words>
  <Application>Microsoft Office PowerPoint</Application>
  <PresentationFormat>Panorámica</PresentationFormat>
  <Paragraphs>94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Raleway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Víctor J. G. Mascareñas</cp:lastModifiedBy>
  <cp:revision>32</cp:revision>
  <dcterms:created xsi:type="dcterms:W3CDTF">2018-10-13T23:15:02Z</dcterms:created>
  <dcterms:modified xsi:type="dcterms:W3CDTF">2018-10-24T22:45:30Z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