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200900"/>
  <p:notesSz cx="6858000" cy="9144000"/>
  <p:defaultTextStyle>
    <a:defPPr>
      <a:defRPr lang="es-MX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20" y="-90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236947"/>
            <a:ext cx="12241531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8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2334044" y="303372"/>
            <a:ext cx="3827977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50105" y="303372"/>
            <a:ext cx="11243907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1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17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4627246"/>
            <a:ext cx="12241531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3052049"/>
            <a:ext cx="12241531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6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0107" y="1763554"/>
            <a:ext cx="7535941" cy="499062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626079" y="1763554"/>
            <a:ext cx="7535941" cy="499062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11869"/>
            <a:ext cx="636329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1" y="2283619"/>
            <a:ext cx="6363296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15" y="1611869"/>
            <a:ext cx="636579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15" y="2283619"/>
            <a:ext cx="6365796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31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63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48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1" y="286703"/>
            <a:ext cx="4738093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5" y="286704"/>
            <a:ext cx="8051007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1" y="1506856"/>
            <a:ext cx="4738093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4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3" y="5040631"/>
            <a:ext cx="864108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3" y="643414"/>
            <a:ext cx="8641080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3" y="5635706"/>
            <a:ext cx="864108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0" cy="1200150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80212"/>
            <a:ext cx="12961620" cy="475226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1" y="6674169"/>
            <a:ext cx="3360420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B90E-5938-4EB4-A8A4-D6B8E5152D8F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674169"/>
            <a:ext cx="4560571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6674169"/>
            <a:ext cx="3360420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0ABB-5F7B-4B08-B9A1-BD842DB62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3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24236" y="2265045"/>
            <a:ext cx="1531070" cy="45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smtClean="0"/>
              <a:t>Académico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23738" y="864146"/>
            <a:ext cx="2307856" cy="543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u="sng" dirty="0" err="1" smtClean="0"/>
              <a:t>idAcadémico</a:t>
            </a:r>
            <a:endParaRPr lang="es-MX" u="sng" dirty="0"/>
          </a:p>
        </p:txBody>
      </p:sp>
      <p:cxnSp>
        <p:nvCxnSpPr>
          <p:cNvPr id="8" name="7 Conector recto"/>
          <p:cNvCxnSpPr>
            <a:stCxn id="6" idx="4"/>
            <a:endCxn id="4" idx="0"/>
          </p:cNvCxnSpPr>
          <p:nvPr/>
        </p:nvCxnSpPr>
        <p:spPr>
          <a:xfrm>
            <a:off x="1477666" y="1407808"/>
            <a:ext cx="512105" cy="85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226025" y="3178269"/>
            <a:ext cx="1479073" cy="5617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smtClean="0"/>
              <a:t>nombre</a:t>
            </a:r>
            <a:endParaRPr lang="es-MX" dirty="0"/>
          </a:p>
        </p:txBody>
      </p:sp>
      <p:sp>
        <p:nvSpPr>
          <p:cNvPr id="14" name="13 Elipse"/>
          <p:cNvSpPr/>
          <p:nvPr/>
        </p:nvSpPr>
        <p:spPr>
          <a:xfrm>
            <a:off x="1730178" y="4381669"/>
            <a:ext cx="1602763" cy="5622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err="1" smtClean="0"/>
              <a:t>nombreUsuario</a:t>
            </a:r>
            <a:endParaRPr lang="es-MX" dirty="0" smtClean="0"/>
          </a:p>
        </p:txBody>
      </p:sp>
      <p:sp>
        <p:nvSpPr>
          <p:cNvPr id="15" name="14 Elipse"/>
          <p:cNvSpPr/>
          <p:nvPr/>
        </p:nvSpPr>
        <p:spPr>
          <a:xfrm>
            <a:off x="3952920" y="3076598"/>
            <a:ext cx="1519754" cy="6380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smtClean="0"/>
              <a:t>correo</a:t>
            </a:r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2989521" y="912083"/>
            <a:ext cx="1926799" cy="4914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smtClean="0"/>
              <a:t>contraseña</a:t>
            </a:r>
            <a:endParaRPr lang="es-MX" dirty="0"/>
          </a:p>
        </p:txBody>
      </p:sp>
      <p:cxnSp>
        <p:nvCxnSpPr>
          <p:cNvPr id="18" name="17 Conector recto"/>
          <p:cNvCxnSpPr>
            <a:stCxn id="16" idx="3"/>
            <a:endCxn id="4" idx="0"/>
          </p:cNvCxnSpPr>
          <p:nvPr/>
        </p:nvCxnSpPr>
        <p:spPr>
          <a:xfrm flipH="1">
            <a:off x="1989771" y="1331566"/>
            <a:ext cx="1281923" cy="93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5" idx="0"/>
            <a:endCxn id="4" idx="2"/>
          </p:cNvCxnSpPr>
          <p:nvPr/>
        </p:nvCxnSpPr>
        <p:spPr>
          <a:xfrm flipH="1" flipV="1">
            <a:off x="1989771" y="2718695"/>
            <a:ext cx="2723026" cy="3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3" idx="0"/>
            <a:endCxn id="4" idx="2"/>
          </p:cNvCxnSpPr>
          <p:nvPr/>
        </p:nvCxnSpPr>
        <p:spPr>
          <a:xfrm flipV="1">
            <a:off x="965562" y="2718695"/>
            <a:ext cx="1024209" cy="45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4" idx="0"/>
            <a:endCxn id="4" idx="2"/>
          </p:cNvCxnSpPr>
          <p:nvPr/>
        </p:nvCxnSpPr>
        <p:spPr>
          <a:xfrm flipH="1" flipV="1">
            <a:off x="1989771" y="2718695"/>
            <a:ext cx="541789" cy="166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11850817" y="2904172"/>
            <a:ext cx="2268252" cy="491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smtClean="0"/>
              <a:t>documento</a:t>
            </a:r>
            <a:endParaRPr lang="es-MX" dirty="0"/>
          </a:p>
        </p:txBody>
      </p:sp>
      <p:cxnSp>
        <p:nvCxnSpPr>
          <p:cNvPr id="32" name="31 Conector recto de flecha"/>
          <p:cNvCxnSpPr>
            <a:stCxn id="4" idx="3"/>
            <a:endCxn id="138" idx="1"/>
          </p:cNvCxnSpPr>
          <p:nvPr/>
        </p:nvCxnSpPr>
        <p:spPr>
          <a:xfrm flipV="1">
            <a:off x="2755306" y="2474649"/>
            <a:ext cx="812674" cy="17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11633890" y="1480954"/>
            <a:ext cx="2469875" cy="5986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u="sng" dirty="0" err="1" smtClean="0"/>
              <a:t>idDocumento</a:t>
            </a:r>
            <a:endParaRPr lang="es-MX" u="sng" dirty="0"/>
          </a:p>
        </p:txBody>
      </p:sp>
      <p:sp>
        <p:nvSpPr>
          <p:cNvPr id="48" name="47 Elipse"/>
          <p:cNvSpPr/>
          <p:nvPr/>
        </p:nvSpPr>
        <p:spPr>
          <a:xfrm>
            <a:off x="11709805" y="4274174"/>
            <a:ext cx="2374013" cy="7041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err="1" smtClean="0"/>
              <a:t>fechaRegistro</a:t>
            </a:r>
            <a:endParaRPr lang="es-MX" dirty="0"/>
          </a:p>
        </p:txBody>
      </p:sp>
      <p:cxnSp>
        <p:nvCxnSpPr>
          <p:cNvPr id="50" name="49 Conector recto"/>
          <p:cNvCxnSpPr>
            <a:stCxn id="29" idx="0"/>
            <a:endCxn id="46" idx="4"/>
          </p:cNvCxnSpPr>
          <p:nvPr/>
        </p:nvCxnSpPr>
        <p:spPr>
          <a:xfrm flipH="1" flipV="1">
            <a:off x="12868828" y="2079569"/>
            <a:ext cx="116115" cy="82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29" idx="2"/>
            <a:endCxn id="48" idx="0"/>
          </p:cNvCxnSpPr>
          <p:nvPr/>
        </p:nvCxnSpPr>
        <p:spPr>
          <a:xfrm flipH="1">
            <a:off x="12896812" y="3395627"/>
            <a:ext cx="88131" cy="87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Elipse"/>
          <p:cNvSpPr/>
          <p:nvPr/>
        </p:nvSpPr>
        <p:spPr>
          <a:xfrm>
            <a:off x="9275546" y="1889464"/>
            <a:ext cx="2553848" cy="751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s-MX" dirty="0" err="1" smtClean="0"/>
              <a:t>idAcadémico</a:t>
            </a:r>
            <a:endParaRPr lang="es-MX" dirty="0"/>
          </a:p>
        </p:txBody>
      </p:sp>
      <p:sp>
        <p:nvSpPr>
          <p:cNvPr id="101" name="100 Elipse"/>
          <p:cNvSpPr/>
          <p:nvPr/>
        </p:nvSpPr>
        <p:spPr>
          <a:xfrm>
            <a:off x="4866758" y="406648"/>
            <a:ext cx="2160240" cy="751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 smtClean="0"/>
              <a:t>firmaPrivada</a:t>
            </a:r>
            <a:endParaRPr lang="es-MX" u="sng" dirty="0"/>
          </a:p>
        </p:txBody>
      </p:sp>
      <p:sp>
        <p:nvSpPr>
          <p:cNvPr id="102" name="101 Elipse"/>
          <p:cNvSpPr/>
          <p:nvPr/>
        </p:nvSpPr>
        <p:spPr>
          <a:xfrm>
            <a:off x="5530156" y="3402074"/>
            <a:ext cx="1656184" cy="7244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firmaPublica</a:t>
            </a:r>
            <a:endParaRPr lang="es-MX" dirty="0"/>
          </a:p>
        </p:txBody>
      </p:sp>
      <p:cxnSp>
        <p:nvCxnSpPr>
          <p:cNvPr id="105" name="104 Conector recto"/>
          <p:cNvCxnSpPr>
            <a:stCxn id="133" idx="0"/>
            <a:endCxn id="101" idx="4"/>
          </p:cNvCxnSpPr>
          <p:nvPr/>
        </p:nvCxnSpPr>
        <p:spPr>
          <a:xfrm flipH="1" flipV="1">
            <a:off x="5946878" y="1157810"/>
            <a:ext cx="411370" cy="110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>
            <a:stCxn id="133" idx="2"/>
            <a:endCxn id="102" idx="0"/>
          </p:cNvCxnSpPr>
          <p:nvPr/>
        </p:nvCxnSpPr>
        <p:spPr>
          <a:xfrm>
            <a:off x="6358248" y="2772399"/>
            <a:ext cx="0" cy="62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57" idx="4"/>
            <a:endCxn id="29" idx="0"/>
          </p:cNvCxnSpPr>
          <p:nvPr/>
        </p:nvCxnSpPr>
        <p:spPr>
          <a:xfrm>
            <a:off x="10552470" y="2640626"/>
            <a:ext cx="2432473" cy="26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Elipse"/>
          <p:cNvSpPr/>
          <p:nvPr/>
        </p:nvSpPr>
        <p:spPr>
          <a:xfrm>
            <a:off x="6508358" y="1105373"/>
            <a:ext cx="2060694" cy="8925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 smtClean="0"/>
              <a:t>idAcadémico</a:t>
            </a:r>
            <a:endParaRPr lang="es-MX" u="sng" dirty="0"/>
          </a:p>
        </p:txBody>
      </p:sp>
      <p:cxnSp>
        <p:nvCxnSpPr>
          <p:cNvPr id="115" name="114 Conector recto"/>
          <p:cNvCxnSpPr>
            <a:stCxn id="113" idx="4"/>
            <a:endCxn id="133" idx="0"/>
          </p:cNvCxnSpPr>
          <p:nvPr/>
        </p:nvCxnSpPr>
        <p:spPr>
          <a:xfrm flipH="1">
            <a:off x="6358248" y="1997913"/>
            <a:ext cx="1180457" cy="26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Rectángulo"/>
          <p:cNvSpPr/>
          <p:nvPr/>
        </p:nvSpPr>
        <p:spPr>
          <a:xfrm>
            <a:off x="5688732" y="2265045"/>
            <a:ext cx="1339032" cy="507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firma</a:t>
            </a:r>
            <a:endParaRPr lang="es-MX" dirty="0"/>
          </a:p>
        </p:txBody>
      </p:sp>
      <p:sp>
        <p:nvSpPr>
          <p:cNvPr id="138" name="137 Rombo"/>
          <p:cNvSpPr/>
          <p:nvPr/>
        </p:nvSpPr>
        <p:spPr>
          <a:xfrm>
            <a:off x="3567980" y="2078605"/>
            <a:ext cx="1440160" cy="792088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tiene</a:t>
            </a:r>
            <a:endParaRPr lang="es-MX" dirty="0"/>
          </a:p>
        </p:txBody>
      </p:sp>
      <p:cxnSp>
        <p:nvCxnSpPr>
          <p:cNvPr id="146" name="145 Conector recto de flecha"/>
          <p:cNvCxnSpPr>
            <a:stCxn id="138" idx="3"/>
            <a:endCxn id="133" idx="1"/>
          </p:cNvCxnSpPr>
          <p:nvPr/>
        </p:nvCxnSpPr>
        <p:spPr>
          <a:xfrm>
            <a:off x="5008140" y="2474649"/>
            <a:ext cx="680592" cy="4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Rombo"/>
          <p:cNvSpPr/>
          <p:nvPr/>
        </p:nvSpPr>
        <p:spPr>
          <a:xfrm>
            <a:off x="6685331" y="4605656"/>
            <a:ext cx="1706748" cy="72008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comparte</a:t>
            </a:r>
            <a:endParaRPr lang="es-MX" dirty="0"/>
          </a:p>
        </p:txBody>
      </p:sp>
      <p:cxnSp>
        <p:nvCxnSpPr>
          <p:cNvPr id="150" name="149 Conector recto de flecha"/>
          <p:cNvCxnSpPr>
            <a:stCxn id="148" idx="3"/>
            <a:endCxn id="29" idx="1"/>
          </p:cNvCxnSpPr>
          <p:nvPr/>
        </p:nvCxnSpPr>
        <p:spPr>
          <a:xfrm flipV="1">
            <a:off x="8392079" y="3149900"/>
            <a:ext cx="3458738" cy="1815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stCxn id="4" idx="2"/>
            <a:endCxn id="148" idx="1"/>
          </p:cNvCxnSpPr>
          <p:nvPr/>
        </p:nvCxnSpPr>
        <p:spPr>
          <a:xfrm>
            <a:off x="1989771" y="2718695"/>
            <a:ext cx="4695560" cy="2247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Elipse"/>
          <p:cNvSpPr/>
          <p:nvPr/>
        </p:nvSpPr>
        <p:spPr>
          <a:xfrm>
            <a:off x="5008140" y="5616674"/>
            <a:ext cx="2178200" cy="1080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 smtClean="0"/>
              <a:t>idAcadémicoEmisor</a:t>
            </a:r>
            <a:endParaRPr lang="es-MX" u="sng" dirty="0" smtClean="0"/>
          </a:p>
        </p:txBody>
      </p:sp>
      <p:sp>
        <p:nvSpPr>
          <p:cNvPr id="159" name="158 Elipse"/>
          <p:cNvSpPr/>
          <p:nvPr/>
        </p:nvSpPr>
        <p:spPr>
          <a:xfrm>
            <a:off x="7776964" y="5616674"/>
            <a:ext cx="2160240" cy="1080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 smtClean="0"/>
              <a:t>idAcadémicoReceptor</a:t>
            </a:r>
            <a:endParaRPr lang="es-MX" u="sng" dirty="0"/>
          </a:p>
        </p:txBody>
      </p:sp>
      <p:sp>
        <p:nvSpPr>
          <p:cNvPr id="160" name="159 Elipse"/>
          <p:cNvSpPr/>
          <p:nvPr/>
        </p:nvSpPr>
        <p:spPr>
          <a:xfrm>
            <a:off x="7776964" y="3178269"/>
            <a:ext cx="2344484" cy="9482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idDocumento</a:t>
            </a:r>
            <a:endParaRPr lang="es-MX" dirty="0"/>
          </a:p>
        </p:txBody>
      </p:sp>
      <p:cxnSp>
        <p:nvCxnSpPr>
          <p:cNvPr id="162" name="161 Conector recto"/>
          <p:cNvCxnSpPr>
            <a:stCxn id="160" idx="4"/>
            <a:endCxn id="148" idx="0"/>
          </p:cNvCxnSpPr>
          <p:nvPr/>
        </p:nvCxnSpPr>
        <p:spPr>
          <a:xfrm flipH="1">
            <a:off x="7538705" y="4126557"/>
            <a:ext cx="1410501" cy="47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>
            <a:stCxn id="148" idx="2"/>
            <a:endCxn id="159" idx="0"/>
          </p:cNvCxnSpPr>
          <p:nvPr/>
        </p:nvCxnSpPr>
        <p:spPr>
          <a:xfrm>
            <a:off x="7538705" y="5325736"/>
            <a:ext cx="1318379" cy="29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"/>
          <p:cNvCxnSpPr>
            <a:stCxn id="148" idx="2"/>
            <a:endCxn id="158" idx="0"/>
          </p:cNvCxnSpPr>
          <p:nvPr/>
        </p:nvCxnSpPr>
        <p:spPr>
          <a:xfrm flipH="1">
            <a:off x="6097240" y="5325736"/>
            <a:ext cx="1441465" cy="29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167 CuadroTexto"/>
          <p:cNvSpPr txBox="1"/>
          <p:nvPr/>
        </p:nvSpPr>
        <p:spPr>
          <a:xfrm>
            <a:off x="2755306" y="20831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5344648" y="20649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11258404" y="2876543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1..*</a:t>
            </a:r>
            <a:endParaRPr lang="es-MX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088332" y="27393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652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Personalizado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lopez</dc:creator>
  <cp:lastModifiedBy>mario lopez</cp:lastModifiedBy>
  <cp:revision>5</cp:revision>
  <dcterms:created xsi:type="dcterms:W3CDTF">2018-10-13T23:46:14Z</dcterms:created>
  <dcterms:modified xsi:type="dcterms:W3CDTF">2018-10-14T00:39:56Z</dcterms:modified>
</cp:coreProperties>
</file>