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74"/>
  </p:sldMasterIdLst>
  <p:notesMasterIdLst>
    <p:notesMasterId r:id="rId185"/>
  </p:notesMasterIdLst>
  <p:sldIdLst>
    <p:sldId id="259" r:id="rId175"/>
    <p:sldId id="264" r:id="rId176"/>
    <p:sldId id="258" r:id="rId177"/>
    <p:sldId id="265" r:id="rId178"/>
    <p:sldId id="263" r:id="rId179"/>
    <p:sldId id="262" r:id="rId180"/>
    <p:sldId id="266" r:id="rId181"/>
    <p:sldId id="260" r:id="rId182"/>
    <p:sldId id="267" r:id="rId183"/>
    <p:sldId id="261" r:id="rId18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72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38" Type="http://schemas.openxmlformats.org/officeDocument/2006/relationships/customXml" Target="../customXml/item138.xml"/><Relationship Id="rId154" Type="http://schemas.openxmlformats.org/officeDocument/2006/relationships/customXml" Target="../customXml/item154.xml"/><Relationship Id="rId159" Type="http://schemas.openxmlformats.org/officeDocument/2006/relationships/customXml" Target="../customXml/item159.xml"/><Relationship Id="rId175" Type="http://schemas.openxmlformats.org/officeDocument/2006/relationships/slide" Target="slides/slide1.xml"/><Relationship Id="rId170" Type="http://schemas.openxmlformats.org/officeDocument/2006/relationships/customXml" Target="../customXml/item170.xml"/><Relationship Id="rId16" Type="http://schemas.openxmlformats.org/officeDocument/2006/relationships/customXml" Target="../customXml/item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28" Type="http://schemas.openxmlformats.org/officeDocument/2006/relationships/customXml" Target="../customXml/item128.xml"/><Relationship Id="rId144" Type="http://schemas.openxmlformats.org/officeDocument/2006/relationships/customXml" Target="../customXml/item144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65" Type="http://schemas.openxmlformats.org/officeDocument/2006/relationships/customXml" Target="../customXml/item165.xml"/><Relationship Id="rId181" Type="http://schemas.openxmlformats.org/officeDocument/2006/relationships/slide" Target="slides/slide7.xml"/><Relationship Id="rId186" Type="http://schemas.openxmlformats.org/officeDocument/2006/relationships/presProps" Target="presProps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34" Type="http://schemas.openxmlformats.org/officeDocument/2006/relationships/customXml" Target="../customXml/item134.xml"/><Relationship Id="rId139" Type="http://schemas.openxmlformats.org/officeDocument/2006/relationships/customXml" Target="../customXml/item139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55" Type="http://schemas.openxmlformats.org/officeDocument/2006/relationships/customXml" Target="../customXml/item155.xml"/><Relationship Id="rId171" Type="http://schemas.openxmlformats.org/officeDocument/2006/relationships/customXml" Target="../customXml/item171.xml"/><Relationship Id="rId176" Type="http://schemas.openxmlformats.org/officeDocument/2006/relationships/slide" Target="slides/slide2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24" Type="http://schemas.openxmlformats.org/officeDocument/2006/relationships/customXml" Target="../customXml/item124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45" Type="http://schemas.openxmlformats.org/officeDocument/2006/relationships/customXml" Target="../customXml/item145.xml"/><Relationship Id="rId161" Type="http://schemas.openxmlformats.org/officeDocument/2006/relationships/customXml" Target="../customXml/item161.xml"/><Relationship Id="rId166" Type="http://schemas.openxmlformats.org/officeDocument/2006/relationships/customXml" Target="../customXml/item166.xml"/><Relationship Id="rId182" Type="http://schemas.openxmlformats.org/officeDocument/2006/relationships/slide" Target="slides/slide8.xml"/><Relationship Id="rId187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35" Type="http://schemas.openxmlformats.org/officeDocument/2006/relationships/customXml" Target="../customXml/item135.xml"/><Relationship Id="rId151" Type="http://schemas.openxmlformats.org/officeDocument/2006/relationships/customXml" Target="../customXml/item151.xml"/><Relationship Id="rId156" Type="http://schemas.openxmlformats.org/officeDocument/2006/relationships/customXml" Target="../customXml/item156.xml"/><Relationship Id="rId177" Type="http://schemas.openxmlformats.org/officeDocument/2006/relationships/slide" Target="slides/slide3.xml"/><Relationship Id="rId172" Type="http://schemas.openxmlformats.org/officeDocument/2006/relationships/customXml" Target="../customXml/item172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theme" Target="theme/theme1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customXml" Target="../customXml/item162.xml"/><Relationship Id="rId183" Type="http://schemas.openxmlformats.org/officeDocument/2006/relationships/slide" Target="slides/slide9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slide" Target="slides/slide4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slide" Target="slides/slide10.xml"/><Relationship Id="rId18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slideMaster" Target="slideMasters/slideMaster1.xml"/><Relationship Id="rId179" Type="http://schemas.openxmlformats.org/officeDocument/2006/relationships/slide" Target="slides/slide5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Relationship Id="rId185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FADB2-C7DC-4050-8BA1-4C34E8419D20}" type="datetimeFigureOut">
              <a:rPr lang="es-MX" smtClean="0"/>
              <a:t>24/10/2018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5BB97-0FFD-413E-808D-11F81E7FC9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4039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CU 03 – Modificar cuenta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5BB97-0FFD-413E-808D-11F81E7FC98A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6394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CU 03 – Modificar cuenta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5BB97-0FFD-413E-808D-11F81E7FC98A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6394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Ventana principal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5BB97-0FFD-413E-808D-11F81E7FC98A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3588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Ventana principal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5BB97-0FFD-413E-808D-11F81E7FC98A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3588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Ventana principal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5BB97-0FFD-413E-808D-11F81E7FC98A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3588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Ventana principal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5BB97-0FFD-413E-808D-11F81E7FC98A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3588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Ventana principal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5BB97-0FFD-413E-808D-11F81E7FC98A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3588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Ventana principal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5BB97-0FFD-413E-808D-11F81E7FC98A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3588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23453D4-CDB0-483F-8340-5506F1474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3F666B5-7B67-49EA-8E2D-9DE4539CA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4D17BEA6-2F2A-4A8A-A262-741C6FC66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E297-CD48-4C8E-87AF-8E927C19541E}" type="datetimeFigureOut">
              <a:rPr lang="es-MX" smtClean="0"/>
              <a:t>24/10/2018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D587323-F407-409B-A827-D886060B0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296BF657-77A9-42B4-B7A4-05CCF2B5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B2F3-6019-454B-BB17-6F61C22A8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088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930C89E-37B1-4D2A-8F26-696CFF87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5361BD5A-0AAB-4579-ACE2-57F369C70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5BF319FB-6E77-4134-BD5A-48764F14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E297-CD48-4C8E-87AF-8E927C19541E}" type="datetimeFigureOut">
              <a:rPr lang="es-MX" smtClean="0"/>
              <a:t>24/10/2018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39EB6026-F317-4890-971D-033CA278B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1D4AE93-5A4E-46D2-8FB1-B6C8C353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B2F3-6019-454B-BB17-6F61C22A8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755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F2EE8AA1-2860-4CA6-B11B-BE30960B25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59685994-BFB7-4784-8ECF-5C7FB2A4F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D5B1E658-19F7-45C3-95D4-530DA7EF5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E297-CD48-4C8E-87AF-8E927C19541E}" type="datetimeFigureOut">
              <a:rPr lang="es-MX" smtClean="0"/>
              <a:t>24/10/2018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DB1949FD-1034-4907-A339-48805EBB4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87D1060-53DE-48E0-8610-F0849CD4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B2F3-6019-454B-BB17-6F61C22A8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984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C4621E2-3DD8-4F2D-9E9B-5E5CC382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2C18840-F762-48B3-B290-2F0224B0C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E53EEFB-2C76-431A-AB6A-6B240225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E297-CD48-4C8E-87AF-8E927C19541E}" type="datetimeFigureOut">
              <a:rPr lang="es-MX" smtClean="0"/>
              <a:t>24/10/2018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E324FDE3-4B98-4180-85DC-4E5DD002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161F56F6-D1C0-4F2C-99D8-70A66927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B2F3-6019-454B-BB17-6F61C22A8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883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8B26DD3-8DE1-4BFF-8B05-348A72B46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DFC7CB0F-27CA-4FB5-98B9-2251B4950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F1C4F80-527B-47FB-9274-08A71EEFF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E297-CD48-4C8E-87AF-8E927C19541E}" type="datetimeFigureOut">
              <a:rPr lang="es-MX" smtClean="0"/>
              <a:t>24/10/2018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0A8D4E29-80FA-453F-AD0F-614BFE88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B79FD1E3-220A-4DC3-9D93-A7F2210C4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B2F3-6019-454B-BB17-6F61C22A8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28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B76FD4C-7C42-4DF1-8520-73671DF9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7690D08-86F0-4FF7-A766-A80CD6473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319DE458-8040-4C58-8D05-4A2806B31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479C7A03-50E9-40A6-9713-6D36255E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E297-CD48-4C8E-87AF-8E927C19541E}" type="datetimeFigureOut">
              <a:rPr lang="es-MX" smtClean="0"/>
              <a:t>24/10/2018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FE6EA1A0-6020-4548-8FBC-92403861A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CFE7C62B-D878-488B-BD6E-EE8C851E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B2F3-6019-454B-BB17-6F61C22A8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71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75915DB-E244-4C12-91B8-55AEF9249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843AB20F-49E5-48FE-A215-223887D10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671D671C-1B0E-4DA2-A825-7E1C19834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96D7C50C-9334-44DE-B094-995CE34CD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F6B29CC1-2FB5-412C-951E-08137B24B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FF60895B-54A1-4100-83E8-43DD3F3A4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E297-CD48-4C8E-87AF-8E927C19541E}" type="datetimeFigureOut">
              <a:rPr lang="es-MX" smtClean="0"/>
              <a:t>24/10/2018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3B05AB1F-67C7-4C5F-9BC3-C9E4517D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E71D5AFF-03B2-4C44-9302-469BEDB95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B2F3-6019-454B-BB17-6F61C22A8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947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FE125DE-8F52-4EEB-B626-14B05660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6EC3D07C-E100-4D12-932C-83642839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E297-CD48-4C8E-87AF-8E927C19541E}" type="datetimeFigureOut">
              <a:rPr lang="es-MX" smtClean="0"/>
              <a:t>24/10/2018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89FBA1FC-B9B9-4583-B168-B4791FB1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0FE2D067-9308-4941-BAF7-825B84DB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B2F3-6019-454B-BB17-6F61C22A8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984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4264FE52-7425-40E0-9913-EEFB4317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E297-CD48-4C8E-87AF-8E927C19541E}" type="datetimeFigureOut">
              <a:rPr lang="es-MX" smtClean="0"/>
              <a:t>24/10/2018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D56A9C21-8031-4896-914A-F8FEB788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98F8515A-E27D-4341-99E0-A6AD79D44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B2F3-6019-454B-BB17-6F61C22A8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463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14AB18E-737D-40BC-8776-945F22E4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236D856B-A487-42B8-A6AE-88FC5D508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42137C0F-22F4-4ACB-8D21-A1723F94F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B5D4892A-41FB-4E0A-88E2-5C3FA0A5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E297-CD48-4C8E-87AF-8E927C19541E}" type="datetimeFigureOut">
              <a:rPr lang="es-MX" smtClean="0"/>
              <a:t>24/10/2018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63FA23CD-7E74-4A76-B4C0-33118F30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734B47A2-A2AE-44E9-BCE0-7B66115F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B2F3-6019-454B-BB17-6F61C22A8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713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39879FB-A03F-4DE3-8CC6-AE2A41AAC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DA825D1D-23E3-4B81-8AB8-7221AE03F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091C77C0-666D-4041-8CF8-E5DF54EF6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0DB9ABD5-4A76-4602-ACFB-E67CED5E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E297-CD48-4C8E-87AF-8E927C19541E}" type="datetimeFigureOut">
              <a:rPr lang="es-MX" smtClean="0"/>
              <a:t>24/10/2018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88760B08-73A6-4401-AB74-440DA3EA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0EAE8717-C7B0-4EFB-933F-D66697C46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B2F3-6019-454B-BB17-6F61C22A8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500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AA0B85B8-4A15-4CCE-91F8-768C436D4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0A0321FB-3652-4788-B6A7-2079DC155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F3E9586-B075-45BF-988F-D07E05496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2E297-CD48-4C8E-87AF-8E927C19541E}" type="datetimeFigureOut">
              <a:rPr lang="es-MX" smtClean="0"/>
              <a:t>24/10/2018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872E1572-2516-4963-B36D-BF5C15C24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ACFCBF0-91D5-441D-9C8B-B86D08866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7B2F3-6019-454B-BB17-6F61C22A84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055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.xml"/><Relationship Id="rId13" Type="http://schemas.openxmlformats.org/officeDocument/2006/relationships/customXml" Target="../../customXml/item27.xml"/><Relationship Id="rId18" Type="http://schemas.openxmlformats.org/officeDocument/2006/relationships/notesSlide" Target="../notesSlides/notesSlide1.xml"/><Relationship Id="rId26" Type="http://schemas.openxmlformats.org/officeDocument/2006/relationships/hyperlink" Target="https://www.google.com.mx/url?sa=i&amp;rct=j&amp;q=&amp;esrc=s&amp;source=images&amp;cd=&amp;cad=rja&amp;uact=8&amp;ved=2ahUKEwj55IuS24TeAhUM26wKHed3CRkQjRx6BAgBEAU&amp;url=http://www.stickpng.com/es/cat/iconos-logotipos-emojis/usuarios?page=1&amp;psig=AOvVaw10Um6JjsnOvFUxnq0pcwze&amp;ust=1539564498927510" TargetMode="External"/><Relationship Id="rId3" Type="http://schemas.openxmlformats.org/officeDocument/2006/relationships/customXml" Target="../../customXml/item55.xml"/><Relationship Id="rId21" Type="http://schemas.openxmlformats.org/officeDocument/2006/relationships/image" Target="../media/image3.png"/><Relationship Id="rId7" Type="http://schemas.openxmlformats.org/officeDocument/2006/relationships/customXml" Target="../../customXml/item45.xml"/><Relationship Id="rId12" Type="http://schemas.openxmlformats.org/officeDocument/2006/relationships/customXml" Target="../../customXml/item38.xml"/><Relationship Id="rId17" Type="http://schemas.openxmlformats.org/officeDocument/2006/relationships/slideLayout" Target="../slideLayouts/slideLayout1.xml"/><Relationship Id="rId25" Type="http://schemas.openxmlformats.org/officeDocument/2006/relationships/image" Target="../media/image7.png"/><Relationship Id="rId2" Type="http://schemas.openxmlformats.org/officeDocument/2006/relationships/customXml" Target="../../customXml/item6.xml"/><Relationship Id="rId16" Type="http://schemas.openxmlformats.org/officeDocument/2006/relationships/customXml" Target="../../customXml/item136.xml"/><Relationship Id="rId20" Type="http://schemas.openxmlformats.org/officeDocument/2006/relationships/image" Target="../media/image2.png"/><Relationship Id="rId29" Type="http://schemas.openxmlformats.org/officeDocument/2006/relationships/slide" Target="slide1.xml"/><Relationship Id="rId1" Type="http://schemas.openxmlformats.org/officeDocument/2006/relationships/customXml" Target="../../customXml/item43.xml"/><Relationship Id="rId6" Type="http://schemas.openxmlformats.org/officeDocument/2006/relationships/customXml" Target="../../customXml/item19.xml"/><Relationship Id="rId11" Type="http://schemas.openxmlformats.org/officeDocument/2006/relationships/customXml" Target="../../customXml/item11.xml"/><Relationship Id="rId24" Type="http://schemas.openxmlformats.org/officeDocument/2006/relationships/image" Target="../media/image6.png"/><Relationship Id="rId32" Type="http://schemas.openxmlformats.org/officeDocument/2006/relationships/slide" Target="slide3.xml"/><Relationship Id="rId5" Type="http://schemas.openxmlformats.org/officeDocument/2006/relationships/customXml" Target="../../customXml/item26.xml"/><Relationship Id="rId15" Type="http://schemas.openxmlformats.org/officeDocument/2006/relationships/customXml" Target="../../customXml/item58.xml"/><Relationship Id="rId23" Type="http://schemas.openxmlformats.org/officeDocument/2006/relationships/image" Target="../media/image5.png"/><Relationship Id="rId28" Type="http://schemas.openxmlformats.org/officeDocument/2006/relationships/image" Target="../media/image9.png"/><Relationship Id="rId10" Type="http://schemas.openxmlformats.org/officeDocument/2006/relationships/customXml" Target="../../customXml/item49.xml"/><Relationship Id="rId19" Type="http://schemas.openxmlformats.org/officeDocument/2006/relationships/image" Target="../media/image1.png"/><Relationship Id="rId31" Type="http://schemas.microsoft.com/office/2007/relationships/hdphoto" Target="../media/hdphoto1.wdp"/><Relationship Id="rId4" Type="http://schemas.openxmlformats.org/officeDocument/2006/relationships/customXml" Target="../../customXml/item34.xml"/><Relationship Id="rId9" Type="http://schemas.openxmlformats.org/officeDocument/2006/relationships/customXml" Target="../../customXml/item35.xml"/><Relationship Id="rId14" Type="http://schemas.openxmlformats.org/officeDocument/2006/relationships/customXml" Target="../../customXml/item57.xml"/><Relationship Id="rId22" Type="http://schemas.openxmlformats.org/officeDocument/2006/relationships/image" Target="../media/image4.png"/><Relationship Id="rId27" Type="http://schemas.openxmlformats.org/officeDocument/2006/relationships/image" Target="../media/image8.png"/><Relationship Id="rId30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3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26" Type="http://schemas.openxmlformats.org/officeDocument/2006/relationships/image" Target="../media/image23.png"/><Relationship Id="rId3" Type="http://schemas.openxmlformats.org/officeDocument/2006/relationships/customXml" Target="../../customXml/item78.xml"/><Relationship Id="rId21" Type="http://schemas.openxmlformats.org/officeDocument/2006/relationships/image" Target="../media/image13.png"/><Relationship Id="rId7" Type="http://schemas.openxmlformats.org/officeDocument/2006/relationships/customXml" Target="../../customXml/item82.xml"/><Relationship Id="rId12" Type="http://schemas.openxmlformats.org/officeDocument/2006/relationships/notesSlide" Target="../notesSlides/notesSlide8.xml"/><Relationship Id="rId17" Type="http://schemas.openxmlformats.org/officeDocument/2006/relationships/image" Target="../media/image5.png"/><Relationship Id="rId25" Type="http://schemas.openxmlformats.org/officeDocument/2006/relationships/image" Target="../media/image22.png"/><Relationship Id="rId2" Type="http://schemas.openxmlformats.org/officeDocument/2006/relationships/customXml" Target="../../customXml/item77.xml"/><Relationship Id="rId16" Type="http://schemas.openxmlformats.org/officeDocument/2006/relationships/image" Target="../media/image4.png"/><Relationship Id="rId20" Type="http://schemas.openxmlformats.org/officeDocument/2006/relationships/hyperlink" Target="https://www.google.com.mx/url?sa=i&amp;rct=j&amp;q=&amp;esrc=s&amp;source=images&amp;cd=&amp;cad=rja&amp;uact=8&amp;ved=2ahUKEwj55IuS24TeAhUM26wKHed3CRkQjRx6BAgBEAU&amp;url=http://www.stickpng.com/es/cat/iconos-logotipos-emojis/usuarios?page=1&amp;psig=AOvVaw10Um6JjsnOvFUxnq0pcwze&amp;ust=1539564498927510" TargetMode="External"/><Relationship Id="rId1" Type="http://schemas.openxmlformats.org/officeDocument/2006/relationships/customXml" Target="../../customXml/item76.xml"/><Relationship Id="rId6" Type="http://schemas.openxmlformats.org/officeDocument/2006/relationships/customXml" Target="../../customXml/item81.xml"/><Relationship Id="rId11" Type="http://schemas.openxmlformats.org/officeDocument/2006/relationships/slideLayout" Target="../slideLayouts/slideLayout1.xml"/><Relationship Id="rId24" Type="http://schemas.openxmlformats.org/officeDocument/2006/relationships/slide" Target="slide1.xml"/><Relationship Id="rId5" Type="http://schemas.openxmlformats.org/officeDocument/2006/relationships/customXml" Target="../../customXml/item80.xml"/><Relationship Id="rId15" Type="http://schemas.openxmlformats.org/officeDocument/2006/relationships/image" Target="../media/image3.png"/><Relationship Id="rId23" Type="http://schemas.openxmlformats.org/officeDocument/2006/relationships/image" Target="../media/image15.png"/><Relationship Id="rId28" Type="http://schemas.openxmlformats.org/officeDocument/2006/relationships/slide" Target="slide3.xml"/><Relationship Id="rId10" Type="http://schemas.openxmlformats.org/officeDocument/2006/relationships/customXml" Target="../../customXml/item85.xml"/><Relationship Id="rId19" Type="http://schemas.openxmlformats.org/officeDocument/2006/relationships/image" Target="../media/image7.png"/><Relationship Id="rId4" Type="http://schemas.openxmlformats.org/officeDocument/2006/relationships/customXml" Target="../../customXml/item79.xml"/><Relationship Id="rId9" Type="http://schemas.openxmlformats.org/officeDocument/2006/relationships/customXml" Target="../../customXml/item84.xml"/><Relationship Id="rId14" Type="http://schemas.openxmlformats.org/officeDocument/2006/relationships/image" Target="../media/image2.png"/><Relationship Id="rId22" Type="http://schemas.openxmlformats.org/officeDocument/2006/relationships/image" Target="../media/image14.png"/><Relationship Id="rId27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2.xml"/><Relationship Id="rId13" Type="http://schemas.openxmlformats.org/officeDocument/2006/relationships/customXml" Target="../../customXml/item147.xml"/><Relationship Id="rId18" Type="http://schemas.openxmlformats.org/officeDocument/2006/relationships/image" Target="../media/image11.png"/><Relationship Id="rId3" Type="http://schemas.openxmlformats.org/officeDocument/2006/relationships/customXml" Target="../../customXml/item137.xml"/><Relationship Id="rId7" Type="http://schemas.openxmlformats.org/officeDocument/2006/relationships/customXml" Target="../../customXml/item141.xml"/><Relationship Id="rId12" Type="http://schemas.openxmlformats.org/officeDocument/2006/relationships/customXml" Target="../../customXml/item146.xml"/><Relationship Id="rId17" Type="http://schemas.openxmlformats.org/officeDocument/2006/relationships/hyperlink" Target="https://www.google.com.mx/url?sa=i&amp;rct=j&amp;q=&amp;esrc=s&amp;source=images&amp;cd=&amp;cad=rja&amp;uact=8&amp;ved=2ahUKEwj55IuS24TeAhUM26wKHed3CRkQjRx6BAgBEAU&amp;url=http://www.stickpng.com/es/cat/iconos-logotipos-emojis/usuarios?page=1&amp;psig=AOvVaw10Um6JjsnOvFUxnq0pcwze&amp;ust=1539564498927510" TargetMode="External"/><Relationship Id="rId2" Type="http://schemas.openxmlformats.org/officeDocument/2006/relationships/customXml" Target="../../customXml/item135.xml"/><Relationship Id="rId16" Type="http://schemas.openxmlformats.org/officeDocument/2006/relationships/slide" Target="slide10.xml"/><Relationship Id="rId20" Type="http://schemas.openxmlformats.org/officeDocument/2006/relationships/slide" Target="slide3.xml"/><Relationship Id="rId1" Type="http://schemas.openxmlformats.org/officeDocument/2006/relationships/customXml" Target="../../customXml/item134.xml"/><Relationship Id="rId6" Type="http://schemas.openxmlformats.org/officeDocument/2006/relationships/customXml" Target="../../customXml/item140.xml"/><Relationship Id="rId11" Type="http://schemas.openxmlformats.org/officeDocument/2006/relationships/customXml" Target="../../customXml/item145.xml"/><Relationship Id="rId5" Type="http://schemas.openxmlformats.org/officeDocument/2006/relationships/customXml" Target="../../customXml/item139.xml"/><Relationship Id="rId15" Type="http://schemas.openxmlformats.org/officeDocument/2006/relationships/notesSlide" Target="../notesSlides/notesSlide2.xml"/><Relationship Id="rId10" Type="http://schemas.openxmlformats.org/officeDocument/2006/relationships/customXml" Target="../../customXml/item144.xml"/><Relationship Id="rId19" Type="http://schemas.openxmlformats.org/officeDocument/2006/relationships/image" Target="../media/image12.png"/><Relationship Id="rId4" Type="http://schemas.openxmlformats.org/officeDocument/2006/relationships/customXml" Target="../../customXml/item138.xml"/><Relationship Id="rId9" Type="http://schemas.openxmlformats.org/officeDocument/2006/relationships/customXml" Target="../../customXml/item143.xml"/><Relationship Id="rId1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71.xml"/><Relationship Id="rId18" Type="http://schemas.openxmlformats.org/officeDocument/2006/relationships/customXml" Target="../../customXml/item14.xml"/><Relationship Id="rId26" Type="http://schemas.openxmlformats.org/officeDocument/2006/relationships/notesSlide" Target="../notesSlides/notesSlide3.xml"/><Relationship Id="rId39" Type="http://schemas.openxmlformats.org/officeDocument/2006/relationships/image" Target="../media/image10.png"/><Relationship Id="rId3" Type="http://schemas.openxmlformats.org/officeDocument/2006/relationships/customXml" Target="../../customXml/item40.xml"/><Relationship Id="rId21" Type="http://schemas.openxmlformats.org/officeDocument/2006/relationships/customXml" Target="../../customXml/item32.xml"/><Relationship Id="rId34" Type="http://schemas.openxmlformats.org/officeDocument/2006/relationships/hyperlink" Target="https://www.google.com.mx/url?sa=i&amp;rct=j&amp;q=&amp;esrc=s&amp;source=images&amp;cd=&amp;cad=rja&amp;uact=8&amp;ved=2ahUKEwj55IuS24TeAhUM26wKHed3CRkQjRx6BAgBEAU&amp;url=http://www.stickpng.com/es/cat/iconos-logotipos-emojis/usuarios?page=1&amp;psig=AOvVaw10Um6JjsnOvFUxnq0pcwze&amp;ust=1539564498927510" TargetMode="External"/><Relationship Id="rId42" Type="http://schemas.openxmlformats.org/officeDocument/2006/relationships/image" Target="../media/image17.png"/><Relationship Id="rId47" Type="http://schemas.openxmlformats.org/officeDocument/2006/relationships/image" Target="../media/image21.png"/><Relationship Id="rId50" Type="http://schemas.openxmlformats.org/officeDocument/2006/relationships/slide" Target="slide3.xml"/><Relationship Id="rId7" Type="http://schemas.openxmlformats.org/officeDocument/2006/relationships/customXml" Target="../../customXml/item12.xml"/><Relationship Id="rId12" Type="http://schemas.openxmlformats.org/officeDocument/2006/relationships/customXml" Target="../../customXml/item70.xml"/><Relationship Id="rId17" Type="http://schemas.openxmlformats.org/officeDocument/2006/relationships/customXml" Target="../../customXml/item52.xml"/><Relationship Id="rId25" Type="http://schemas.openxmlformats.org/officeDocument/2006/relationships/slideLayout" Target="../slideLayouts/slideLayout1.xml"/><Relationship Id="rId33" Type="http://schemas.openxmlformats.org/officeDocument/2006/relationships/image" Target="../media/image7.png"/><Relationship Id="rId38" Type="http://schemas.openxmlformats.org/officeDocument/2006/relationships/slide" Target="slide1.xml"/><Relationship Id="rId46" Type="http://schemas.openxmlformats.org/officeDocument/2006/relationships/image" Target="../media/image9.png"/><Relationship Id="rId2" Type="http://schemas.openxmlformats.org/officeDocument/2006/relationships/customXml" Target="../../customXml/item13.xml"/><Relationship Id="rId16" Type="http://schemas.openxmlformats.org/officeDocument/2006/relationships/customXml" Target="../../customXml/item74.xml"/><Relationship Id="rId20" Type="http://schemas.openxmlformats.org/officeDocument/2006/relationships/customXml" Target="../../customXml/item39.xml"/><Relationship Id="rId29" Type="http://schemas.openxmlformats.org/officeDocument/2006/relationships/image" Target="../media/image3.png"/><Relationship Id="rId41" Type="http://schemas.openxmlformats.org/officeDocument/2006/relationships/image" Target="../media/image16.png"/><Relationship Id="rId1" Type="http://schemas.openxmlformats.org/officeDocument/2006/relationships/customXml" Target="../../customXml/item37.xml"/><Relationship Id="rId6" Type="http://schemas.openxmlformats.org/officeDocument/2006/relationships/customXml" Target="../../customXml/item42.xml"/><Relationship Id="rId11" Type="http://schemas.openxmlformats.org/officeDocument/2006/relationships/customXml" Target="../../customXml/item18.xml"/><Relationship Id="rId24" Type="http://schemas.openxmlformats.org/officeDocument/2006/relationships/customXml" Target="../../customXml/item22.xml"/><Relationship Id="rId32" Type="http://schemas.openxmlformats.org/officeDocument/2006/relationships/image" Target="../media/image6.png"/><Relationship Id="rId37" Type="http://schemas.openxmlformats.org/officeDocument/2006/relationships/image" Target="../media/image15.png"/><Relationship Id="rId40" Type="http://schemas.microsoft.com/office/2007/relationships/hdphoto" Target="../media/hdphoto1.wdp"/><Relationship Id="rId45" Type="http://schemas.openxmlformats.org/officeDocument/2006/relationships/image" Target="../media/image20.png"/><Relationship Id="rId5" Type="http://schemas.openxmlformats.org/officeDocument/2006/relationships/customXml" Target="../../customXml/item47.xml"/><Relationship Id="rId15" Type="http://schemas.openxmlformats.org/officeDocument/2006/relationships/customXml" Target="../../customXml/item73.xml"/><Relationship Id="rId23" Type="http://schemas.openxmlformats.org/officeDocument/2006/relationships/customXml" Target="../../customXml/item1.xml"/><Relationship Id="rId28" Type="http://schemas.openxmlformats.org/officeDocument/2006/relationships/image" Target="../media/image2.png"/><Relationship Id="rId36" Type="http://schemas.openxmlformats.org/officeDocument/2006/relationships/image" Target="../media/image14.png"/><Relationship Id="rId49" Type="http://schemas.openxmlformats.org/officeDocument/2006/relationships/image" Target="../media/image23.png"/><Relationship Id="rId10" Type="http://schemas.openxmlformats.org/officeDocument/2006/relationships/customXml" Target="../../customXml/item46.xml"/><Relationship Id="rId19" Type="http://schemas.openxmlformats.org/officeDocument/2006/relationships/customXml" Target="../../customXml/item31.xml"/><Relationship Id="rId31" Type="http://schemas.openxmlformats.org/officeDocument/2006/relationships/image" Target="../media/image5.png"/><Relationship Id="rId44" Type="http://schemas.openxmlformats.org/officeDocument/2006/relationships/image" Target="../media/image19.png"/><Relationship Id="rId4" Type="http://schemas.openxmlformats.org/officeDocument/2006/relationships/customXml" Target="../../customXml/item50.xml"/><Relationship Id="rId9" Type="http://schemas.openxmlformats.org/officeDocument/2006/relationships/customXml" Target="../../customXml/item5.xml"/><Relationship Id="rId14" Type="http://schemas.openxmlformats.org/officeDocument/2006/relationships/customXml" Target="../../customXml/item72.xml"/><Relationship Id="rId22" Type="http://schemas.openxmlformats.org/officeDocument/2006/relationships/customXml" Target="../../customXml/item28.xml"/><Relationship Id="rId27" Type="http://schemas.openxmlformats.org/officeDocument/2006/relationships/image" Target="../media/image1.png"/><Relationship Id="rId30" Type="http://schemas.openxmlformats.org/officeDocument/2006/relationships/image" Target="../media/image4.png"/><Relationship Id="rId35" Type="http://schemas.openxmlformats.org/officeDocument/2006/relationships/image" Target="../media/image13.png"/><Relationship Id="rId43" Type="http://schemas.openxmlformats.org/officeDocument/2006/relationships/image" Target="../media/image18.png"/><Relationship Id="rId48" Type="http://schemas.openxmlformats.org/officeDocument/2006/relationships/image" Target="../media/image22.png"/><Relationship Id="rId8" Type="http://schemas.openxmlformats.org/officeDocument/2006/relationships/customXml" Target="../../customXml/item4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54.xml"/><Relationship Id="rId13" Type="http://schemas.openxmlformats.org/officeDocument/2006/relationships/customXml" Target="../../customXml/item151.xml"/><Relationship Id="rId18" Type="http://schemas.openxmlformats.org/officeDocument/2006/relationships/image" Target="../media/image15.png"/><Relationship Id="rId26" Type="http://schemas.openxmlformats.org/officeDocument/2006/relationships/image" Target="../media/image28.png"/><Relationship Id="rId3" Type="http://schemas.openxmlformats.org/officeDocument/2006/relationships/customXml" Target="../../customXml/item156.xml"/><Relationship Id="rId21" Type="http://schemas.openxmlformats.org/officeDocument/2006/relationships/image" Target="../media/image23.png"/><Relationship Id="rId7" Type="http://schemas.openxmlformats.org/officeDocument/2006/relationships/customXml" Target="../../customXml/item160.xml"/><Relationship Id="rId12" Type="http://schemas.openxmlformats.org/officeDocument/2006/relationships/customXml" Target="../../customXml/item150.xml"/><Relationship Id="rId17" Type="http://schemas.openxmlformats.org/officeDocument/2006/relationships/image" Target="../media/image14.png"/><Relationship Id="rId25" Type="http://schemas.openxmlformats.org/officeDocument/2006/relationships/image" Target="../media/image27.png"/><Relationship Id="rId33" Type="http://schemas.openxmlformats.org/officeDocument/2006/relationships/slide" Target="slide3.xml"/><Relationship Id="rId2" Type="http://schemas.openxmlformats.org/officeDocument/2006/relationships/customXml" Target="../../customXml/item149.xml"/><Relationship Id="rId16" Type="http://schemas.openxmlformats.org/officeDocument/2006/relationships/image" Target="../media/image24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customXml" Target="../../customXml/item148.xml"/><Relationship Id="rId6" Type="http://schemas.openxmlformats.org/officeDocument/2006/relationships/customXml" Target="../../customXml/item159.xml"/><Relationship Id="rId11" Type="http://schemas.openxmlformats.org/officeDocument/2006/relationships/customXml" Target="../../customXml/item153.xml"/><Relationship Id="rId24" Type="http://schemas.openxmlformats.org/officeDocument/2006/relationships/image" Target="../media/image26.png"/><Relationship Id="rId32" Type="http://schemas.microsoft.com/office/2007/relationships/hdphoto" Target="../media/hdphoto1.wdp"/><Relationship Id="rId5" Type="http://schemas.openxmlformats.org/officeDocument/2006/relationships/customXml" Target="../../customXml/item158.xml"/><Relationship Id="rId15" Type="http://schemas.openxmlformats.org/officeDocument/2006/relationships/notesSlide" Target="../notesSlides/notesSlide4.xml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customXml" Target="../../customXml/item152.xml"/><Relationship Id="rId19" Type="http://schemas.openxmlformats.org/officeDocument/2006/relationships/slide" Target="slide6.xml"/><Relationship Id="rId31" Type="http://schemas.openxmlformats.org/officeDocument/2006/relationships/image" Target="../media/image10.png"/><Relationship Id="rId4" Type="http://schemas.openxmlformats.org/officeDocument/2006/relationships/customXml" Target="../../customXml/item157.xml"/><Relationship Id="rId9" Type="http://schemas.openxmlformats.org/officeDocument/2006/relationships/customXml" Target="../../customXml/item155.xml"/><Relationship Id="rId14" Type="http://schemas.openxmlformats.org/officeDocument/2006/relationships/slideLayout" Target="../slideLayouts/slideLayout1.xml"/><Relationship Id="rId22" Type="http://schemas.openxmlformats.org/officeDocument/2006/relationships/hyperlink" Target="https://www.google.com.mx/url?sa=i&amp;rct=j&amp;q=&amp;esrc=s&amp;source=images&amp;cd=&amp;cad=rja&amp;uact=8&amp;ved=2ahUKEwj55IuS24TeAhUM26wKHed3CRkQjRx6BAgBEAU&amp;url=http://www.stickpng.com/es/cat/iconos-logotipos-emojis/usuarios?page=1&amp;psig=AOvVaw10Um6JjsnOvFUxnq0pcwze&amp;ust=1539564498927510" TargetMode="External"/><Relationship Id="rId27" Type="http://schemas.openxmlformats.org/officeDocument/2006/relationships/image" Target="../media/image29.png"/><Relationship Id="rId30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20.xml"/><Relationship Id="rId18" Type="http://schemas.openxmlformats.org/officeDocument/2006/relationships/customXml" Target="../../customXml/item133.xml"/><Relationship Id="rId26" Type="http://schemas.openxmlformats.org/officeDocument/2006/relationships/customXml" Target="../../customXml/item131.xml"/><Relationship Id="rId39" Type="http://schemas.openxmlformats.org/officeDocument/2006/relationships/image" Target="../media/image15.png"/><Relationship Id="rId3" Type="http://schemas.openxmlformats.org/officeDocument/2006/relationships/customXml" Target="../../customXml/item110.xml"/><Relationship Id="rId21" Type="http://schemas.openxmlformats.org/officeDocument/2006/relationships/customXml" Target="../../customXml/item126.xml"/><Relationship Id="rId34" Type="http://schemas.openxmlformats.org/officeDocument/2006/relationships/image" Target="../media/image6.png"/><Relationship Id="rId42" Type="http://schemas.microsoft.com/office/2007/relationships/hdphoto" Target="../media/hdphoto1.wdp"/><Relationship Id="rId47" Type="http://schemas.openxmlformats.org/officeDocument/2006/relationships/image" Target="../media/image20.png"/><Relationship Id="rId50" Type="http://schemas.openxmlformats.org/officeDocument/2006/relationships/image" Target="../media/image22.png"/><Relationship Id="rId7" Type="http://schemas.openxmlformats.org/officeDocument/2006/relationships/customXml" Target="../../customXml/item114.xml"/><Relationship Id="rId12" Type="http://schemas.openxmlformats.org/officeDocument/2006/relationships/customXml" Target="../../customXml/item119.xml"/><Relationship Id="rId17" Type="http://schemas.openxmlformats.org/officeDocument/2006/relationships/customXml" Target="../../customXml/item132.xml"/><Relationship Id="rId25" Type="http://schemas.openxmlformats.org/officeDocument/2006/relationships/customXml" Target="../../customXml/item130.xml"/><Relationship Id="rId33" Type="http://schemas.openxmlformats.org/officeDocument/2006/relationships/image" Target="../media/image5.png"/><Relationship Id="rId38" Type="http://schemas.openxmlformats.org/officeDocument/2006/relationships/image" Target="../media/image14.png"/><Relationship Id="rId46" Type="http://schemas.openxmlformats.org/officeDocument/2006/relationships/image" Target="../media/image19.png"/><Relationship Id="rId2" Type="http://schemas.openxmlformats.org/officeDocument/2006/relationships/customXml" Target="../../customXml/item109.xml"/><Relationship Id="rId16" Type="http://schemas.openxmlformats.org/officeDocument/2006/relationships/customXml" Target="../../customXml/item123.xml"/><Relationship Id="rId20" Type="http://schemas.openxmlformats.org/officeDocument/2006/relationships/customXml" Target="../../customXml/item125.xml"/><Relationship Id="rId29" Type="http://schemas.openxmlformats.org/officeDocument/2006/relationships/image" Target="../media/image1.png"/><Relationship Id="rId41" Type="http://schemas.openxmlformats.org/officeDocument/2006/relationships/image" Target="../media/image10.png"/><Relationship Id="rId1" Type="http://schemas.openxmlformats.org/officeDocument/2006/relationships/customXml" Target="../../customXml/item108.xml"/><Relationship Id="rId6" Type="http://schemas.openxmlformats.org/officeDocument/2006/relationships/customXml" Target="../../customXml/item113.xml"/><Relationship Id="rId11" Type="http://schemas.openxmlformats.org/officeDocument/2006/relationships/customXml" Target="../../customXml/item118.xml"/><Relationship Id="rId24" Type="http://schemas.openxmlformats.org/officeDocument/2006/relationships/customXml" Target="../../customXml/item129.xml"/><Relationship Id="rId32" Type="http://schemas.openxmlformats.org/officeDocument/2006/relationships/image" Target="../media/image4.png"/><Relationship Id="rId37" Type="http://schemas.openxmlformats.org/officeDocument/2006/relationships/image" Target="../media/image13.png"/><Relationship Id="rId40" Type="http://schemas.openxmlformats.org/officeDocument/2006/relationships/slide" Target="slide1.xml"/><Relationship Id="rId45" Type="http://schemas.openxmlformats.org/officeDocument/2006/relationships/image" Target="../media/image18.png"/><Relationship Id="rId5" Type="http://schemas.openxmlformats.org/officeDocument/2006/relationships/customXml" Target="../../customXml/item112.xml"/><Relationship Id="rId15" Type="http://schemas.openxmlformats.org/officeDocument/2006/relationships/customXml" Target="../../customXml/item122.xml"/><Relationship Id="rId23" Type="http://schemas.openxmlformats.org/officeDocument/2006/relationships/customXml" Target="../../customXml/item128.xml"/><Relationship Id="rId28" Type="http://schemas.openxmlformats.org/officeDocument/2006/relationships/notesSlide" Target="../notesSlides/notesSlide5.xml"/><Relationship Id="rId36" Type="http://schemas.openxmlformats.org/officeDocument/2006/relationships/hyperlink" Target="https://www.google.com.mx/url?sa=i&amp;rct=j&amp;q=&amp;esrc=s&amp;source=images&amp;cd=&amp;cad=rja&amp;uact=8&amp;ved=2ahUKEwj55IuS24TeAhUM26wKHed3CRkQjRx6BAgBEAU&amp;url=http://www.stickpng.com/es/cat/iconos-logotipos-emojis/usuarios?page=1&amp;psig=AOvVaw10Um6JjsnOvFUxnq0pcwze&amp;ust=1539564498927510" TargetMode="External"/><Relationship Id="rId49" Type="http://schemas.openxmlformats.org/officeDocument/2006/relationships/image" Target="../media/image21.png"/><Relationship Id="rId10" Type="http://schemas.openxmlformats.org/officeDocument/2006/relationships/customXml" Target="../../customXml/item117.xml"/><Relationship Id="rId19" Type="http://schemas.openxmlformats.org/officeDocument/2006/relationships/customXml" Target="../../customXml/item124.xml"/><Relationship Id="rId31" Type="http://schemas.openxmlformats.org/officeDocument/2006/relationships/image" Target="../media/image3.png"/><Relationship Id="rId44" Type="http://schemas.openxmlformats.org/officeDocument/2006/relationships/image" Target="../media/image17.png"/><Relationship Id="rId52" Type="http://schemas.openxmlformats.org/officeDocument/2006/relationships/slide" Target="slide3.xml"/><Relationship Id="rId4" Type="http://schemas.openxmlformats.org/officeDocument/2006/relationships/customXml" Target="../../customXml/item111.xml"/><Relationship Id="rId9" Type="http://schemas.openxmlformats.org/officeDocument/2006/relationships/customXml" Target="../../customXml/item116.xml"/><Relationship Id="rId14" Type="http://schemas.openxmlformats.org/officeDocument/2006/relationships/customXml" Target="../../customXml/item121.xml"/><Relationship Id="rId22" Type="http://schemas.openxmlformats.org/officeDocument/2006/relationships/customXml" Target="../../customXml/item127.xml"/><Relationship Id="rId27" Type="http://schemas.openxmlformats.org/officeDocument/2006/relationships/slideLayout" Target="../slideLayouts/slideLayout1.xml"/><Relationship Id="rId30" Type="http://schemas.openxmlformats.org/officeDocument/2006/relationships/image" Target="../media/image2.png"/><Relationship Id="rId35" Type="http://schemas.openxmlformats.org/officeDocument/2006/relationships/image" Target="../media/image7.png"/><Relationship Id="rId43" Type="http://schemas.openxmlformats.org/officeDocument/2006/relationships/image" Target="../media/image16.png"/><Relationship Id="rId48" Type="http://schemas.openxmlformats.org/officeDocument/2006/relationships/image" Target="../media/image9.png"/><Relationship Id="rId8" Type="http://schemas.openxmlformats.org/officeDocument/2006/relationships/customXml" Target="../../customXml/item115.xml"/><Relationship Id="rId51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3.xml"/><Relationship Id="rId13" Type="http://schemas.openxmlformats.org/officeDocument/2006/relationships/customXml" Target="../../customXml/item98.xml"/><Relationship Id="rId18" Type="http://schemas.openxmlformats.org/officeDocument/2006/relationships/customXml" Target="../../customXml/item103.xml"/><Relationship Id="rId26" Type="http://schemas.openxmlformats.org/officeDocument/2006/relationships/image" Target="../media/image2.png"/><Relationship Id="rId39" Type="http://schemas.openxmlformats.org/officeDocument/2006/relationships/image" Target="../media/image16.png"/><Relationship Id="rId3" Type="http://schemas.openxmlformats.org/officeDocument/2006/relationships/customXml" Target="../../customXml/item88.xml"/><Relationship Id="rId21" Type="http://schemas.openxmlformats.org/officeDocument/2006/relationships/customXml" Target="../../customXml/item106.xml"/><Relationship Id="rId34" Type="http://schemas.openxmlformats.org/officeDocument/2006/relationships/image" Target="../media/image14.png"/><Relationship Id="rId42" Type="http://schemas.openxmlformats.org/officeDocument/2006/relationships/image" Target="../media/image19.png"/><Relationship Id="rId47" Type="http://schemas.openxmlformats.org/officeDocument/2006/relationships/image" Target="../media/image23.png"/><Relationship Id="rId7" Type="http://schemas.openxmlformats.org/officeDocument/2006/relationships/customXml" Target="../../customXml/item92.xml"/><Relationship Id="rId12" Type="http://schemas.openxmlformats.org/officeDocument/2006/relationships/customXml" Target="../../customXml/item97.xml"/><Relationship Id="rId17" Type="http://schemas.openxmlformats.org/officeDocument/2006/relationships/customXml" Target="../../customXml/item102.xml"/><Relationship Id="rId25" Type="http://schemas.openxmlformats.org/officeDocument/2006/relationships/image" Target="../media/image1.png"/><Relationship Id="rId33" Type="http://schemas.openxmlformats.org/officeDocument/2006/relationships/image" Target="../media/image13.png"/><Relationship Id="rId38" Type="http://schemas.microsoft.com/office/2007/relationships/hdphoto" Target="../media/hdphoto1.wdp"/><Relationship Id="rId46" Type="http://schemas.openxmlformats.org/officeDocument/2006/relationships/image" Target="../media/image22.png"/><Relationship Id="rId2" Type="http://schemas.openxmlformats.org/officeDocument/2006/relationships/customXml" Target="../../customXml/item87.xml"/><Relationship Id="rId16" Type="http://schemas.openxmlformats.org/officeDocument/2006/relationships/customXml" Target="../../customXml/item101.xml"/><Relationship Id="rId20" Type="http://schemas.openxmlformats.org/officeDocument/2006/relationships/customXml" Target="../../customXml/item105.xml"/><Relationship Id="rId29" Type="http://schemas.openxmlformats.org/officeDocument/2006/relationships/image" Target="../media/image5.png"/><Relationship Id="rId41" Type="http://schemas.openxmlformats.org/officeDocument/2006/relationships/image" Target="../media/image18.png"/><Relationship Id="rId1" Type="http://schemas.openxmlformats.org/officeDocument/2006/relationships/customXml" Target="../../customXml/item86.xml"/><Relationship Id="rId6" Type="http://schemas.openxmlformats.org/officeDocument/2006/relationships/customXml" Target="../../customXml/item91.xml"/><Relationship Id="rId11" Type="http://schemas.openxmlformats.org/officeDocument/2006/relationships/customXml" Target="../../customXml/item96.xml"/><Relationship Id="rId24" Type="http://schemas.openxmlformats.org/officeDocument/2006/relationships/notesSlide" Target="../notesSlides/notesSlide6.xml"/><Relationship Id="rId32" Type="http://schemas.openxmlformats.org/officeDocument/2006/relationships/hyperlink" Target="https://www.google.com.mx/url?sa=i&amp;rct=j&amp;q=&amp;esrc=s&amp;source=images&amp;cd=&amp;cad=rja&amp;uact=8&amp;ved=2ahUKEwj55IuS24TeAhUM26wKHed3CRkQjRx6BAgBEAU&amp;url=http://www.stickpng.com/es/cat/iconos-logotipos-emojis/usuarios?page=1&amp;psig=AOvVaw10Um6JjsnOvFUxnq0pcwze&amp;ust=1539564498927510" TargetMode="External"/><Relationship Id="rId37" Type="http://schemas.openxmlformats.org/officeDocument/2006/relationships/image" Target="../media/image10.png"/><Relationship Id="rId40" Type="http://schemas.openxmlformats.org/officeDocument/2006/relationships/image" Target="../media/image17.png"/><Relationship Id="rId45" Type="http://schemas.openxmlformats.org/officeDocument/2006/relationships/image" Target="../media/image21.png"/><Relationship Id="rId5" Type="http://schemas.openxmlformats.org/officeDocument/2006/relationships/customXml" Target="../../customXml/item90.xml"/><Relationship Id="rId15" Type="http://schemas.openxmlformats.org/officeDocument/2006/relationships/customXml" Target="../../customXml/item100.xml"/><Relationship Id="rId23" Type="http://schemas.openxmlformats.org/officeDocument/2006/relationships/slideLayout" Target="../slideLayouts/slideLayout1.xml"/><Relationship Id="rId28" Type="http://schemas.openxmlformats.org/officeDocument/2006/relationships/image" Target="../media/image4.png"/><Relationship Id="rId36" Type="http://schemas.openxmlformats.org/officeDocument/2006/relationships/slide" Target="slide1.xml"/><Relationship Id="rId10" Type="http://schemas.openxmlformats.org/officeDocument/2006/relationships/customXml" Target="../../customXml/item95.xml"/><Relationship Id="rId19" Type="http://schemas.openxmlformats.org/officeDocument/2006/relationships/customXml" Target="../../customXml/item104.xml"/><Relationship Id="rId31" Type="http://schemas.openxmlformats.org/officeDocument/2006/relationships/image" Target="../media/image7.png"/><Relationship Id="rId44" Type="http://schemas.openxmlformats.org/officeDocument/2006/relationships/image" Target="../media/image9.png"/><Relationship Id="rId4" Type="http://schemas.openxmlformats.org/officeDocument/2006/relationships/customXml" Target="../../customXml/item89.xml"/><Relationship Id="rId9" Type="http://schemas.openxmlformats.org/officeDocument/2006/relationships/customXml" Target="../../customXml/item94.xml"/><Relationship Id="rId14" Type="http://schemas.openxmlformats.org/officeDocument/2006/relationships/customXml" Target="../../customXml/item99.xml"/><Relationship Id="rId22" Type="http://schemas.openxmlformats.org/officeDocument/2006/relationships/customXml" Target="../../customXml/item107.xml"/><Relationship Id="rId27" Type="http://schemas.openxmlformats.org/officeDocument/2006/relationships/image" Target="../media/image3.png"/><Relationship Id="rId30" Type="http://schemas.openxmlformats.org/officeDocument/2006/relationships/image" Target="../media/image6.png"/><Relationship Id="rId35" Type="http://schemas.openxmlformats.org/officeDocument/2006/relationships/image" Target="../media/image15.png"/><Relationship Id="rId43" Type="http://schemas.openxmlformats.org/officeDocument/2006/relationships/image" Target="../media/image20.png"/><Relationship Id="rId48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65.xml"/><Relationship Id="rId13" Type="http://schemas.openxmlformats.org/officeDocument/2006/relationships/image" Target="../media/image24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customXml" Target="../../customXml/item169.xml"/><Relationship Id="rId21" Type="http://schemas.openxmlformats.org/officeDocument/2006/relationships/image" Target="../media/image26.png"/><Relationship Id="rId7" Type="http://schemas.openxmlformats.org/officeDocument/2006/relationships/customXml" Target="../../customXml/item168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customXml" Target="../../customXml/item162.xml"/><Relationship Id="rId16" Type="http://schemas.openxmlformats.org/officeDocument/2006/relationships/slide" Target="slide6.xml"/><Relationship Id="rId20" Type="http://schemas.openxmlformats.org/officeDocument/2006/relationships/image" Target="../media/image25.png"/><Relationship Id="rId29" Type="http://schemas.microsoft.com/office/2007/relationships/hdphoto" Target="../media/hdphoto1.wdp"/><Relationship Id="rId1" Type="http://schemas.openxmlformats.org/officeDocument/2006/relationships/customXml" Target="../../customXml/item161.xml"/><Relationship Id="rId6" Type="http://schemas.openxmlformats.org/officeDocument/2006/relationships/customXml" Target="../../customXml/item167.xml"/><Relationship Id="rId11" Type="http://schemas.openxmlformats.org/officeDocument/2006/relationships/customXml" Target="../../customXml/item164.xml"/><Relationship Id="rId24" Type="http://schemas.openxmlformats.org/officeDocument/2006/relationships/image" Target="../media/image29.png"/><Relationship Id="rId5" Type="http://schemas.openxmlformats.org/officeDocument/2006/relationships/customXml" Target="../../customXml/item171.xml"/><Relationship Id="rId15" Type="http://schemas.openxmlformats.org/officeDocument/2006/relationships/image" Target="../media/image15.png"/><Relationship Id="rId23" Type="http://schemas.openxmlformats.org/officeDocument/2006/relationships/image" Target="../media/image28.png"/><Relationship Id="rId28" Type="http://schemas.openxmlformats.org/officeDocument/2006/relationships/image" Target="../media/image10.png"/><Relationship Id="rId10" Type="http://schemas.openxmlformats.org/officeDocument/2006/relationships/customXml" Target="../../customXml/item163.xml"/><Relationship Id="rId19" Type="http://schemas.openxmlformats.org/officeDocument/2006/relationships/hyperlink" Target="https://www.google.com.mx/url?sa=i&amp;rct=j&amp;q=&amp;esrc=s&amp;source=images&amp;cd=&amp;cad=rja&amp;uact=8&amp;ved=2ahUKEwj55IuS24TeAhUM26wKHed3CRkQjRx6BAgBEAU&amp;url=http://www.stickpng.com/es/cat/iconos-logotipos-emojis/usuarios?page=1&amp;psig=AOvVaw10Um6JjsnOvFUxnq0pcwze&amp;ust=1539564498927510" TargetMode="External"/><Relationship Id="rId4" Type="http://schemas.openxmlformats.org/officeDocument/2006/relationships/customXml" Target="../../customXml/item170.xml"/><Relationship Id="rId9" Type="http://schemas.openxmlformats.org/officeDocument/2006/relationships/customXml" Target="../../customXml/item166.xml"/><Relationship Id="rId14" Type="http://schemas.openxmlformats.org/officeDocument/2006/relationships/image" Target="../media/image14.png"/><Relationship Id="rId22" Type="http://schemas.openxmlformats.org/officeDocument/2006/relationships/image" Target="../media/image27.png"/><Relationship Id="rId27" Type="http://schemas.openxmlformats.org/officeDocument/2006/relationships/slide" Target="slide8.xml"/><Relationship Id="rId30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6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4.png"/><Relationship Id="rId26" Type="http://schemas.openxmlformats.org/officeDocument/2006/relationships/slide" Target="slide1.xml"/><Relationship Id="rId3" Type="http://schemas.openxmlformats.org/officeDocument/2006/relationships/customXml" Target="../../customXml/item61.xml"/><Relationship Id="rId21" Type="http://schemas.openxmlformats.org/officeDocument/2006/relationships/image" Target="../media/image7.png"/><Relationship Id="rId7" Type="http://schemas.openxmlformats.org/officeDocument/2006/relationships/customXml" Target="../../customXml/item65.xml"/><Relationship Id="rId12" Type="http://schemas.openxmlformats.org/officeDocument/2006/relationships/customXml" Target="../../customXml/item75.xml"/><Relationship Id="rId17" Type="http://schemas.openxmlformats.org/officeDocument/2006/relationships/image" Target="../media/image3.png"/><Relationship Id="rId25" Type="http://schemas.openxmlformats.org/officeDocument/2006/relationships/image" Target="../media/image15.png"/><Relationship Id="rId2" Type="http://schemas.openxmlformats.org/officeDocument/2006/relationships/customXml" Target="../../customXml/item60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29" Type="http://schemas.openxmlformats.org/officeDocument/2006/relationships/image" Target="../media/image22.png"/><Relationship Id="rId1" Type="http://schemas.openxmlformats.org/officeDocument/2006/relationships/customXml" Target="../../customXml/item59.xml"/><Relationship Id="rId6" Type="http://schemas.openxmlformats.org/officeDocument/2006/relationships/customXml" Target="../../customXml/item64.xml"/><Relationship Id="rId11" Type="http://schemas.openxmlformats.org/officeDocument/2006/relationships/customXml" Target="../../customXml/item69.xml"/><Relationship Id="rId24" Type="http://schemas.openxmlformats.org/officeDocument/2006/relationships/image" Target="../media/image14.png"/><Relationship Id="rId32" Type="http://schemas.openxmlformats.org/officeDocument/2006/relationships/slide" Target="slide3.xml"/><Relationship Id="rId5" Type="http://schemas.openxmlformats.org/officeDocument/2006/relationships/customXml" Target="../../customXml/item63.xml"/><Relationship Id="rId15" Type="http://schemas.openxmlformats.org/officeDocument/2006/relationships/image" Target="../media/image1.png"/><Relationship Id="rId23" Type="http://schemas.openxmlformats.org/officeDocument/2006/relationships/image" Target="../media/image13.png"/><Relationship Id="rId28" Type="http://schemas.microsoft.com/office/2007/relationships/hdphoto" Target="../media/hdphoto1.wdp"/><Relationship Id="rId10" Type="http://schemas.openxmlformats.org/officeDocument/2006/relationships/customXml" Target="../../customXml/item68.xml"/><Relationship Id="rId19" Type="http://schemas.openxmlformats.org/officeDocument/2006/relationships/image" Target="../media/image5.png"/><Relationship Id="rId31" Type="http://schemas.openxmlformats.org/officeDocument/2006/relationships/image" Target="../media/image32.png"/><Relationship Id="rId4" Type="http://schemas.openxmlformats.org/officeDocument/2006/relationships/customXml" Target="../../customXml/item62.xml"/><Relationship Id="rId9" Type="http://schemas.openxmlformats.org/officeDocument/2006/relationships/customXml" Target="../../customXml/item67.xml"/><Relationship Id="rId14" Type="http://schemas.openxmlformats.org/officeDocument/2006/relationships/notesSlide" Target="../notesSlides/notesSlide7.xml"/><Relationship Id="rId22" Type="http://schemas.openxmlformats.org/officeDocument/2006/relationships/hyperlink" Target="https://www.google.com.mx/url?sa=i&amp;rct=j&amp;q=&amp;esrc=s&amp;source=images&amp;cd=&amp;cad=rja&amp;uact=8&amp;ved=2ahUKEwj55IuS24TeAhUM26wKHed3CRkQjRx6BAgBEAU&amp;url=http://www.stickpng.com/es/cat/iconos-logotipos-emojis/usuarios?page=1&amp;psig=AOvVaw10Um6JjsnOvFUxnq0pcwze&amp;ust=1539564498927510" TargetMode="External"/><Relationship Id="rId27" Type="http://schemas.openxmlformats.org/officeDocument/2006/relationships/image" Target="../media/image10.png"/><Relationship Id="rId30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2.xml"/><Relationship Id="rId7" Type="http://schemas.openxmlformats.org/officeDocument/2006/relationships/slide" Target="slide6.xml"/><Relationship Id="rId12" Type="http://schemas.openxmlformats.org/officeDocument/2006/relationships/slide" Target="slide8.xml"/><Relationship Id="rId2" Type="http://schemas.openxmlformats.org/officeDocument/2006/relationships/customXml" Target="../../customXml/item173.xml"/><Relationship Id="rId1" Type="http://schemas.openxmlformats.org/officeDocument/2006/relationships/customXml" Target="../../customXml/item172.xml"/><Relationship Id="rId6" Type="http://schemas.openxmlformats.org/officeDocument/2006/relationships/image" Target="../media/image15.png"/><Relationship Id="rId11" Type="http://schemas.openxmlformats.org/officeDocument/2006/relationships/image" Target="../media/image25.png"/><Relationship Id="rId5" Type="http://schemas.openxmlformats.org/officeDocument/2006/relationships/image" Target="../media/image14.png"/><Relationship Id="rId15" Type="http://schemas.openxmlformats.org/officeDocument/2006/relationships/image" Target="../media/image33.png"/><Relationship Id="rId10" Type="http://schemas.openxmlformats.org/officeDocument/2006/relationships/hyperlink" Target="https://www.google.com.mx/url?sa=i&amp;rct=j&amp;q=&amp;esrc=s&amp;source=images&amp;cd=&amp;cad=rja&amp;uact=8&amp;ved=2ahUKEwj55IuS24TeAhUM26wKHed3CRkQjRx6BAgBEAU&amp;url=http://www.stickpng.com/es/cat/iconos-logotipos-emojis/usuarios?page=1&amp;psig=AOvVaw10Um6JjsnOvFUxnq0pcwze&amp;ust=1539564498927510" TargetMode="External"/><Relationship Id="rId4" Type="http://schemas.openxmlformats.org/officeDocument/2006/relationships/image" Target="../media/image24.png"/><Relationship Id="rId9" Type="http://schemas.openxmlformats.org/officeDocument/2006/relationships/image" Target="../media/image23.png"/><Relationship Id="rId1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xmlns="" id="{939ECCBA-94D9-4CBE-9B2C-85073B00238A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xmlns="" id="{21B141B3-F0A8-4B59-AB9F-E5FBFEE8220C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xmlns="" id="{80EB6A00-6C6D-49B0-A75C-5D759666FA53}"/>
                </a:ext>
              </a:extLst>
            </p:cNvPr>
            <p:cNvSpPr txBox="1"/>
            <p:nvPr/>
          </p:nvSpPr>
          <p:spPr>
            <a:xfrm>
              <a:off x="22515" y="22341"/>
              <a:ext cx="172403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Repositorio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UV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xmlns="" id="{A88DDE5D-CA7B-4F23-9663-DEC059383F67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xmlns="" id="{8C90DF0B-22F2-4EF5-808E-91B0E8E7682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xmlns="" id="{850D3FCB-A036-42EE-8C8D-22F137BB7DF6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xmlns="" id="{F8E078E3-A955-4F2B-99F0-E5AB8676640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xmlns="" id="{AD94EDDB-5D7D-423B-ABBF-27709982DFDB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xmlns="" id="{A942A2E1-7657-44DA-AA8C-0516439851A8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xmlns="" id="{A48EB436-AD18-418A-A3A2-C668586D7FF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xmlns="" id="{CAD62900-77CA-430E-BEEC-40DADA69B796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xmlns="" id="{A88544A0-E575-40EC-9499-4C3714C4282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xmlns="" id="{FD95A1D0-FD4E-41DE-9A79-0A42998AA98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xmlns="" id="{448A67CF-F47C-4391-8E97-63CD566D5A5A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xmlns="" id="{6E95B930-6DC7-46B3-A96A-E0470137DAB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xmlns="" id="{B73FE404-167A-4A45-A0E2-F0BBC74EC1F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xmlns="" id="{4134BBAF-2757-4D9C-8D0F-C45F631514E5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xmlns="" id="{D43FC607-E75A-417B-8F27-76FBD380F5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xmlns="" id="{D6CFB0E4-7B90-4343-B7FF-EC27787B65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xmlns="" id="{34598032-3E59-46C8-922F-B3D5BFFFC1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xmlns="" id="{EC836544-AE78-47FB-A93D-0D7D01A0EC1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xmlns="" id="{ADC9B5C3-D90C-47C5-AFD1-F9009EE1E273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http://www.repositoriouv.mx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xmlns="" id="{5C9E0319-0399-499F-95F7-29BC6B8F88B6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xmlns="" id="{FEBF1E03-F8C2-4954-A228-9DF266DDDA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xmlns="" id="{E72163D2-D036-49AE-B68B-8B104C6C87C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xmlns="" id="{8A1BA794-5D04-4AAB-8208-5FAFDE4C6A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xmlns="" id="{E489278D-4D3F-403B-BC1A-A2F2D56C54C3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xmlns="" id="{E79B5E07-E436-4B6A-B3EC-97C87A23C74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xmlns="" id="{563CA86A-B5F5-4C0A-BEDD-398DA4940200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xmlns="" id="{4A77312A-23B7-4842-B850-7AC7FBF7BA9D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635158" y="3041433"/>
            <a:ext cx="1105839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Nombre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xmlns="" id="{67F08243-17E6-4464-978D-AE81A590CD79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218185" y="642375"/>
            <a:ext cx="1648208" cy="127727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U</a:t>
            </a:r>
            <a:r>
              <a:rPr lang="en-US" sz="8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V</a:t>
            </a:r>
          </a:p>
        </p:txBody>
      </p:sp>
      <p:pic>
        <p:nvPicPr>
          <p:cNvPr id="36" name="Imagen 35" descr="Imagen que contiene gráficos vectoriales&#10;&#10;Descripción generada con confianza muy alta">
            <a:extLst>
              <a:ext uri="{FF2B5EF4-FFF2-40B4-BE49-F238E27FC236}">
                <a16:creationId xmlns:a16="http://schemas.microsoft.com/office/drawing/2014/main" xmlns="" id="{21D687BF-879D-492D-9FAF-09F5777B0B0A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393" y="889990"/>
            <a:ext cx="924668" cy="924668"/>
          </a:xfrm>
          <a:prstGeom prst="rect">
            <a:avLst/>
          </a:prstGeom>
        </p:spPr>
      </p:pic>
      <p:pic>
        <p:nvPicPr>
          <p:cNvPr id="107" name="Picture 2" descr="Image result for usuario png">
            <a:hlinkClick r:id="rId26"/>
            <a:extLst>
              <a:ext uri="{FF2B5EF4-FFF2-40B4-BE49-F238E27FC236}">
                <a16:creationId xmlns:a16="http://schemas.microsoft.com/office/drawing/2014/main" xmlns="" id="{6505EDAC-7454-40EB-A4E0-AA5CC8CD0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042" y="769813"/>
            <a:ext cx="1831149" cy="183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Imagen 107">
            <a:extLst>
              <a:ext uri="{FF2B5EF4-FFF2-40B4-BE49-F238E27FC236}">
                <a16:creationId xmlns:a16="http://schemas.microsoft.com/office/drawing/2014/main" xmlns="" id="{D42F9FFF-15F7-46F3-B645-B7477CE3FF8A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794" y="2147592"/>
            <a:ext cx="453370" cy="453370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xmlns="" id="{889742A5-7E55-4C43-8D72-729A75A8B02F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1632010" y="3407382"/>
            <a:ext cx="1105839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Correo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12" name="Content">
            <a:extLst>
              <a:ext uri="{FF2B5EF4-FFF2-40B4-BE49-F238E27FC236}">
                <a16:creationId xmlns:a16="http://schemas.microsoft.com/office/drawing/2014/main" xmlns="" id="{687B015D-6683-4234-817F-C8B467AD4643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1632010" y="3770474"/>
            <a:ext cx="1105839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Usuario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13" name="Content">
            <a:extLst>
              <a:ext uri="{FF2B5EF4-FFF2-40B4-BE49-F238E27FC236}">
                <a16:creationId xmlns:a16="http://schemas.microsoft.com/office/drawing/2014/main" xmlns="" id="{C25DA4C5-4A5C-44FC-911A-41945F693184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1632010" y="4135843"/>
            <a:ext cx="1492986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Contraseña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14" name="Content">
            <a:extLst>
              <a:ext uri="{FF2B5EF4-FFF2-40B4-BE49-F238E27FC236}">
                <a16:creationId xmlns:a16="http://schemas.microsoft.com/office/drawing/2014/main" xmlns="" id="{95DB28CE-5E11-483C-96F0-7F42025329EA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3139537" y="3090344"/>
            <a:ext cx="7533363" cy="26433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Segoe UI" pitchFamily="34" charset="0"/>
              </a:rPr>
              <a:t>Juan Carlos Pérez Arriaga</a:t>
            </a:r>
          </a:p>
        </p:txBody>
      </p:sp>
      <p:sp>
        <p:nvSpPr>
          <p:cNvPr id="115" name="Content">
            <a:extLst>
              <a:ext uri="{FF2B5EF4-FFF2-40B4-BE49-F238E27FC236}">
                <a16:creationId xmlns:a16="http://schemas.microsoft.com/office/drawing/2014/main" xmlns="" id="{FDCD3A48-84C9-46F8-878F-201647CE7BBE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3139538" y="3436795"/>
            <a:ext cx="7533363" cy="26433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Segoe UI" pitchFamily="34" charset="0"/>
              </a:rPr>
              <a:t>elrevo@gmail.com</a:t>
            </a:r>
          </a:p>
        </p:txBody>
      </p:sp>
      <p:sp>
        <p:nvSpPr>
          <p:cNvPr id="116" name="Content">
            <a:extLst>
              <a:ext uri="{FF2B5EF4-FFF2-40B4-BE49-F238E27FC236}">
                <a16:creationId xmlns:a16="http://schemas.microsoft.com/office/drawing/2014/main" xmlns="" id="{A1CD3376-76EE-47B4-8659-D9DD256E420A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3141697" y="3799887"/>
            <a:ext cx="7531204" cy="26433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Segoe UI" pitchFamily="34" charset="0"/>
              </a:rPr>
              <a:t>elrevo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117" name="Content">
            <a:extLst>
              <a:ext uri="{FF2B5EF4-FFF2-40B4-BE49-F238E27FC236}">
                <a16:creationId xmlns:a16="http://schemas.microsoft.com/office/drawing/2014/main" xmlns="" id="{1BB8E393-739E-4D53-8693-1145D5A007DF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3141696" y="4162979"/>
            <a:ext cx="7531203" cy="26433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pic>
        <p:nvPicPr>
          <p:cNvPr id="118" name="Imagen 117">
            <a:hlinkClick r:id="rId29" action="ppaction://hlinksldjump"/>
            <a:extLst>
              <a:ext uri="{FF2B5EF4-FFF2-40B4-BE49-F238E27FC236}">
                <a16:creationId xmlns:a16="http://schemas.microsoft.com/office/drawing/2014/main" xmlns="" id="{F42CD9A9-E302-4988-93C4-F25D83A45803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25" y="6253123"/>
            <a:ext cx="356972" cy="356972"/>
          </a:xfrm>
          <a:prstGeom prst="rect">
            <a:avLst/>
          </a:prstGeom>
        </p:spPr>
      </p:pic>
      <p:sp>
        <p:nvSpPr>
          <p:cNvPr id="119" name="Content">
            <a:hlinkClick r:id="rId29" action="ppaction://hlinksldjump"/>
            <a:extLst>
              <a:ext uri="{FF2B5EF4-FFF2-40B4-BE49-F238E27FC236}">
                <a16:creationId xmlns:a16="http://schemas.microsoft.com/office/drawing/2014/main" xmlns="" id="{33DC7073-9C2F-48CD-87FA-1228F25A7227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813685" y="6304451"/>
            <a:ext cx="696024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Salir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0" name="Content">
            <a:hlinkClick r:id="rId32" action="ppaction://hlinksldjump"/>
            <a:extLst>
              <a:ext uri="{FF2B5EF4-FFF2-40B4-BE49-F238E27FC236}">
                <a16:creationId xmlns:a16="http://schemas.microsoft.com/office/drawing/2014/main" xmlns="" id="{84B7AF37-DA67-495E-A89B-0DCD9D2DC409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4920084" y="5416988"/>
            <a:ext cx="1389507" cy="3644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Raleway" panose="020B0503030101060003" pitchFamily="34" charset="0"/>
                <a:cs typeface="Segoe UI" pitchFamily="34" charset="0"/>
              </a:rPr>
              <a:t>Registrar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121" name="Content">
            <a:hlinkClick r:id="rId32" action="ppaction://hlinksldjump"/>
            <a:extLst>
              <a:ext uri="{FF2B5EF4-FFF2-40B4-BE49-F238E27FC236}">
                <a16:creationId xmlns:a16="http://schemas.microsoft.com/office/drawing/2014/main" xmlns="" id="{26A813F6-1875-4506-9F9B-F3911D786501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6485938" y="5416988"/>
            <a:ext cx="1389507" cy="3644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cs typeface="Segoe UI" pitchFamily="34" charset="0"/>
              </a:rPr>
              <a:t>Cancelar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59" name="Content">
            <a:extLst>
              <a:ext uri="{FF2B5EF4-FFF2-40B4-BE49-F238E27FC236}">
                <a16:creationId xmlns:a16="http://schemas.microsoft.com/office/drawing/2014/main" xmlns="" id="{C25DA4C5-4A5C-44FC-911A-41945F693184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1643647" y="4515591"/>
            <a:ext cx="1492986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Confirmar</a:t>
            </a:r>
            <a:r>
              <a:rPr lang="en-US" dirty="0" smtClean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xmlns="" id="{1BB8E393-739E-4D53-8693-1145D5A007DF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3153333" y="4542727"/>
            <a:ext cx="7531203" cy="26433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65" name="Content">
            <a:extLst>
              <a:ext uri="{FF2B5EF4-FFF2-40B4-BE49-F238E27FC236}">
                <a16:creationId xmlns:a16="http://schemas.microsoft.com/office/drawing/2014/main" xmlns="" id="{4A77312A-23B7-4842-B850-7AC7FBF7BA9D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4920084" y="2672463"/>
            <a:ext cx="283539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000" b="1" dirty="0" err="1" smtClean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Registro</a:t>
            </a:r>
            <a:r>
              <a:rPr lang="en-US" sz="2000" b="1" dirty="0" smtClean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000" b="1" dirty="0" err="1" smtClean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usuarios</a:t>
            </a:r>
            <a:endParaRPr lang="en-US" sz="2000" b="1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82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xmlns="" id="{939ECCBA-94D9-4CBE-9B2C-85073B00238A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xmlns="" id="{21B141B3-F0A8-4B59-AB9F-E5FBFEE8220C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xmlns="" id="{80EB6A00-6C6D-49B0-A75C-5D759666FA53}"/>
                </a:ext>
              </a:extLst>
            </p:cNvPr>
            <p:cNvSpPr txBox="1"/>
            <p:nvPr/>
          </p:nvSpPr>
          <p:spPr>
            <a:xfrm>
              <a:off x="22515" y="22341"/>
              <a:ext cx="172403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Repositorio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UV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xmlns="" id="{A88DDE5D-CA7B-4F23-9663-DEC059383F67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xmlns="" id="{8C90DF0B-22F2-4EF5-808E-91B0E8E7682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xmlns="" id="{850D3FCB-A036-42EE-8C8D-22F137BB7DF6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xmlns="" id="{F8E078E3-A955-4F2B-99F0-E5AB8676640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xmlns="" id="{AD94EDDB-5D7D-423B-ABBF-27709982DFDB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xmlns="" id="{A942A2E1-7657-44DA-AA8C-0516439851A8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xmlns="" id="{A48EB436-AD18-418A-A3A2-C668586D7FF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xmlns="" id="{CAD62900-77CA-430E-BEEC-40DADA69B796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xmlns="" id="{A88544A0-E575-40EC-9499-4C3714C4282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xmlns="" id="{FD95A1D0-FD4E-41DE-9A79-0A42998AA98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xmlns="" id="{448A67CF-F47C-4391-8E97-63CD566D5A5A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xmlns="" id="{6E95B930-6DC7-46B3-A96A-E0470137DAB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xmlns="" id="{B73FE404-167A-4A45-A0E2-F0BBC74EC1F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xmlns="" id="{4134BBAF-2757-4D9C-8D0F-C45F631514E5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xmlns="" id="{D43FC607-E75A-417B-8F27-76FBD380F5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xmlns="" id="{D6CFB0E4-7B90-4343-B7FF-EC27787B65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xmlns="" id="{34598032-3E59-46C8-922F-B3D5BFFFC1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xmlns="" id="{EC836544-AE78-47FB-A93D-0D7D01A0EC1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xmlns="" id="{ADC9B5C3-D90C-47C5-AFD1-F9009EE1E273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http://www.repositoriouv.mx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xmlns="" id="{5C9E0319-0399-499F-95F7-29BC6B8F88B6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xmlns="" id="{FEBF1E03-F8C2-4954-A228-9DF266DDDA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xmlns="" id="{E72163D2-D036-49AE-B68B-8B104C6C87C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xmlns="" id="{8A1BA794-5D04-4AAB-8208-5FAFDE4C6A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xmlns="" id="{E489278D-4D3F-403B-BC1A-A2F2D56C54C3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xmlns="" id="{E79B5E07-E436-4B6A-B3EC-97C87A23C74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xmlns="" id="{563CA86A-B5F5-4C0A-BEDD-398DA4940200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xmlns="" id="{4A77312A-23B7-4842-B850-7AC7FBF7BA9D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9927920" y="889990"/>
            <a:ext cx="2092239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Juan Carlos </a:t>
            </a:r>
          </a:p>
          <a:p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Pérez Arriaga</a:t>
            </a:r>
          </a:p>
        </p:txBody>
      </p:sp>
      <p:sp>
        <p:nvSpPr>
          <p:cNvPr id="44" name="Tile">
            <a:extLst>
              <a:ext uri="{FF2B5EF4-FFF2-40B4-BE49-F238E27FC236}">
                <a16:creationId xmlns:a16="http://schemas.microsoft.com/office/drawing/2014/main" xmlns="" id="{0FEE1A62-912F-435C-A66D-F1D5354E6D8F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08796" y="685159"/>
            <a:ext cx="922819" cy="60668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Imagen 35" descr="Imagen que contiene gráficos vectoriales&#10;&#10;Descripción generada con confianza muy alta">
            <a:extLst>
              <a:ext uri="{FF2B5EF4-FFF2-40B4-BE49-F238E27FC236}">
                <a16:creationId xmlns:a16="http://schemas.microsoft.com/office/drawing/2014/main" xmlns="" id="{21D687BF-879D-492D-9FAF-09F5777B0B0A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32" y="889990"/>
            <a:ext cx="924668" cy="924668"/>
          </a:xfrm>
          <a:prstGeom prst="rect">
            <a:avLst/>
          </a:prstGeom>
        </p:spPr>
      </p:pic>
      <p:pic>
        <p:nvPicPr>
          <p:cNvPr id="1026" name="Picture 2" descr="Image result for usuario png">
            <a:hlinkClick r:id="rId20"/>
            <a:extLst>
              <a:ext uri="{FF2B5EF4-FFF2-40B4-BE49-F238E27FC236}">
                <a16:creationId xmlns:a16="http://schemas.microsoft.com/office/drawing/2014/main" xmlns="" id="{7BC667D3-3554-40C6-8055-A936802ED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061" y="892831"/>
            <a:ext cx="776359" cy="77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ile">
            <a:extLst>
              <a:ext uri="{FF2B5EF4-FFF2-40B4-BE49-F238E27FC236}">
                <a16:creationId xmlns:a16="http://schemas.microsoft.com/office/drawing/2014/main" xmlns="" id="{16A53C90-A8E8-4760-B373-AE7AC6041567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116700" y="1901648"/>
            <a:ext cx="1076330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Imagen 44" descr="Imagen que contiene señal, objeto, reloj&#10;&#10;Descripción generada con confianza muy alta">
            <a:extLst>
              <a:ext uri="{FF2B5EF4-FFF2-40B4-BE49-F238E27FC236}">
                <a16:creationId xmlns:a16="http://schemas.microsoft.com/office/drawing/2014/main" xmlns="" id="{BA522396-1E44-444F-A71F-EA4DCC8DD271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93" y="2243874"/>
            <a:ext cx="377249" cy="356972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xmlns="" id="{019E1120-5DEF-4168-A30F-835E8096A98E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61" y="2818984"/>
            <a:ext cx="356972" cy="356972"/>
          </a:xfrm>
          <a:prstGeom prst="rect">
            <a:avLst/>
          </a:prstGeom>
        </p:spPr>
      </p:pic>
      <p:grpSp>
        <p:nvGrpSpPr>
          <p:cNvPr id="52" name="ScrollbarVertical">
            <a:extLst>
              <a:ext uri="{FF2B5EF4-FFF2-40B4-BE49-F238E27FC236}">
                <a16:creationId xmlns:a16="http://schemas.microsoft.com/office/drawing/2014/main" xmlns="" id="{1BE74F99-CAF1-46B5-8E4C-2EAFC35E9178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8110484" y="2079511"/>
            <a:ext cx="296420" cy="4007392"/>
            <a:chOff x="4496659" y="1543109"/>
            <a:chExt cx="147992" cy="3562291"/>
          </a:xfrm>
        </p:grpSpPr>
        <p:sp>
          <p:nvSpPr>
            <p:cNvPr id="53" name="Background">
              <a:extLst>
                <a:ext uri="{FF2B5EF4-FFF2-40B4-BE49-F238E27FC236}">
                  <a16:creationId xmlns:a16="http://schemas.microsoft.com/office/drawing/2014/main" xmlns="" id="{13D68EAB-5A75-4722-B291-C3BB0EE9F55E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54" name="Slider">
              <a:extLst>
                <a:ext uri="{FF2B5EF4-FFF2-40B4-BE49-F238E27FC236}">
                  <a16:creationId xmlns:a16="http://schemas.microsoft.com/office/drawing/2014/main" xmlns="" id="{B0065A72-1915-4EB2-8DE3-14B6761DAC40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5" name="UpArrow">
              <a:extLst>
                <a:ext uri="{FF2B5EF4-FFF2-40B4-BE49-F238E27FC236}">
                  <a16:creationId xmlns:a16="http://schemas.microsoft.com/office/drawing/2014/main" xmlns="" id="{9FFEA258-015E-476C-BBA0-5DF1FDF5A666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6" name="DownArrow">
              <a:extLst>
                <a:ext uri="{FF2B5EF4-FFF2-40B4-BE49-F238E27FC236}">
                  <a16:creationId xmlns:a16="http://schemas.microsoft.com/office/drawing/2014/main" xmlns="" id="{A1285695-2680-44A0-8386-2A5CF1B79607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9" name="Imagen 108">
            <a:hlinkClick r:id="rId24" action="ppaction://hlinksldjump"/>
            <a:extLst>
              <a:ext uri="{FF2B5EF4-FFF2-40B4-BE49-F238E27FC236}">
                <a16:creationId xmlns:a16="http://schemas.microsoft.com/office/drawing/2014/main" xmlns="" id="{8EAF6471-4E54-4A80-8A7E-CC376F7D036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03" y="3975238"/>
            <a:ext cx="356972" cy="356972"/>
          </a:xfrm>
          <a:prstGeom prst="rect">
            <a:avLst/>
          </a:prstGeom>
        </p:spPr>
      </p:pic>
      <p:pic>
        <p:nvPicPr>
          <p:cNvPr id="98" name="Imagen 97">
            <a:extLst>
              <a:ext uri="{FF2B5EF4-FFF2-40B4-BE49-F238E27FC236}">
                <a16:creationId xmlns:a16="http://schemas.microsoft.com/office/drawing/2014/main" xmlns="" id="{7882B9C7-858E-4C40-B167-358E978B3A47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03" y="3395213"/>
            <a:ext cx="356972" cy="356972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2445114" y="895602"/>
            <a:ext cx="6446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 smtClean="0"/>
              <a:t>Calificaciones segundo parcial</a:t>
            </a:r>
            <a:endParaRPr lang="es-MX" sz="32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07" b="23662"/>
          <a:stretch/>
        </p:blipFill>
        <p:spPr bwMode="auto">
          <a:xfrm>
            <a:off x="1272787" y="2085479"/>
            <a:ext cx="6833983" cy="40014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Content">
            <a:hlinkClick r:id="rId28" action="ppaction://hlinksldjump"/>
            <a:extLst>
              <a:ext uri="{FF2B5EF4-FFF2-40B4-BE49-F238E27FC236}">
                <a16:creationId xmlns:a16="http://schemas.microsoft.com/office/drawing/2014/main" xmlns="" id="{26A813F6-1875-4506-9F9B-F3911D786501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7017397" y="6259359"/>
            <a:ext cx="1389507" cy="3644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cs typeface="Segoe UI" pitchFamily="34" charset="0"/>
              </a:rPr>
              <a:t>Cancelar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58" name="Content">
            <a:hlinkClick r:id="rId28" action="ppaction://hlinksldjump"/>
            <a:extLst>
              <a:ext uri="{FF2B5EF4-FFF2-40B4-BE49-F238E27FC236}">
                <a16:creationId xmlns:a16="http://schemas.microsoft.com/office/drawing/2014/main" xmlns="" id="{84B7AF37-DA67-495E-A89B-0DCD9D2DC40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535829" y="6274182"/>
            <a:ext cx="1389507" cy="3644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 smtClean="0">
                <a:solidFill>
                  <a:srgbClr val="000000"/>
                </a:solidFill>
                <a:latin typeface="Raleway" panose="020B0503030101060003" pitchFamily="34" charset="0"/>
                <a:cs typeface="Segoe UI" pitchFamily="34" charset="0"/>
              </a:rPr>
              <a:t>Guardar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xmlns="" id="{1BB8E393-739E-4D53-8693-1145D5A007DF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8590600" y="2079511"/>
            <a:ext cx="3289399" cy="37753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61" name="Content">
            <a:extLst>
              <a:ext uri="{FF2B5EF4-FFF2-40B4-BE49-F238E27FC236}">
                <a16:creationId xmlns:a16="http://schemas.microsoft.com/office/drawing/2014/main" xmlns="" id="{1BB8E393-739E-4D53-8693-1145D5A007DF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8556275" y="5958566"/>
            <a:ext cx="2199532" cy="6652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63" name="Content">
            <a:hlinkClick r:id="rId28" action="ppaction://hlinksldjump"/>
            <a:extLst>
              <a:ext uri="{FF2B5EF4-FFF2-40B4-BE49-F238E27FC236}">
                <a16:creationId xmlns:a16="http://schemas.microsoft.com/office/drawing/2014/main" xmlns="" id="{84B7AF37-DA67-495E-A89B-0DCD9D2DC409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0821476" y="5986716"/>
            <a:ext cx="1058523" cy="63705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 smtClean="0">
                <a:solidFill>
                  <a:srgbClr val="000000"/>
                </a:solidFill>
                <a:latin typeface="Raleway" panose="020B0503030101060003" pitchFamily="34" charset="0"/>
                <a:cs typeface="Segoe UI" pitchFamily="34" charset="0"/>
              </a:rPr>
              <a:t>Enviar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16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2">
            <a:extLst>
              <a:ext uri="{FF2B5EF4-FFF2-40B4-BE49-F238E27FC236}">
                <a16:creationId xmlns:a16="http://schemas.microsoft.com/office/drawing/2014/main" xmlns="" id="{21C3B3EC-4037-44E8-85BF-708C74AD4625}"/>
              </a:ext>
            </a:extLst>
          </p:cNvPr>
          <p:cNvGrpSpPr/>
          <p:nvPr/>
        </p:nvGrpSpPr>
        <p:grpSpPr>
          <a:xfrm>
            <a:off x="4363503" y="1"/>
            <a:ext cx="3464995" cy="6857998"/>
            <a:chOff x="2839503" y="1"/>
            <a:chExt cx="3464995" cy="6857998"/>
          </a:xfrm>
        </p:grpSpPr>
        <p:grpSp>
          <p:nvGrpSpPr>
            <p:cNvPr id="50" name="Group 4">
              <a:extLst>
                <a:ext uri="{FF2B5EF4-FFF2-40B4-BE49-F238E27FC236}">
                  <a16:creationId xmlns:a16="http://schemas.microsoft.com/office/drawing/2014/main" xmlns="" id="{A0C0DFB6-AF4B-40E2-BD00-C0F08DFEB32E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52" name="Rounded Rectangle 6">
                <a:extLst>
                  <a:ext uri="{FF2B5EF4-FFF2-40B4-BE49-F238E27FC236}">
                    <a16:creationId xmlns:a16="http://schemas.microsoft.com/office/drawing/2014/main" xmlns="" id="{AE508296-F38E-4A9A-8FD9-B634376973D8}"/>
                  </a:ext>
                </a:extLst>
              </p:cNvPr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Rounded Rectangle 7">
                <a:extLst>
                  <a:ext uri="{FF2B5EF4-FFF2-40B4-BE49-F238E27FC236}">
                    <a16:creationId xmlns:a16="http://schemas.microsoft.com/office/drawing/2014/main" xmlns="" id="{34A37947-C08E-46E9-866C-C649B1BC45D4}"/>
                  </a:ext>
                </a:extLst>
              </p:cNvPr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54" name="Rectangle 8">
                <a:extLst>
                  <a:ext uri="{FF2B5EF4-FFF2-40B4-BE49-F238E27FC236}">
                    <a16:creationId xmlns:a16="http://schemas.microsoft.com/office/drawing/2014/main" xmlns="" id="{4C539735-0B90-4BC8-B249-69C1B8B1CCC0}"/>
                  </a:ext>
                </a:extLst>
              </p:cNvPr>
              <p:cNvSpPr/>
              <p:nvPr userDrawn="1"/>
            </p:nvSpPr>
            <p:spPr>
              <a:xfrm>
                <a:off x="3050294" y="482052"/>
                <a:ext cx="3038085" cy="589389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Rounded Rectangle 11">
                <a:extLst>
                  <a:ext uri="{FF2B5EF4-FFF2-40B4-BE49-F238E27FC236}">
                    <a16:creationId xmlns:a16="http://schemas.microsoft.com/office/drawing/2014/main" xmlns="" id="{120D33B5-CFCB-4104-AB8C-1916149D9BCA}"/>
                  </a:ext>
                </a:extLst>
              </p:cNvPr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51" name="Rectangle 5">
              <a:extLst>
                <a:ext uri="{FF2B5EF4-FFF2-40B4-BE49-F238E27FC236}">
                  <a16:creationId xmlns:a16="http://schemas.microsoft.com/office/drawing/2014/main" xmlns="" id="{20E130B0-2F7C-4A32-829C-7389639398C1}"/>
                </a:ext>
              </a:extLst>
            </p:cNvPr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58" name="Content">
            <a:extLst>
              <a:ext uri="{FF2B5EF4-FFF2-40B4-BE49-F238E27FC236}">
                <a16:creationId xmlns:a16="http://schemas.microsoft.com/office/drawing/2014/main" xmlns="" id="{38537C34-2EA7-4D8C-B7F6-F53DC23A2AF2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4585836" y="1876327"/>
            <a:ext cx="3031407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Registro</a:t>
            </a:r>
            <a:r>
              <a:rPr lang="en-US" sz="2400" dirty="0" smtClean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400" dirty="0" err="1" smtClean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usuarios</a:t>
            </a:r>
            <a:endParaRPr lang="en-US" sz="24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xmlns="" id="{82BB4A65-9D89-4434-B55D-5A50CDE6ED9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862124" y="5469916"/>
            <a:ext cx="2472152" cy="3644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Raleway" panose="020B0503030101060003" pitchFamily="34" charset="0"/>
                <a:cs typeface="Segoe UI" pitchFamily="34" charset="0"/>
              </a:rPr>
              <a:t>Registrar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pic>
        <p:nvPicPr>
          <p:cNvPr id="68" name="Picture 2" descr="Image result for usuario png">
            <a:hlinkClick r:id="rId17"/>
            <a:extLst>
              <a:ext uri="{FF2B5EF4-FFF2-40B4-BE49-F238E27FC236}">
                <a16:creationId xmlns:a16="http://schemas.microsoft.com/office/drawing/2014/main" xmlns="" id="{CB88B2B5-F407-4742-9AF8-AB220EA02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439" y="936192"/>
            <a:ext cx="903684" cy="90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Imagen 37">
            <a:extLst>
              <a:ext uri="{FF2B5EF4-FFF2-40B4-BE49-F238E27FC236}">
                <a16:creationId xmlns:a16="http://schemas.microsoft.com/office/drawing/2014/main" xmlns="" id="{5F90E558-1C52-467B-8D0E-A8FF6BFBA363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123" y="1425134"/>
            <a:ext cx="339991" cy="339991"/>
          </a:xfrm>
          <a:prstGeom prst="rect">
            <a:avLst/>
          </a:prstGeom>
        </p:spPr>
      </p:pic>
      <p:sp>
        <p:nvSpPr>
          <p:cNvPr id="70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xmlns="" id="{26A813F6-1875-4506-9F9B-F3911D786501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859924" y="5970593"/>
            <a:ext cx="2474352" cy="3644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cs typeface="Segoe UI" pitchFamily="34" charset="0"/>
              </a:rPr>
              <a:t>Cancelar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72" name="Content">
            <a:extLst>
              <a:ext uri="{FF2B5EF4-FFF2-40B4-BE49-F238E27FC236}">
                <a16:creationId xmlns:a16="http://schemas.microsoft.com/office/drawing/2014/main" xmlns="" id="{4A77312A-23B7-4842-B850-7AC7FBF7BA9D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647742" y="2314429"/>
            <a:ext cx="1105839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Nombre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73" name="Content">
            <a:extLst>
              <a:ext uri="{FF2B5EF4-FFF2-40B4-BE49-F238E27FC236}">
                <a16:creationId xmlns:a16="http://schemas.microsoft.com/office/drawing/2014/main" xmlns="" id="{889742A5-7E55-4C43-8D72-729A75A8B02F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4647742" y="2898112"/>
            <a:ext cx="1105839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Correo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74" name="Content">
            <a:extLst>
              <a:ext uri="{FF2B5EF4-FFF2-40B4-BE49-F238E27FC236}">
                <a16:creationId xmlns:a16="http://schemas.microsoft.com/office/drawing/2014/main" xmlns="" id="{687B015D-6683-4234-817F-C8B467AD4643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4644210" y="3473766"/>
            <a:ext cx="1105839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Usuario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75" name="Content">
            <a:extLst>
              <a:ext uri="{FF2B5EF4-FFF2-40B4-BE49-F238E27FC236}">
                <a16:creationId xmlns:a16="http://schemas.microsoft.com/office/drawing/2014/main" xmlns="" id="{C25DA4C5-4A5C-44FC-911A-41945F693184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658639" y="4043494"/>
            <a:ext cx="1492986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Contraseña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76" name="Content">
            <a:extLst>
              <a:ext uri="{FF2B5EF4-FFF2-40B4-BE49-F238E27FC236}">
                <a16:creationId xmlns:a16="http://schemas.microsoft.com/office/drawing/2014/main" xmlns="" id="{95DB28CE-5E11-483C-96F0-7F42025329EA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4739746" y="2599632"/>
            <a:ext cx="2823069" cy="26433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Segoe UI" pitchFamily="34" charset="0"/>
              </a:rPr>
              <a:t>Juan Carlos Pérez Arriaga</a:t>
            </a:r>
          </a:p>
        </p:txBody>
      </p:sp>
      <p:sp>
        <p:nvSpPr>
          <p:cNvPr id="77" name="Content">
            <a:extLst>
              <a:ext uri="{FF2B5EF4-FFF2-40B4-BE49-F238E27FC236}">
                <a16:creationId xmlns:a16="http://schemas.microsoft.com/office/drawing/2014/main" xmlns="" id="{FDCD3A48-84C9-46F8-878F-201647CE7BBE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4739746" y="3176850"/>
            <a:ext cx="2823069" cy="26433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Segoe UI" pitchFamily="34" charset="0"/>
              </a:rPr>
              <a:t>elrevo@gmail.com</a:t>
            </a:r>
          </a:p>
        </p:txBody>
      </p:sp>
      <p:sp>
        <p:nvSpPr>
          <p:cNvPr id="78" name="Content">
            <a:extLst>
              <a:ext uri="{FF2B5EF4-FFF2-40B4-BE49-F238E27FC236}">
                <a16:creationId xmlns:a16="http://schemas.microsoft.com/office/drawing/2014/main" xmlns="" id="{A1CD3376-76EE-47B4-8659-D9DD256E420A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4755654" y="3759706"/>
            <a:ext cx="2822260" cy="26433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Segoe UI" pitchFamily="34" charset="0"/>
              </a:rPr>
              <a:t>elrevo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79" name="Content">
            <a:extLst>
              <a:ext uri="{FF2B5EF4-FFF2-40B4-BE49-F238E27FC236}">
                <a16:creationId xmlns:a16="http://schemas.microsoft.com/office/drawing/2014/main" xmlns="" id="{1BB8E393-739E-4D53-8693-1145D5A007DF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4739746" y="4308270"/>
            <a:ext cx="2822260" cy="26433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80" name="Content">
            <a:extLst>
              <a:ext uri="{FF2B5EF4-FFF2-40B4-BE49-F238E27FC236}">
                <a16:creationId xmlns:a16="http://schemas.microsoft.com/office/drawing/2014/main" xmlns="" id="{C25DA4C5-4A5C-44FC-911A-41945F693184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4657858" y="4586255"/>
            <a:ext cx="1492986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Confirmar</a:t>
            </a:r>
            <a:r>
              <a:rPr lang="en-US" dirty="0" smtClean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Content">
            <a:extLst>
              <a:ext uri="{FF2B5EF4-FFF2-40B4-BE49-F238E27FC236}">
                <a16:creationId xmlns:a16="http://schemas.microsoft.com/office/drawing/2014/main" xmlns="" id="{1BB8E393-739E-4D53-8693-1145D5A007DF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4745001" y="4864408"/>
            <a:ext cx="2822260" cy="26433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52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xmlns="" id="{939ECCBA-94D9-4CBE-9B2C-85073B00238A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xmlns="" id="{21B141B3-F0A8-4B59-AB9F-E5FBFEE8220C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xmlns="" id="{80EB6A00-6C6D-49B0-A75C-5D759666FA53}"/>
                </a:ext>
              </a:extLst>
            </p:cNvPr>
            <p:cNvSpPr txBox="1"/>
            <p:nvPr/>
          </p:nvSpPr>
          <p:spPr>
            <a:xfrm>
              <a:off x="22515" y="22341"/>
              <a:ext cx="172403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Repositorio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UV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xmlns="" id="{A88DDE5D-CA7B-4F23-9663-DEC059383F67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xmlns="" id="{8C90DF0B-22F2-4EF5-808E-91B0E8E7682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xmlns="" id="{850D3FCB-A036-42EE-8C8D-22F137BB7DF6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xmlns="" id="{F8E078E3-A955-4F2B-99F0-E5AB8676640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xmlns="" id="{AD94EDDB-5D7D-423B-ABBF-27709982DFDB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xmlns="" id="{A942A2E1-7657-44DA-AA8C-0516439851A8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xmlns="" id="{A48EB436-AD18-418A-A3A2-C668586D7FF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xmlns="" id="{CAD62900-77CA-430E-BEEC-40DADA69B796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xmlns="" id="{A88544A0-E575-40EC-9499-4C3714C4282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xmlns="" id="{FD95A1D0-FD4E-41DE-9A79-0A42998AA98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xmlns="" id="{448A67CF-F47C-4391-8E97-63CD566D5A5A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xmlns="" id="{6E95B930-6DC7-46B3-A96A-E0470137DAB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xmlns="" id="{B73FE404-167A-4A45-A0E2-F0BBC74EC1F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xmlns="" id="{4134BBAF-2757-4D9C-8D0F-C45F631514E5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xmlns="" id="{D43FC607-E75A-417B-8F27-76FBD380F5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xmlns="" id="{D6CFB0E4-7B90-4343-B7FF-EC27787B65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xmlns="" id="{34598032-3E59-46C8-922F-B3D5BFFFC1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xmlns="" id="{EC836544-AE78-47FB-A93D-0D7D01A0EC1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xmlns="" id="{ADC9B5C3-D90C-47C5-AFD1-F9009EE1E273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http://www.repositoriouv.mx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xmlns="" id="{5C9E0319-0399-499F-95F7-29BC6B8F88B6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xmlns="" id="{FEBF1E03-F8C2-4954-A228-9DF266DDDA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xmlns="" id="{E72163D2-D036-49AE-B68B-8B104C6C87C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xmlns="" id="{8A1BA794-5D04-4AAB-8208-5FAFDE4C6A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xmlns="" id="{E489278D-4D3F-403B-BC1A-A2F2D56C54C3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xmlns="" id="{E79B5E07-E436-4B6A-B3EC-97C87A23C74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xmlns="" id="{563CA86A-B5F5-4C0A-BEDD-398DA4940200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xmlns="" id="{4A77312A-23B7-4842-B850-7AC7FBF7BA9D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9927920" y="889990"/>
            <a:ext cx="2092239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Juan Carlos </a:t>
            </a:r>
          </a:p>
          <a:p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Pérez Arriaga</a:t>
            </a:r>
          </a:p>
        </p:txBody>
      </p:sp>
      <p:sp>
        <p:nvSpPr>
          <p:cNvPr id="44" name="Tile">
            <a:extLst>
              <a:ext uri="{FF2B5EF4-FFF2-40B4-BE49-F238E27FC236}">
                <a16:creationId xmlns:a16="http://schemas.microsoft.com/office/drawing/2014/main" xmlns="" id="{0FEE1A62-912F-435C-A66D-F1D5354E6D8F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08796" y="685159"/>
            <a:ext cx="2771203" cy="60668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xmlns="" id="{67F08243-17E6-4464-978D-AE81A590CD79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218185" y="642375"/>
            <a:ext cx="1648208" cy="127727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U</a:t>
            </a:r>
            <a:r>
              <a:rPr lang="en-US" sz="8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V</a:t>
            </a:r>
          </a:p>
        </p:txBody>
      </p:sp>
      <p:pic>
        <p:nvPicPr>
          <p:cNvPr id="36" name="Imagen 35" descr="Imagen que contiene gráficos vectoriales&#10;&#10;Descripción generada con confianza muy alta">
            <a:extLst>
              <a:ext uri="{FF2B5EF4-FFF2-40B4-BE49-F238E27FC236}">
                <a16:creationId xmlns:a16="http://schemas.microsoft.com/office/drawing/2014/main" xmlns="" id="{21D687BF-879D-492D-9FAF-09F5777B0B0A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393" y="889990"/>
            <a:ext cx="924668" cy="924668"/>
          </a:xfrm>
          <a:prstGeom prst="rect">
            <a:avLst/>
          </a:prstGeom>
        </p:spPr>
      </p:pic>
      <p:pic>
        <p:nvPicPr>
          <p:cNvPr id="1026" name="Picture 2" descr="Image result for usuario png">
            <a:hlinkClick r:id="rId34"/>
            <a:extLst>
              <a:ext uri="{FF2B5EF4-FFF2-40B4-BE49-F238E27FC236}">
                <a16:creationId xmlns:a16="http://schemas.microsoft.com/office/drawing/2014/main" xmlns="" id="{7BC667D3-3554-40C6-8055-A936802ED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061" y="892831"/>
            <a:ext cx="776359" cy="77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ile">
            <a:extLst>
              <a:ext uri="{FF2B5EF4-FFF2-40B4-BE49-F238E27FC236}">
                <a16:creationId xmlns:a16="http://schemas.microsoft.com/office/drawing/2014/main" xmlns="" id="{16A53C90-A8E8-4760-B373-AE7AC6041567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093360" y="1901648"/>
            <a:ext cx="878664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Imagen 44" descr="Imagen que contiene señal, objeto, reloj&#10;&#10;Descripción generada con confianza muy alta">
            <a:extLst>
              <a:ext uri="{FF2B5EF4-FFF2-40B4-BE49-F238E27FC236}">
                <a16:creationId xmlns:a16="http://schemas.microsoft.com/office/drawing/2014/main" xmlns="" id="{BA522396-1E44-444F-A71F-EA4DCC8DD271}"/>
              </a:ext>
            </a:extLst>
          </p:cNvPr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57" y="2257522"/>
            <a:ext cx="377249" cy="356972"/>
          </a:xfrm>
          <a:prstGeom prst="rect">
            <a:avLst/>
          </a:prstGeom>
        </p:spPr>
      </p:pic>
      <p:sp>
        <p:nvSpPr>
          <p:cNvPr id="47" name="Content">
            <a:extLst>
              <a:ext uri="{FF2B5EF4-FFF2-40B4-BE49-F238E27FC236}">
                <a16:creationId xmlns:a16="http://schemas.microsoft.com/office/drawing/2014/main" xmlns="" id="{959C53B5-E430-4D9F-876F-E7485EDAF825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818255" y="2308850"/>
            <a:ext cx="1800493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 </a:t>
            </a:r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repositorio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8" name="Imagen 47">
            <a:extLst>
              <a:ext uri="{FF2B5EF4-FFF2-40B4-BE49-F238E27FC236}">
                <a16:creationId xmlns:a16="http://schemas.microsoft.com/office/drawing/2014/main" xmlns="" id="{019E1120-5DEF-4168-A30F-835E8096A98E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25" y="2832632"/>
            <a:ext cx="356972" cy="356972"/>
          </a:xfrm>
          <a:prstGeom prst="rect">
            <a:avLst/>
          </a:prstGeom>
        </p:spPr>
      </p:pic>
      <p:sp>
        <p:nvSpPr>
          <p:cNvPr id="49" name="Content">
            <a:extLst>
              <a:ext uri="{FF2B5EF4-FFF2-40B4-BE49-F238E27FC236}">
                <a16:creationId xmlns:a16="http://schemas.microsoft.com/office/drawing/2014/main" xmlns="" id="{AEA655B2-1AE9-4EED-8632-A44311B7C401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813685" y="2883960"/>
            <a:ext cx="1717137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Compartidos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0" name="Imagen 49">
            <a:hlinkClick r:id="rId38" action="ppaction://hlinksldjump"/>
            <a:extLst>
              <a:ext uri="{FF2B5EF4-FFF2-40B4-BE49-F238E27FC236}">
                <a16:creationId xmlns:a16="http://schemas.microsoft.com/office/drawing/2014/main" xmlns="" id="{82D96681-5B5D-4070-9EA9-61964FE90828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0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25" y="6253123"/>
            <a:ext cx="356972" cy="356972"/>
          </a:xfrm>
          <a:prstGeom prst="rect">
            <a:avLst/>
          </a:prstGeom>
        </p:spPr>
      </p:pic>
      <p:sp>
        <p:nvSpPr>
          <p:cNvPr id="51" name="Content">
            <a:hlinkClick r:id="rId38" action="ppaction://hlinksldjump"/>
            <a:extLst>
              <a:ext uri="{FF2B5EF4-FFF2-40B4-BE49-F238E27FC236}">
                <a16:creationId xmlns:a16="http://schemas.microsoft.com/office/drawing/2014/main" xmlns="" id="{AC4943C1-3710-4AC1-891A-5F6C2CE72E76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813685" y="6304451"/>
            <a:ext cx="696024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Salir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2" name="ScrollbarVertical">
            <a:extLst>
              <a:ext uri="{FF2B5EF4-FFF2-40B4-BE49-F238E27FC236}">
                <a16:creationId xmlns:a16="http://schemas.microsoft.com/office/drawing/2014/main" xmlns="" id="{1BE74F99-CAF1-46B5-8E4C-2EAFC35E9178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11631668" y="2106806"/>
            <a:ext cx="248322" cy="4503289"/>
            <a:chOff x="4496659" y="1543109"/>
            <a:chExt cx="147992" cy="3562291"/>
          </a:xfrm>
        </p:grpSpPr>
        <p:sp>
          <p:nvSpPr>
            <p:cNvPr id="53" name="Background">
              <a:extLst>
                <a:ext uri="{FF2B5EF4-FFF2-40B4-BE49-F238E27FC236}">
                  <a16:creationId xmlns:a16="http://schemas.microsoft.com/office/drawing/2014/main" xmlns="" id="{13D68EAB-5A75-4722-B291-C3BB0EE9F55E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54" name="Slider">
              <a:extLst>
                <a:ext uri="{FF2B5EF4-FFF2-40B4-BE49-F238E27FC236}">
                  <a16:creationId xmlns:a16="http://schemas.microsoft.com/office/drawing/2014/main" xmlns="" id="{B0065A72-1915-4EB2-8DE3-14B6761DAC40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5" name="UpArrow">
              <a:extLst>
                <a:ext uri="{FF2B5EF4-FFF2-40B4-BE49-F238E27FC236}">
                  <a16:creationId xmlns:a16="http://schemas.microsoft.com/office/drawing/2014/main" xmlns="" id="{9FFEA258-015E-476C-BBA0-5DF1FDF5A666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6" name="DownArrow">
              <a:extLst>
                <a:ext uri="{FF2B5EF4-FFF2-40B4-BE49-F238E27FC236}">
                  <a16:creationId xmlns:a16="http://schemas.microsoft.com/office/drawing/2014/main" xmlns="" id="{A1285695-2680-44A0-8386-2A5CF1B79607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xmlns="" id="{C87738AA-3BAB-4E58-8DEC-4C44423EEFE5}"/>
              </a:ext>
            </a:extLst>
          </p:cNvPr>
          <p:cNvGrpSpPr/>
          <p:nvPr/>
        </p:nvGrpSpPr>
        <p:grpSpPr>
          <a:xfrm>
            <a:off x="3112336" y="2111117"/>
            <a:ext cx="1800000" cy="2708077"/>
            <a:chOff x="3112336" y="2111117"/>
            <a:chExt cx="1800000" cy="2708077"/>
          </a:xfrm>
        </p:grpSpPr>
        <p:sp>
          <p:nvSpPr>
            <p:cNvPr id="46" name="Rectángulo: esquinas redondeadas 45">
              <a:extLst>
                <a:ext uri="{FF2B5EF4-FFF2-40B4-BE49-F238E27FC236}">
                  <a16:creationId xmlns:a16="http://schemas.microsoft.com/office/drawing/2014/main" xmlns="" id="{F213C414-8105-4322-BCBC-4B4F3DBB00FB}"/>
                </a:ext>
              </a:extLst>
            </p:cNvPr>
            <p:cNvSpPr/>
            <p:nvPr/>
          </p:nvSpPr>
          <p:spPr>
            <a:xfrm>
              <a:off x="3112336" y="2111117"/>
              <a:ext cx="1800000" cy="270807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60" name="Imagen 59">
              <a:extLst>
                <a:ext uri="{FF2B5EF4-FFF2-40B4-BE49-F238E27FC236}">
                  <a16:creationId xmlns:a16="http://schemas.microsoft.com/office/drawing/2014/main" xmlns="" id="{83E34E83-8624-403F-8407-8BB993E64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711" y="2246264"/>
              <a:ext cx="1572180" cy="1572180"/>
            </a:xfrm>
            <a:prstGeom prst="rect">
              <a:avLst/>
            </a:prstGeom>
          </p:spPr>
        </p:pic>
        <p:sp>
          <p:nvSpPr>
            <p:cNvPr id="62" name="Content">
              <a:extLst>
                <a:ext uri="{FF2B5EF4-FFF2-40B4-BE49-F238E27FC236}">
                  <a16:creationId xmlns:a16="http://schemas.microsoft.com/office/drawing/2014/main" xmlns="" id="{65B65484-29E1-4A02-95A9-EF03456E68D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3144362" y="3847047"/>
              <a:ext cx="1276311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Ciclo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2018</a:t>
              </a:r>
            </a:p>
          </p:txBody>
        </p:sp>
        <p:sp>
          <p:nvSpPr>
            <p:cNvPr id="63" name="Content">
              <a:extLst>
                <a:ext uri="{FF2B5EF4-FFF2-40B4-BE49-F238E27FC236}">
                  <a16:creationId xmlns:a16="http://schemas.microsoft.com/office/drawing/2014/main" xmlns="" id="{3142B693-6972-46D2-BCDD-A8FC946485FB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3144362" y="4188512"/>
              <a:ext cx="1532792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octubre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 2018</a:t>
              </a:r>
            </a:p>
          </p:txBody>
        </p:sp>
      </p:grpSp>
      <p:grpSp>
        <p:nvGrpSpPr>
          <p:cNvPr id="80" name="Grupo 79">
            <a:extLst>
              <a:ext uri="{FF2B5EF4-FFF2-40B4-BE49-F238E27FC236}">
                <a16:creationId xmlns:a16="http://schemas.microsoft.com/office/drawing/2014/main" xmlns="" id="{F8A6F269-F6B5-4389-8E02-C0009DD567E4}"/>
              </a:ext>
            </a:extLst>
          </p:cNvPr>
          <p:cNvGrpSpPr/>
          <p:nvPr/>
        </p:nvGrpSpPr>
        <p:grpSpPr>
          <a:xfrm>
            <a:off x="5144673" y="2111117"/>
            <a:ext cx="1800000" cy="2708077"/>
            <a:chOff x="3112336" y="2111117"/>
            <a:chExt cx="1800000" cy="2708077"/>
          </a:xfrm>
        </p:grpSpPr>
        <p:sp>
          <p:nvSpPr>
            <p:cNvPr id="81" name="Rectángulo: esquinas redondeadas 80">
              <a:extLst>
                <a:ext uri="{FF2B5EF4-FFF2-40B4-BE49-F238E27FC236}">
                  <a16:creationId xmlns:a16="http://schemas.microsoft.com/office/drawing/2014/main" xmlns="" id="{ADF1EA10-0E67-4E27-9D32-56AA0E79691B}"/>
                </a:ext>
              </a:extLst>
            </p:cNvPr>
            <p:cNvSpPr/>
            <p:nvPr/>
          </p:nvSpPr>
          <p:spPr>
            <a:xfrm>
              <a:off x="3112336" y="2111117"/>
              <a:ext cx="1800000" cy="270807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82" name="Imagen 81">
              <a:extLst>
                <a:ext uri="{FF2B5EF4-FFF2-40B4-BE49-F238E27FC236}">
                  <a16:creationId xmlns:a16="http://schemas.microsoft.com/office/drawing/2014/main" xmlns="" id="{E4B897CE-E5DA-423E-B9B4-AFA281A2A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711" y="2246264"/>
              <a:ext cx="1572180" cy="1572180"/>
            </a:xfrm>
            <a:prstGeom prst="rect">
              <a:avLst/>
            </a:prstGeom>
          </p:spPr>
        </p:pic>
        <p:sp>
          <p:nvSpPr>
            <p:cNvPr id="83" name="Content">
              <a:extLst>
                <a:ext uri="{FF2B5EF4-FFF2-40B4-BE49-F238E27FC236}">
                  <a16:creationId xmlns:a16="http://schemas.microsoft.com/office/drawing/2014/main" xmlns="" id="{C888A4A2-7769-4FA0-8CBB-E634AE82FB55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3144362" y="3847047"/>
              <a:ext cx="158088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Ciclo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2018 (2)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xmlns="" id="{B8789167-3159-49FD-943C-895E7B2E0F37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3144362" y="4188512"/>
              <a:ext cx="1547218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octubre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 2018</a:t>
              </a:r>
            </a:p>
          </p:txBody>
        </p:sp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xmlns="" id="{4582EB1A-E4CD-4929-B93B-D07856FD5D79}"/>
              </a:ext>
            </a:extLst>
          </p:cNvPr>
          <p:cNvGrpSpPr/>
          <p:nvPr/>
        </p:nvGrpSpPr>
        <p:grpSpPr>
          <a:xfrm>
            <a:off x="7176913" y="2106806"/>
            <a:ext cx="1800000" cy="2708077"/>
            <a:chOff x="3112336" y="2111117"/>
            <a:chExt cx="1800000" cy="2708077"/>
          </a:xfrm>
        </p:grpSpPr>
        <p:sp>
          <p:nvSpPr>
            <p:cNvPr id="86" name="Rectángulo: esquinas redondeadas 85">
              <a:extLst>
                <a:ext uri="{FF2B5EF4-FFF2-40B4-BE49-F238E27FC236}">
                  <a16:creationId xmlns:a16="http://schemas.microsoft.com/office/drawing/2014/main" xmlns="" id="{D4BBD192-F685-4A4D-A986-27754F5DB52B}"/>
                </a:ext>
              </a:extLst>
            </p:cNvPr>
            <p:cNvSpPr/>
            <p:nvPr/>
          </p:nvSpPr>
          <p:spPr>
            <a:xfrm>
              <a:off x="3112336" y="2111117"/>
              <a:ext cx="1800000" cy="270807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87" name="Imagen 86">
              <a:extLst>
                <a:ext uri="{FF2B5EF4-FFF2-40B4-BE49-F238E27FC236}">
                  <a16:creationId xmlns:a16="http://schemas.microsoft.com/office/drawing/2014/main" xmlns="" id="{86575A8E-F65C-43C9-9D1F-E5C5A1C1B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711" y="2246264"/>
              <a:ext cx="1572180" cy="1572180"/>
            </a:xfrm>
            <a:prstGeom prst="rect">
              <a:avLst/>
            </a:prstGeom>
          </p:spPr>
        </p:pic>
        <p:sp>
          <p:nvSpPr>
            <p:cNvPr id="88" name="Content">
              <a:extLst>
                <a:ext uri="{FF2B5EF4-FFF2-40B4-BE49-F238E27FC236}">
                  <a16:creationId xmlns:a16="http://schemas.microsoft.com/office/drawing/2014/main" xmlns="" id="{22F43AE9-859E-474B-A03F-63E599C7D683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144362" y="3847047"/>
              <a:ext cx="1584088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Ciclo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2018 (3)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xmlns="" id="{3F63BCC1-DE15-4156-B1AA-96FE7B2C2318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3144362" y="4188512"/>
              <a:ext cx="1545616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18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octubre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 2018</a:t>
              </a:r>
            </a:p>
          </p:txBody>
        </p:sp>
      </p:grpSp>
      <p:grpSp>
        <p:nvGrpSpPr>
          <p:cNvPr id="90" name="Grupo 89">
            <a:extLst>
              <a:ext uri="{FF2B5EF4-FFF2-40B4-BE49-F238E27FC236}">
                <a16:creationId xmlns:a16="http://schemas.microsoft.com/office/drawing/2014/main" xmlns="" id="{7B269B5D-C6FF-4EA7-AAFC-F847B9BAA52C}"/>
              </a:ext>
            </a:extLst>
          </p:cNvPr>
          <p:cNvGrpSpPr/>
          <p:nvPr/>
        </p:nvGrpSpPr>
        <p:grpSpPr>
          <a:xfrm>
            <a:off x="9209153" y="2106805"/>
            <a:ext cx="1800000" cy="2708077"/>
            <a:chOff x="3112336" y="2111117"/>
            <a:chExt cx="1800000" cy="2708077"/>
          </a:xfrm>
        </p:grpSpPr>
        <p:sp>
          <p:nvSpPr>
            <p:cNvPr id="91" name="Rectángulo: esquinas redondeadas 90">
              <a:extLst>
                <a:ext uri="{FF2B5EF4-FFF2-40B4-BE49-F238E27FC236}">
                  <a16:creationId xmlns:a16="http://schemas.microsoft.com/office/drawing/2014/main" xmlns="" id="{1BDB2C7E-6547-44A7-B9EC-7327B7071C8F}"/>
                </a:ext>
              </a:extLst>
            </p:cNvPr>
            <p:cNvSpPr/>
            <p:nvPr/>
          </p:nvSpPr>
          <p:spPr>
            <a:xfrm>
              <a:off x="3112336" y="2111117"/>
              <a:ext cx="1800000" cy="270807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92" name="Imagen 91">
              <a:extLst>
                <a:ext uri="{FF2B5EF4-FFF2-40B4-BE49-F238E27FC236}">
                  <a16:creationId xmlns:a16="http://schemas.microsoft.com/office/drawing/2014/main" xmlns="" id="{98FD5791-45B8-4DB8-AED8-9174F138E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711" y="2246264"/>
              <a:ext cx="1572180" cy="1572180"/>
            </a:xfrm>
            <a:prstGeom prst="rect">
              <a:avLst/>
            </a:prstGeom>
          </p:spPr>
        </p:pic>
        <p:sp>
          <p:nvSpPr>
            <p:cNvPr id="93" name="Content">
              <a:extLst>
                <a:ext uri="{FF2B5EF4-FFF2-40B4-BE49-F238E27FC236}">
                  <a16:creationId xmlns:a16="http://schemas.microsoft.com/office/drawing/2014/main" xmlns="" id="{71393629-95E1-4F48-B5D6-49A1C2FE4A95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3144362" y="3847047"/>
              <a:ext cx="1136850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Alumnos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xmlns="" id="{73BDB1BB-F031-4077-B75A-AA9DE1186258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3144362" y="4188512"/>
              <a:ext cx="1568058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octubre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 2018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xmlns="" id="{D7283A9F-BB29-4557-9954-253C9DFD4504}"/>
              </a:ext>
            </a:extLst>
          </p:cNvPr>
          <p:cNvGrpSpPr/>
          <p:nvPr/>
        </p:nvGrpSpPr>
        <p:grpSpPr>
          <a:xfrm>
            <a:off x="3112336" y="5010267"/>
            <a:ext cx="1800000" cy="1741694"/>
            <a:chOff x="3112336" y="2111117"/>
            <a:chExt cx="1800000" cy="2708077"/>
          </a:xfrm>
        </p:grpSpPr>
        <p:sp>
          <p:nvSpPr>
            <p:cNvPr id="96" name="Rectángulo: esquinas redondeadas 95">
              <a:extLst>
                <a:ext uri="{FF2B5EF4-FFF2-40B4-BE49-F238E27FC236}">
                  <a16:creationId xmlns:a16="http://schemas.microsoft.com/office/drawing/2014/main" xmlns="" id="{855160F7-6435-4BC7-970C-F2172ED54D96}"/>
                </a:ext>
              </a:extLst>
            </p:cNvPr>
            <p:cNvSpPr/>
            <p:nvPr/>
          </p:nvSpPr>
          <p:spPr>
            <a:xfrm>
              <a:off x="3112336" y="2111117"/>
              <a:ext cx="1800000" cy="270807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97" name="Imagen 96">
              <a:extLst>
                <a:ext uri="{FF2B5EF4-FFF2-40B4-BE49-F238E27FC236}">
                  <a16:creationId xmlns:a16="http://schemas.microsoft.com/office/drawing/2014/main" xmlns="" id="{12B4EA24-375F-45CB-BAEC-6CAEC6CD7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711" y="2246263"/>
              <a:ext cx="1572180" cy="2427446"/>
            </a:xfrm>
            <a:prstGeom prst="rect">
              <a:avLst/>
            </a:prstGeom>
          </p:spPr>
        </p:pic>
      </p:grpSp>
      <p:sp>
        <p:nvSpPr>
          <p:cNvPr id="100" name="Rectángulo: esquinas redondeadas 99">
            <a:extLst>
              <a:ext uri="{FF2B5EF4-FFF2-40B4-BE49-F238E27FC236}">
                <a16:creationId xmlns:a16="http://schemas.microsoft.com/office/drawing/2014/main" xmlns="" id="{A1BF544A-9A78-4781-8CBE-655B391EDFED}"/>
              </a:ext>
            </a:extLst>
          </p:cNvPr>
          <p:cNvSpPr/>
          <p:nvPr/>
        </p:nvSpPr>
        <p:spPr>
          <a:xfrm>
            <a:off x="3112336" y="6555124"/>
            <a:ext cx="1800000" cy="19683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1" name="Rectángulo: esquinas redondeadas 100">
            <a:extLst>
              <a:ext uri="{FF2B5EF4-FFF2-40B4-BE49-F238E27FC236}">
                <a16:creationId xmlns:a16="http://schemas.microsoft.com/office/drawing/2014/main" xmlns="" id="{E58F19F7-6331-4D75-A4E1-48CCB689F25C}"/>
              </a:ext>
            </a:extLst>
          </p:cNvPr>
          <p:cNvSpPr/>
          <p:nvPr/>
        </p:nvSpPr>
        <p:spPr>
          <a:xfrm rot="5400000">
            <a:off x="2739030" y="6173560"/>
            <a:ext cx="943447" cy="19683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Rectángulo: esquinas redondeadas 101">
            <a:extLst>
              <a:ext uri="{FF2B5EF4-FFF2-40B4-BE49-F238E27FC236}">
                <a16:creationId xmlns:a16="http://schemas.microsoft.com/office/drawing/2014/main" xmlns="" id="{95D7FA7C-F8FC-4ED9-A6A8-DADE687854AC}"/>
              </a:ext>
            </a:extLst>
          </p:cNvPr>
          <p:cNvSpPr/>
          <p:nvPr/>
        </p:nvSpPr>
        <p:spPr>
          <a:xfrm rot="5400000">
            <a:off x="4343889" y="6154705"/>
            <a:ext cx="943447" cy="19683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64" name="Grupo 63">
            <a:extLst>
              <a:ext uri="{FF2B5EF4-FFF2-40B4-BE49-F238E27FC236}">
                <a16:creationId xmlns:a16="http://schemas.microsoft.com/office/drawing/2014/main" xmlns="" id="{52157591-E0C1-4BD2-BC7E-50CB959040A2}"/>
              </a:ext>
            </a:extLst>
          </p:cNvPr>
          <p:cNvGrpSpPr/>
          <p:nvPr/>
        </p:nvGrpSpPr>
        <p:grpSpPr>
          <a:xfrm>
            <a:off x="7867476" y="3567261"/>
            <a:ext cx="1545616" cy="1526461"/>
            <a:chOff x="6531238" y="3628445"/>
            <a:chExt cx="1545616" cy="1526461"/>
          </a:xfrm>
        </p:grpSpPr>
        <p:sp>
          <p:nvSpPr>
            <p:cNvPr id="103" name="Rectángulo: esquinas redondeadas 102">
              <a:extLst>
                <a:ext uri="{FF2B5EF4-FFF2-40B4-BE49-F238E27FC236}">
                  <a16:creationId xmlns:a16="http://schemas.microsoft.com/office/drawing/2014/main" xmlns="" id="{E018261E-D1BA-4EFA-9023-4292CF28D8E0}"/>
                </a:ext>
              </a:extLst>
            </p:cNvPr>
            <p:cNvSpPr/>
            <p:nvPr/>
          </p:nvSpPr>
          <p:spPr>
            <a:xfrm>
              <a:off x="6531238" y="3628445"/>
              <a:ext cx="1545616" cy="1526461"/>
            </a:xfrm>
            <a:prstGeom prst="roundRect">
              <a:avLst>
                <a:gd name="adj" fmla="val 776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4" name="Imagen 103">
              <a:extLst>
                <a:ext uri="{FF2B5EF4-FFF2-40B4-BE49-F238E27FC236}">
                  <a16:creationId xmlns:a16="http://schemas.microsoft.com/office/drawing/2014/main" xmlns="" id="{80AEBD50-7D21-4681-AAF8-667EF265A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3446" y="3831110"/>
              <a:ext cx="453370" cy="453370"/>
            </a:xfrm>
            <a:prstGeom prst="rect">
              <a:avLst/>
            </a:prstGeom>
          </p:spPr>
        </p:pic>
        <p:pic>
          <p:nvPicPr>
            <p:cNvPr id="105" name="Imagen 104">
              <a:extLst>
                <a:ext uri="{FF2B5EF4-FFF2-40B4-BE49-F238E27FC236}">
                  <a16:creationId xmlns:a16="http://schemas.microsoft.com/office/drawing/2014/main" xmlns="" id="{E899F533-3225-4150-B2F0-3AFFC5DF2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8329" y="3826261"/>
              <a:ext cx="453370" cy="453370"/>
            </a:xfrm>
            <a:prstGeom prst="rect">
              <a:avLst/>
            </a:prstGeom>
          </p:spPr>
        </p:pic>
        <p:pic>
          <p:nvPicPr>
            <p:cNvPr id="106" name="Imagen 105">
              <a:extLst>
                <a:ext uri="{FF2B5EF4-FFF2-40B4-BE49-F238E27FC236}">
                  <a16:creationId xmlns:a16="http://schemas.microsoft.com/office/drawing/2014/main" xmlns="" id="{7E8D4384-9848-4594-9F18-11F0EA82B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9504" y="4546473"/>
              <a:ext cx="453370" cy="453370"/>
            </a:xfrm>
            <a:prstGeom prst="rect">
              <a:avLst/>
            </a:prstGeom>
          </p:spPr>
        </p:pic>
      </p:grpSp>
      <p:pic>
        <p:nvPicPr>
          <p:cNvPr id="109" name="Imagen 108">
            <a:hlinkClick r:id="rId38" action="ppaction://hlinksldjump"/>
            <a:extLst>
              <a:ext uri="{FF2B5EF4-FFF2-40B4-BE49-F238E27FC236}">
                <a16:creationId xmlns:a16="http://schemas.microsoft.com/office/drawing/2014/main" xmlns="" id="{8EAF6471-4E54-4A80-8A7E-CC376F7D036F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67" y="3988886"/>
            <a:ext cx="356972" cy="356972"/>
          </a:xfrm>
          <a:prstGeom prst="rect">
            <a:avLst/>
          </a:prstGeom>
        </p:spPr>
      </p:pic>
      <p:sp>
        <p:nvSpPr>
          <p:cNvPr id="110" name="Content">
            <a:hlinkClick r:id="rId38" action="ppaction://hlinksldjump"/>
            <a:extLst>
              <a:ext uri="{FF2B5EF4-FFF2-40B4-BE49-F238E27FC236}">
                <a16:creationId xmlns:a16="http://schemas.microsoft.com/office/drawing/2014/main" xmlns="" id="{8872DF6A-9587-4E91-B416-943E3D922E67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24827" y="4040214"/>
            <a:ext cx="797013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Perfíl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8" name="Imagen 97">
            <a:extLst>
              <a:ext uri="{FF2B5EF4-FFF2-40B4-BE49-F238E27FC236}">
                <a16:creationId xmlns:a16="http://schemas.microsoft.com/office/drawing/2014/main" xmlns="" id="{7882B9C7-858E-4C40-B167-358E978B3A47}"/>
              </a:ext>
            </a:extLst>
          </p:cNvPr>
          <p:cNvPicPr>
            <a:picLocks noChangeAspect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67" y="3408861"/>
            <a:ext cx="356972" cy="356972"/>
          </a:xfrm>
          <a:prstGeom prst="rect">
            <a:avLst/>
          </a:prstGeom>
        </p:spPr>
      </p:pic>
      <p:sp>
        <p:nvSpPr>
          <p:cNvPr id="99" name="Content">
            <a:extLst>
              <a:ext uri="{FF2B5EF4-FFF2-40B4-BE49-F238E27FC236}">
                <a16:creationId xmlns:a16="http://schemas.microsoft.com/office/drawing/2014/main" xmlns="" id="{4C59270A-40AF-454A-8F4F-853745605ABB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824827" y="3460189"/>
            <a:ext cx="974947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Nuevo</a:t>
            </a:r>
          </a:p>
        </p:txBody>
      </p:sp>
      <p:sp>
        <p:nvSpPr>
          <p:cNvPr id="2" name="1 Rectángulo"/>
          <p:cNvSpPr/>
          <p:nvPr/>
        </p:nvSpPr>
        <p:spPr>
          <a:xfrm>
            <a:off x="101600" y="685159"/>
            <a:ext cx="11988800" cy="6058543"/>
          </a:xfrm>
          <a:prstGeom prst="rect">
            <a:avLst/>
          </a:prstGeom>
          <a:gradFill>
            <a:gsLst>
              <a:gs pos="0">
                <a:schemeClr val="dk1">
                  <a:satMod val="105000"/>
                  <a:tint val="67000"/>
                  <a:alpha val="0"/>
                  <a:lumMod val="78000"/>
                  <a:lumOff val="22000"/>
                </a:schemeClr>
              </a:gs>
              <a:gs pos="91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ontent">
            <a:hlinkClick r:id="rId50" action="ppaction://hlinksldjump"/>
            <a:extLst>
              <a:ext uri="{FF2B5EF4-FFF2-40B4-BE49-F238E27FC236}">
                <a16:creationId xmlns:a16="http://schemas.microsoft.com/office/drawing/2014/main" xmlns="" id="{84B7AF37-DA67-495E-A89B-0DCD9D2DC409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3397688" y="2485821"/>
            <a:ext cx="6111253" cy="257019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116" name="Content">
            <a:hlinkClick r:id="rId50" action="ppaction://hlinksldjump"/>
            <a:extLst>
              <a:ext uri="{FF2B5EF4-FFF2-40B4-BE49-F238E27FC236}">
                <a16:creationId xmlns:a16="http://schemas.microsoft.com/office/drawing/2014/main" xmlns="" id="{26A813F6-1875-4506-9F9B-F3911D786501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6737122" y="4134006"/>
            <a:ext cx="1389507" cy="3644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cs typeface="Segoe UI" pitchFamily="34" charset="0"/>
              </a:rPr>
              <a:t>Cancelar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117" name="Content">
            <a:extLst>
              <a:ext uri="{FF2B5EF4-FFF2-40B4-BE49-F238E27FC236}">
                <a16:creationId xmlns:a16="http://schemas.microsoft.com/office/drawing/2014/main" xmlns="" id="{4A77312A-23B7-4842-B850-7AC7FBF7BA9D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3915377" y="3418137"/>
            <a:ext cx="1105839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Correo</a:t>
            </a:r>
            <a:r>
              <a:rPr lang="en-US" dirty="0" smtClean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8" name="Content">
            <a:extLst>
              <a:ext uri="{FF2B5EF4-FFF2-40B4-BE49-F238E27FC236}">
                <a16:creationId xmlns:a16="http://schemas.microsoft.com/office/drawing/2014/main" xmlns="" id="{95DB28CE-5E11-483C-96F0-7F42025329EA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4938362" y="3467048"/>
            <a:ext cx="3901123" cy="27425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Segoe UI" pitchFamily="34" charset="0"/>
              </a:rPr>
              <a:t>elrevo@gmail.com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119" name="118 CuadroTexto"/>
          <p:cNvSpPr txBox="1"/>
          <p:nvPr/>
        </p:nvSpPr>
        <p:spPr>
          <a:xfrm>
            <a:off x="4484042" y="2685875"/>
            <a:ext cx="4175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 smtClean="0"/>
              <a:t>Compartir documento</a:t>
            </a:r>
            <a:endParaRPr lang="es-MX" sz="3200" b="1" dirty="0"/>
          </a:p>
        </p:txBody>
      </p:sp>
      <p:sp>
        <p:nvSpPr>
          <p:cNvPr id="120" name="Content">
            <a:hlinkClick r:id="rId50" action="ppaction://hlinksldjump"/>
            <a:extLst>
              <a:ext uri="{FF2B5EF4-FFF2-40B4-BE49-F238E27FC236}">
                <a16:creationId xmlns:a16="http://schemas.microsoft.com/office/drawing/2014/main" xmlns="" id="{84B7AF37-DA67-495E-A89B-0DCD9D2DC409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5255554" y="4148829"/>
            <a:ext cx="1389507" cy="3644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 smtClean="0">
                <a:solidFill>
                  <a:srgbClr val="000000"/>
                </a:solidFill>
                <a:latin typeface="Raleway" panose="020B0503030101060003" pitchFamily="34" charset="0"/>
                <a:cs typeface="Segoe UI" pitchFamily="34" charset="0"/>
              </a:rPr>
              <a:t>Compartir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49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2">
            <a:extLst>
              <a:ext uri="{FF2B5EF4-FFF2-40B4-BE49-F238E27FC236}">
                <a16:creationId xmlns:a16="http://schemas.microsoft.com/office/drawing/2014/main" xmlns="" id="{21C3B3EC-4037-44E8-85BF-708C74AD4625}"/>
              </a:ext>
            </a:extLst>
          </p:cNvPr>
          <p:cNvGrpSpPr/>
          <p:nvPr/>
        </p:nvGrpSpPr>
        <p:grpSpPr>
          <a:xfrm>
            <a:off x="4363503" y="1"/>
            <a:ext cx="3464995" cy="6857998"/>
            <a:chOff x="2839503" y="1"/>
            <a:chExt cx="3464995" cy="6857998"/>
          </a:xfrm>
        </p:grpSpPr>
        <p:grpSp>
          <p:nvGrpSpPr>
            <p:cNvPr id="145" name="Group 4">
              <a:extLst>
                <a:ext uri="{FF2B5EF4-FFF2-40B4-BE49-F238E27FC236}">
                  <a16:creationId xmlns:a16="http://schemas.microsoft.com/office/drawing/2014/main" xmlns="" id="{A0C0DFB6-AF4B-40E2-BD00-C0F08DFEB32E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147" name="Rounded Rectangle 6">
                <a:extLst>
                  <a:ext uri="{FF2B5EF4-FFF2-40B4-BE49-F238E27FC236}">
                    <a16:creationId xmlns:a16="http://schemas.microsoft.com/office/drawing/2014/main" xmlns="" id="{AE508296-F38E-4A9A-8FD9-B634376973D8}"/>
                  </a:ext>
                </a:extLst>
              </p:cNvPr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8" name="Rounded Rectangle 7">
                <a:extLst>
                  <a:ext uri="{FF2B5EF4-FFF2-40B4-BE49-F238E27FC236}">
                    <a16:creationId xmlns:a16="http://schemas.microsoft.com/office/drawing/2014/main" xmlns="" id="{34A37947-C08E-46E9-866C-C649B1BC45D4}"/>
                  </a:ext>
                </a:extLst>
              </p:cNvPr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49" name="Rectangle 8">
                <a:extLst>
                  <a:ext uri="{FF2B5EF4-FFF2-40B4-BE49-F238E27FC236}">
                    <a16:creationId xmlns:a16="http://schemas.microsoft.com/office/drawing/2014/main" xmlns="" id="{4C539735-0B90-4BC8-B249-69C1B8B1CCC0}"/>
                  </a:ext>
                </a:extLst>
              </p:cNvPr>
              <p:cNvSpPr/>
              <p:nvPr userDrawn="1"/>
            </p:nvSpPr>
            <p:spPr>
              <a:xfrm>
                <a:off x="3050294" y="482052"/>
                <a:ext cx="3038085" cy="589389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50" name="Rounded Rectangle 11">
                <a:extLst>
                  <a:ext uri="{FF2B5EF4-FFF2-40B4-BE49-F238E27FC236}">
                    <a16:creationId xmlns:a16="http://schemas.microsoft.com/office/drawing/2014/main" xmlns="" id="{120D33B5-CFCB-4104-AB8C-1916149D9BCA}"/>
                  </a:ext>
                </a:extLst>
              </p:cNvPr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146" name="Rectangle 5">
              <a:extLst>
                <a:ext uri="{FF2B5EF4-FFF2-40B4-BE49-F238E27FC236}">
                  <a16:creationId xmlns:a16="http://schemas.microsoft.com/office/drawing/2014/main" xmlns="" id="{20E130B0-2F7C-4A32-829C-7389639398C1}"/>
                </a:ext>
              </a:extLst>
            </p:cNvPr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151" name="Tile">
            <a:extLst>
              <a:ext uri="{FF2B5EF4-FFF2-40B4-BE49-F238E27FC236}">
                <a16:creationId xmlns:a16="http://schemas.microsoft.com/office/drawing/2014/main" xmlns="" id="{08E47932-A220-4DD3-B2E5-C13ADE217F04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4584102" y="670647"/>
            <a:ext cx="539556" cy="570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2" name="Imagen 19" descr="Imagen que contiene gráficos vectoriales&#10;&#10;Descripción generada con confianza muy alta">
            <a:extLst>
              <a:ext uri="{FF2B5EF4-FFF2-40B4-BE49-F238E27FC236}">
                <a16:creationId xmlns:a16="http://schemas.microsoft.com/office/drawing/2014/main" xmlns="" id="{67210019-63D8-41DC-983D-FE73F57DA3A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385" y="692564"/>
            <a:ext cx="503273" cy="503273"/>
          </a:xfrm>
          <a:prstGeom prst="rect">
            <a:avLst/>
          </a:prstGeom>
        </p:spPr>
      </p:pic>
      <p:pic>
        <p:nvPicPr>
          <p:cNvPr id="153" name="Imagen 16" descr="Imagen que contiene señal, objeto, reloj&#10;&#10;Descripción generada con confianza muy alta">
            <a:extLst>
              <a:ext uri="{FF2B5EF4-FFF2-40B4-BE49-F238E27FC236}">
                <a16:creationId xmlns:a16="http://schemas.microsoft.com/office/drawing/2014/main" xmlns="" id="{2A04E46A-9376-4361-BE17-33C8DE35B1F4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153" y="1519150"/>
            <a:ext cx="377249" cy="356972"/>
          </a:xfrm>
          <a:prstGeom prst="rect">
            <a:avLst/>
          </a:prstGeom>
        </p:spPr>
      </p:pic>
      <p:pic>
        <p:nvPicPr>
          <p:cNvPr id="154" name="Imagen 17">
            <a:extLst>
              <a:ext uri="{FF2B5EF4-FFF2-40B4-BE49-F238E27FC236}">
                <a16:creationId xmlns:a16="http://schemas.microsoft.com/office/drawing/2014/main" xmlns="" id="{02F224D2-FFB7-4970-A14D-610D657E7DC6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721" y="2094260"/>
            <a:ext cx="356972" cy="356972"/>
          </a:xfrm>
          <a:prstGeom prst="rect">
            <a:avLst/>
          </a:prstGeom>
        </p:spPr>
      </p:pic>
      <p:pic>
        <p:nvPicPr>
          <p:cNvPr id="155" name="Imagen 25">
            <a:hlinkClick r:id="rId19" action="ppaction://hlinksldjump"/>
            <a:extLst>
              <a:ext uri="{FF2B5EF4-FFF2-40B4-BE49-F238E27FC236}">
                <a16:creationId xmlns:a16="http://schemas.microsoft.com/office/drawing/2014/main" xmlns="" id="{1A20770D-092E-4D69-B065-9444D0C21BB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63" y="3250514"/>
            <a:ext cx="356972" cy="356972"/>
          </a:xfrm>
          <a:prstGeom prst="rect">
            <a:avLst/>
          </a:prstGeom>
        </p:spPr>
      </p:pic>
      <p:pic>
        <p:nvPicPr>
          <p:cNvPr id="156" name="Imagen 26">
            <a:extLst>
              <a:ext uri="{FF2B5EF4-FFF2-40B4-BE49-F238E27FC236}">
                <a16:creationId xmlns:a16="http://schemas.microsoft.com/office/drawing/2014/main" xmlns="" id="{5747D6C6-E608-49B0-A252-0FD9E7C707B8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63" y="2670489"/>
            <a:ext cx="356972" cy="356972"/>
          </a:xfrm>
          <a:prstGeom prst="rect">
            <a:avLst/>
          </a:prstGeom>
        </p:spPr>
      </p:pic>
      <p:sp>
        <p:nvSpPr>
          <p:cNvPr id="157" name="Content">
            <a:extLst>
              <a:ext uri="{FF2B5EF4-FFF2-40B4-BE49-F238E27FC236}">
                <a16:creationId xmlns:a16="http://schemas.microsoft.com/office/drawing/2014/main" xmlns="" id="{7C5DA1DF-3C1A-46C4-9F5A-BEADD0B9E34B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5999492" y="747024"/>
            <a:ext cx="1617751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Juan Carlos </a:t>
            </a:r>
          </a:p>
          <a:p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Pérez Arriaga</a:t>
            </a:r>
          </a:p>
        </p:txBody>
      </p:sp>
      <p:pic>
        <p:nvPicPr>
          <p:cNvPr id="158" name="Picture 2" descr="Image result for usuario png">
            <a:hlinkClick r:id="rId22"/>
            <a:extLst>
              <a:ext uri="{FF2B5EF4-FFF2-40B4-BE49-F238E27FC236}">
                <a16:creationId xmlns:a16="http://schemas.microsoft.com/office/drawing/2014/main" xmlns="" id="{19CE0A23-B208-4D09-A27D-B74C11BE5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499" y="741536"/>
            <a:ext cx="600164" cy="60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9" name="Grupo 1">
            <a:extLst>
              <a:ext uri="{FF2B5EF4-FFF2-40B4-BE49-F238E27FC236}">
                <a16:creationId xmlns:a16="http://schemas.microsoft.com/office/drawing/2014/main" xmlns="" id="{EE9824E3-0111-4056-9B6F-168C15087DA8}"/>
              </a:ext>
            </a:extLst>
          </p:cNvPr>
          <p:cNvGrpSpPr/>
          <p:nvPr/>
        </p:nvGrpSpPr>
        <p:grpSpPr>
          <a:xfrm>
            <a:off x="5236500" y="1505629"/>
            <a:ext cx="2267657" cy="588631"/>
            <a:chOff x="5236500" y="1505629"/>
            <a:chExt cx="2267657" cy="588631"/>
          </a:xfrm>
        </p:grpSpPr>
        <p:sp>
          <p:nvSpPr>
            <p:cNvPr id="160" name="Rectángulo: esquinas redondeadas 49">
              <a:extLst>
                <a:ext uri="{FF2B5EF4-FFF2-40B4-BE49-F238E27FC236}">
                  <a16:creationId xmlns:a16="http://schemas.microsoft.com/office/drawing/2014/main" xmlns="" id="{4A499154-A38A-401D-B96C-DBA441BD9CF1}"/>
                </a:ext>
              </a:extLst>
            </p:cNvPr>
            <p:cNvSpPr/>
            <p:nvPr/>
          </p:nvSpPr>
          <p:spPr>
            <a:xfrm>
              <a:off x="5236744" y="1505629"/>
              <a:ext cx="2267413" cy="58863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61" name="Imagen 50">
              <a:extLst>
                <a:ext uri="{FF2B5EF4-FFF2-40B4-BE49-F238E27FC236}">
                  <a16:creationId xmlns:a16="http://schemas.microsoft.com/office/drawing/2014/main" xmlns="" id="{1749696F-6BC8-48C3-BDBC-FC3F83ABF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6500" y="1549886"/>
              <a:ext cx="500115" cy="500115"/>
            </a:xfrm>
            <a:prstGeom prst="rect">
              <a:avLst/>
            </a:prstGeom>
          </p:spPr>
        </p:pic>
        <p:sp>
          <p:nvSpPr>
            <p:cNvPr id="162" name="Content">
              <a:extLst>
                <a:ext uri="{FF2B5EF4-FFF2-40B4-BE49-F238E27FC236}">
                  <a16:creationId xmlns:a16="http://schemas.microsoft.com/office/drawing/2014/main" xmlns="" id="{05642A9C-ACC8-4348-9380-2056B386390D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5652281" y="1552117"/>
              <a:ext cx="1156086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Ciclo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2018</a:t>
              </a:r>
            </a:p>
          </p:txBody>
        </p:sp>
        <p:sp>
          <p:nvSpPr>
            <p:cNvPr id="163" name="Content">
              <a:extLst>
                <a:ext uri="{FF2B5EF4-FFF2-40B4-BE49-F238E27FC236}">
                  <a16:creationId xmlns:a16="http://schemas.microsoft.com/office/drawing/2014/main" xmlns="" id="{AD529EFE-7EE7-4FB6-878C-1AA2895A776C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5667010" y="1807857"/>
              <a:ext cx="1807580" cy="261610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 de 10 de 2018</a:t>
              </a:r>
            </a:p>
          </p:txBody>
        </p:sp>
      </p:grpSp>
      <p:grpSp>
        <p:nvGrpSpPr>
          <p:cNvPr id="164" name="Grupo 53">
            <a:extLst>
              <a:ext uri="{FF2B5EF4-FFF2-40B4-BE49-F238E27FC236}">
                <a16:creationId xmlns:a16="http://schemas.microsoft.com/office/drawing/2014/main" xmlns="" id="{57CCFBA8-B3B4-4126-8154-1373E866F48D}"/>
              </a:ext>
            </a:extLst>
          </p:cNvPr>
          <p:cNvGrpSpPr/>
          <p:nvPr/>
        </p:nvGrpSpPr>
        <p:grpSpPr>
          <a:xfrm>
            <a:off x="5236500" y="2185699"/>
            <a:ext cx="2267657" cy="588631"/>
            <a:chOff x="5236500" y="1505629"/>
            <a:chExt cx="2267657" cy="588631"/>
          </a:xfrm>
        </p:grpSpPr>
        <p:sp>
          <p:nvSpPr>
            <p:cNvPr id="165" name="Rectángulo: esquinas redondeadas 54">
              <a:extLst>
                <a:ext uri="{FF2B5EF4-FFF2-40B4-BE49-F238E27FC236}">
                  <a16:creationId xmlns:a16="http://schemas.microsoft.com/office/drawing/2014/main" xmlns="" id="{D8C3A1AD-7950-4DD9-B546-809559A2C6AD}"/>
                </a:ext>
              </a:extLst>
            </p:cNvPr>
            <p:cNvSpPr/>
            <p:nvPr/>
          </p:nvSpPr>
          <p:spPr>
            <a:xfrm>
              <a:off x="5236744" y="1505629"/>
              <a:ext cx="2267413" cy="58863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66" name="Imagen 55">
              <a:extLst>
                <a:ext uri="{FF2B5EF4-FFF2-40B4-BE49-F238E27FC236}">
                  <a16:creationId xmlns:a16="http://schemas.microsoft.com/office/drawing/2014/main" xmlns="" id="{BB746016-F075-4744-96DC-389C85663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6500" y="1549886"/>
              <a:ext cx="500115" cy="500115"/>
            </a:xfrm>
            <a:prstGeom prst="rect">
              <a:avLst/>
            </a:prstGeom>
          </p:spPr>
        </p:pic>
        <p:sp>
          <p:nvSpPr>
            <p:cNvPr id="167" name="Content">
              <a:extLst>
                <a:ext uri="{FF2B5EF4-FFF2-40B4-BE49-F238E27FC236}">
                  <a16:creationId xmlns:a16="http://schemas.microsoft.com/office/drawing/2014/main" xmlns="" id="{016F6133-3186-40AA-822D-359C4BF94DB7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5652281" y="1552117"/>
              <a:ext cx="142539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Ciclo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2018 (2)</a:t>
              </a:r>
            </a:p>
          </p:txBody>
        </p:sp>
        <p:sp>
          <p:nvSpPr>
            <p:cNvPr id="168" name="Content">
              <a:extLst>
                <a:ext uri="{FF2B5EF4-FFF2-40B4-BE49-F238E27FC236}">
                  <a16:creationId xmlns:a16="http://schemas.microsoft.com/office/drawing/2014/main" xmlns="" id="{D0A0CD3A-AB42-4206-8D6B-DF22761D1783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5667010" y="1807857"/>
              <a:ext cx="1807580" cy="261610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 de 10 de 2018</a:t>
              </a:r>
            </a:p>
          </p:txBody>
        </p:sp>
      </p:grpSp>
      <p:grpSp>
        <p:nvGrpSpPr>
          <p:cNvPr id="169" name="Grupo 58">
            <a:extLst>
              <a:ext uri="{FF2B5EF4-FFF2-40B4-BE49-F238E27FC236}">
                <a16:creationId xmlns:a16="http://schemas.microsoft.com/office/drawing/2014/main" xmlns="" id="{CE4DC463-8C0F-43F7-8520-38D224910DF6}"/>
              </a:ext>
            </a:extLst>
          </p:cNvPr>
          <p:cNvGrpSpPr/>
          <p:nvPr/>
        </p:nvGrpSpPr>
        <p:grpSpPr>
          <a:xfrm>
            <a:off x="5236500" y="2865767"/>
            <a:ext cx="2267657" cy="588631"/>
            <a:chOff x="5236500" y="1505629"/>
            <a:chExt cx="2267657" cy="588631"/>
          </a:xfrm>
        </p:grpSpPr>
        <p:sp>
          <p:nvSpPr>
            <p:cNvPr id="170" name="Rectángulo: esquinas redondeadas 59">
              <a:extLst>
                <a:ext uri="{FF2B5EF4-FFF2-40B4-BE49-F238E27FC236}">
                  <a16:creationId xmlns:a16="http://schemas.microsoft.com/office/drawing/2014/main" xmlns="" id="{CA664D87-CF34-4B7D-B225-5F656A9CB4CD}"/>
                </a:ext>
              </a:extLst>
            </p:cNvPr>
            <p:cNvSpPr/>
            <p:nvPr/>
          </p:nvSpPr>
          <p:spPr>
            <a:xfrm>
              <a:off x="5236744" y="1505629"/>
              <a:ext cx="2267413" cy="58863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71" name="Imagen 60">
              <a:extLst>
                <a:ext uri="{FF2B5EF4-FFF2-40B4-BE49-F238E27FC236}">
                  <a16:creationId xmlns:a16="http://schemas.microsoft.com/office/drawing/2014/main" xmlns="" id="{3AAC0AAD-D738-4173-975B-89D599EBF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6500" y="1549886"/>
              <a:ext cx="500115" cy="500115"/>
            </a:xfrm>
            <a:prstGeom prst="rect">
              <a:avLst/>
            </a:prstGeom>
          </p:spPr>
        </p:pic>
        <p:sp>
          <p:nvSpPr>
            <p:cNvPr id="172" name="Content">
              <a:extLst>
                <a:ext uri="{FF2B5EF4-FFF2-40B4-BE49-F238E27FC236}">
                  <a16:creationId xmlns:a16="http://schemas.microsoft.com/office/drawing/2014/main" xmlns="" id="{51E8E920-3B6D-4E95-A39F-29379D0BA5AB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5652281" y="1552117"/>
              <a:ext cx="1156086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Ciclo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2018</a:t>
              </a:r>
            </a:p>
          </p:txBody>
        </p:sp>
        <p:sp>
          <p:nvSpPr>
            <p:cNvPr id="173" name="Content">
              <a:extLst>
                <a:ext uri="{FF2B5EF4-FFF2-40B4-BE49-F238E27FC236}">
                  <a16:creationId xmlns:a16="http://schemas.microsoft.com/office/drawing/2014/main" xmlns="" id="{BF32D5C4-4C24-498A-BF4A-C4AC83BC32C6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5667010" y="1807857"/>
              <a:ext cx="1807580" cy="261610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 de 10 de 2018</a:t>
              </a:r>
            </a:p>
          </p:txBody>
        </p:sp>
      </p:grpSp>
      <p:grpSp>
        <p:nvGrpSpPr>
          <p:cNvPr id="174" name="Grupo 2">
            <a:extLst>
              <a:ext uri="{FF2B5EF4-FFF2-40B4-BE49-F238E27FC236}">
                <a16:creationId xmlns:a16="http://schemas.microsoft.com/office/drawing/2014/main" xmlns="" id="{42018776-E0F2-4495-95CB-010747D7D92E}"/>
              </a:ext>
            </a:extLst>
          </p:cNvPr>
          <p:cNvGrpSpPr>
            <a:grpSpLocks noChangeAspect="1"/>
          </p:cNvGrpSpPr>
          <p:nvPr/>
        </p:nvGrpSpPr>
        <p:grpSpPr>
          <a:xfrm>
            <a:off x="6210927" y="3157940"/>
            <a:ext cx="1115995" cy="423590"/>
            <a:chOff x="9469230" y="3554340"/>
            <a:chExt cx="2231990" cy="847180"/>
          </a:xfrm>
        </p:grpSpPr>
        <p:sp>
          <p:nvSpPr>
            <p:cNvPr id="175" name="Rectángulo: esquinas redondeadas 45">
              <a:extLst>
                <a:ext uri="{FF2B5EF4-FFF2-40B4-BE49-F238E27FC236}">
                  <a16:creationId xmlns:a16="http://schemas.microsoft.com/office/drawing/2014/main" xmlns="" id="{9A515DD0-D0F6-44A6-A287-D1B2FAEDE56B}"/>
                </a:ext>
              </a:extLst>
            </p:cNvPr>
            <p:cNvSpPr/>
            <p:nvPr/>
          </p:nvSpPr>
          <p:spPr>
            <a:xfrm>
              <a:off x="9469230" y="3554340"/>
              <a:ext cx="2231990" cy="847180"/>
            </a:xfrm>
            <a:prstGeom prst="roundRect">
              <a:avLst>
                <a:gd name="adj" fmla="val 776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76" name="Imagen 46">
              <a:extLst>
                <a:ext uri="{FF2B5EF4-FFF2-40B4-BE49-F238E27FC236}">
                  <a16:creationId xmlns:a16="http://schemas.microsoft.com/office/drawing/2014/main" xmlns="" id="{992BB558-DBA3-4E8B-92F4-B91B065B7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1438" y="3757004"/>
              <a:ext cx="453370" cy="453370"/>
            </a:xfrm>
            <a:prstGeom prst="rect">
              <a:avLst/>
            </a:prstGeom>
          </p:spPr>
        </p:pic>
        <p:pic>
          <p:nvPicPr>
            <p:cNvPr id="177" name="Imagen 47">
              <a:extLst>
                <a:ext uri="{FF2B5EF4-FFF2-40B4-BE49-F238E27FC236}">
                  <a16:creationId xmlns:a16="http://schemas.microsoft.com/office/drawing/2014/main" xmlns="" id="{F73B8329-226B-4314-9548-D4BB08CA1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21" y="3752155"/>
              <a:ext cx="453370" cy="453370"/>
            </a:xfrm>
            <a:prstGeom prst="rect">
              <a:avLst/>
            </a:prstGeom>
          </p:spPr>
        </p:pic>
        <p:pic>
          <p:nvPicPr>
            <p:cNvPr id="178" name="Imagen 48">
              <a:extLst>
                <a:ext uri="{FF2B5EF4-FFF2-40B4-BE49-F238E27FC236}">
                  <a16:creationId xmlns:a16="http://schemas.microsoft.com/office/drawing/2014/main" xmlns="" id="{8A1F7094-BAEB-4549-AFBF-99085B799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1204" y="3752155"/>
              <a:ext cx="453370" cy="453370"/>
            </a:xfrm>
            <a:prstGeom prst="rect">
              <a:avLst/>
            </a:prstGeom>
          </p:spPr>
        </p:pic>
      </p:grpSp>
      <p:pic>
        <p:nvPicPr>
          <p:cNvPr id="179" name="Imagen 65">
            <a:hlinkClick r:id="rId30" action="ppaction://hlinksldjump"/>
            <a:extLst>
              <a:ext uri="{FF2B5EF4-FFF2-40B4-BE49-F238E27FC236}">
                <a16:creationId xmlns:a16="http://schemas.microsoft.com/office/drawing/2014/main" xmlns="" id="{559A4BEA-9153-487D-9C14-7A210F4D96E1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63" y="5893830"/>
            <a:ext cx="356972" cy="356972"/>
          </a:xfrm>
          <a:prstGeom prst="rect">
            <a:avLst/>
          </a:prstGeom>
        </p:spPr>
      </p:pic>
      <p:sp>
        <p:nvSpPr>
          <p:cNvPr id="180" name="179 Rectángulo"/>
          <p:cNvSpPr/>
          <p:nvPr/>
        </p:nvSpPr>
        <p:spPr>
          <a:xfrm>
            <a:off x="4584103" y="670647"/>
            <a:ext cx="3033140" cy="5705301"/>
          </a:xfrm>
          <a:prstGeom prst="rect">
            <a:avLst/>
          </a:prstGeom>
          <a:gradFill>
            <a:gsLst>
              <a:gs pos="0">
                <a:schemeClr val="dk1">
                  <a:satMod val="105000"/>
                  <a:tint val="67000"/>
                  <a:alpha val="0"/>
                  <a:lumMod val="78000"/>
                  <a:lumOff val="22000"/>
                </a:schemeClr>
              </a:gs>
              <a:gs pos="91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1" name="Content">
            <a:hlinkClick r:id="rId33" action="ppaction://hlinksldjump"/>
            <a:extLst>
              <a:ext uri="{FF2B5EF4-FFF2-40B4-BE49-F238E27FC236}">
                <a16:creationId xmlns:a16="http://schemas.microsoft.com/office/drawing/2014/main" xmlns="" id="{84B7AF37-DA67-495E-A89B-0DCD9D2DC409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667073" y="2603037"/>
            <a:ext cx="2891396" cy="1840519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182" name="Content">
            <a:hlinkClick r:id="rId33" action="ppaction://hlinksldjump"/>
            <a:extLst>
              <a:ext uri="{FF2B5EF4-FFF2-40B4-BE49-F238E27FC236}">
                <a16:creationId xmlns:a16="http://schemas.microsoft.com/office/drawing/2014/main" xmlns="" id="{26A813F6-1875-4506-9F9B-F3911D786501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6271838" y="3799241"/>
            <a:ext cx="1171481" cy="3495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cs typeface="Segoe UI" pitchFamily="34" charset="0"/>
              </a:rPr>
              <a:t>Cancelar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183" name="Content">
            <a:extLst>
              <a:ext uri="{FF2B5EF4-FFF2-40B4-BE49-F238E27FC236}">
                <a16:creationId xmlns:a16="http://schemas.microsoft.com/office/drawing/2014/main" xmlns="" id="{4A77312A-23B7-4842-B850-7AC7FBF7BA9D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4827034" y="3077249"/>
            <a:ext cx="1105839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Correo</a:t>
            </a:r>
            <a:r>
              <a:rPr lang="en-US" sz="1600" dirty="0" smtClean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4" name="Content">
            <a:extLst>
              <a:ext uri="{FF2B5EF4-FFF2-40B4-BE49-F238E27FC236}">
                <a16:creationId xmlns:a16="http://schemas.microsoft.com/office/drawing/2014/main" xmlns="" id="{95DB28CE-5E11-483C-96F0-7F42025329EA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852862" y="3454398"/>
            <a:ext cx="2477113" cy="26425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Segoe UI" pitchFamily="34" charset="0"/>
              </a:rPr>
              <a:t>elrevo@gmail.com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185" name="184 CuadroTexto"/>
          <p:cNvSpPr txBox="1"/>
          <p:nvPr/>
        </p:nvSpPr>
        <p:spPr>
          <a:xfrm>
            <a:off x="4811595" y="2685875"/>
            <a:ext cx="251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Compartir documento</a:t>
            </a:r>
            <a:endParaRPr lang="es-MX" sz="2000" b="1" dirty="0"/>
          </a:p>
        </p:txBody>
      </p:sp>
      <p:sp>
        <p:nvSpPr>
          <p:cNvPr id="186" name="Content">
            <a:hlinkClick r:id="rId33" action="ppaction://hlinksldjump"/>
            <a:extLst>
              <a:ext uri="{FF2B5EF4-FFF2-40B4-BE49-F238E27FC236}">
                <a16:creationId xmlns:a16="http://schemas.microsoft.com/office/drawing/2014/main" xmlns="" id="{84B7AF37-DA67-495E-A89B-0DCD9D2DC40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790270" y="3799241"/>
            <a:ext cx="1413942" cy="3644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dirty="0" err="1" smtClean="0">
                <a:solidFill>
                  <a:srgbClr val="000000"/>
                </a:solidFill>
                <a:latin typeface="Raleway" panose="020B0503030101060003" pitchFamily="34" charset="0"/>
                <a:cs typeface="Segoe UI" pitchFamily="34" charset="0"/>
              </a:rPr>
              <a:t>Compartir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70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xmlns="" id="{939ECCBA-94D9-4CBE-9B2C-85073B00238A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xmlns="" id="{21B141B3-F0A8-4B59-AB9F-E5FBFEE8220C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xmlns="" id="{80EB6A00-6C6D-49B0-A75C-5D759666FA53}"/>
                </a:ext>
              </a:extLst>
            </p:cNvPr>
            <p:cNvSpPr txBox="1"/>
            <p:nvPr/>
          </p:nvSpPr>
          <p:spPr>
            <a:xfrm>
              <a:off x="22515" y="22341"/>
              <a:ext cx="172403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Repositorio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UV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xmlns="" id="{A88DDE5D-CA7B-4F23-9663-DEC059383F67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xmlns="" id="{8C90DF0B-22F2-4EF5-808E-91B0E8E7682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xmlns="" id="{850D3FCB-A036-42EE-8C8D-22F137BB7DF6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xmlns="" id="{F8E078E3-A955-4F2B-99F0-E5AB8676640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xmlns="" id="{AD94EDDB-5D7D-423B-ABBF-27709982DFDB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xmlns="" id="{A942A2E1-7657-44DA-AA8C-0516439851A8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xmlns="" id="{A48EB436-AD18-418A-A3A2-C668586D7FF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xmlns="" id="{CAD62900-77CA-430E-BEEC-40DADA69B796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xmlns="" id="{A88544A0-E575-40EC-9499-4C3714C4282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xmlns="" id="{FD95A1D0-FD4E-41DE-9A79-0A42998AA98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xmlns="" id="{448A67CF-F47C-4391-8E97-63CD566D5A5A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xmlns="" id="{6E95B930-6DC7-46B3-A96A-E0470137DAB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xmlns="" id="{B73FE404-167A-4A45-A0E2-F0BBC74EC1F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xmlns="" id="{4134BBAF-2757-4D9C-8D0F-C45F631514E5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xmlns="" id="{D43FC607-E75A-417B-8F27-76FBD380F5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xmlns="" id="{D6CFB0E4-7B90-4343-B7FF-EC27787B65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xmlns="" id="{34598032-3E59-46C8-922F-B3D5BFFFC1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xmlns="" id="{EC836544-AE78-47FB-A93D-0D7D01A0EC1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xmlns="" id="{ADC9B5C3-D90C-47C5-AFD1-F9009EE1E273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http://www.repositoriouv.mx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xmlns="" id="{5C9E0319-0399-499F-95F7-29BC6B8F88B6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xmlns="" id="{FEBF1E03-F8C2-4954-A228-9DF266DDDA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xmlns="" id="{E72163D2-D036-49AE-B68B-8B104C6C87C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xmlns="" id="{8A1BA794-5D04-4AAB-8208-5FAFDE4C6A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xmlns="" id="{E489278D-4D3F-403B-BC1A-A2F2D56C54C3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xmlns="" id="{E79B5E07-E436-4B6A-B3EC-97C87A23C74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xmlns="" id="{563CA86A-B5F5-4C0A-BEDD-398DA4940200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xmlns="" id="{4A77312A-23B7-4842-B850-7AC7FBF7BA9D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9927920" y="889990"/>
            <a:ext cx="2092239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Juan Carlos </a:t>
            </a:r>
          </a:p>
          <a:p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Pérez Arriaga</a:t>
            </a:r>
          </a:p>
        </p:txBody>
      </p:sp>
      <p:sp>
        <p:nvSpPr>
          <p:cNvPr id="44" name="Tile">
            <a:extLst>
              <a:ext uri="{FF2B5EF4-FFF2-40B4-BE49-F238E27FC236}">
                <a16:creationId xmlns:a16="http://schemas.microsoft.com/office/drawing/2014/main" xmlns="" id="{0FEE1A62-912F-435C-A66D-F1D5354E6D8F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08796" y="685159"/>
            <a:ext cx="2771203" cy="60668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xmlns="" id="{67F08243-17E6-4464-978D-AE81A590CD79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218185" y="642375"/>
            <a:ext cx="1648208" cy="127727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U</a:t>
            </a:r>
            <a:r>
              <a:rPr lang="en-US" sz="8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V</a:t>
            </a:r>
          </a:p>
        </p:txBody>
      </p:sp>
      <p:pic>
        <p:nvPicPr>
          <p:cNvPr id="36" name="Imagen 35" descr="Imagen que contiene gráficos vectoriales&#10;&#10;Descripción generada con confianza muy alta">
            <a:extLst>
              <a:ext uri="{FF2B5EF4-FFF2-40B4-BE49-F238E27FC236}">
                <a16:creationId xmlns:a16="http://schemas.microsoft.com/office/drawing/2014/main" xmlns="" id="{21D687BF-879D-492D-9FAF-09F5777B0B0A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393" y="889990"/>
            <a:ext cx="924668" cy="924668"/>
          </a:xfrm>
          <a:prstGeom prst="rect">
            <a:avLst/>
          </a:prstGeom>
        </p:spPr>
      </p:pic>
      <p:pic>
        <p:nvPicPr>
          <p:cNvPr id="1026" name="Picture 2" descr="Image result for usuario png">
            <a:hlinkClick r:id="rId36"/>
            <a:extLst>
              <a:ext uri="{FF2B5EF4-FFF2-40B4-BE49-F238E27FC236}">
                <a16:creationId xmlns:a16="http://schemas.microsoft.com/office/drawing/2014/main" xmlns="" id="{7BC667D3-3554-40C6-8055-A936802ED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061" y="892831"/>
            <a:ext cx="776359" cy="77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ile">
            <a:extLst>
              <a:ext uri="{FF2B5EF4-FFF2-40B4-BE49-F238E27FC236}">
                <a16:creationId xmlns:a16="http://schemas.microsoft.com/office/drawing/2014/main" xmlns="" id="{16A53C90-A8E8-4760-B373-AE7AC6041567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093360" y="1901648"/>
            <a:ext cx="878664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Imagen 44" descr="Imagen que contiene señal, objeto, reloj&#10;&#10;Descripción generada con confianza muy alta">
            <a:extLst>
              <a:ext uri="{FF2B5EF4-FFF2-40B4-BE49-F238E27FC236}">
                <a16:creationId xmlns:a16="http://schemas.microsoft.com/office/drawing/2014/main" xmlns="" id="{BA522396-1E44-444F-A71F-EA4DCC8DD271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57" y="2257522"/>
            <a:ext cx="377249" cy="356972"/>
          </a:xfrm>
          <a:prstGeom prst="rect">
            <a:avLst/>
          </a:prstGeom>
        </p:spPr>
      </p:pic>
      <p:sp>
        <p:nvSpPr>
          <p:cNvPr id="47" name="Content">
            <a:extLst>
              <a:ext uri="{FF2B5EF4-FFF2-40B4-BE49-F238E27FC236}">
                <a16:creationId xmlns:a16="http://schemas.microsoft.com/office/drawing/2014/main" xmlns="" id="{959C53B5-E430-4D9F-876F-E7485EDAF825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818255" y="2308850"/>
            <a:ext cx="1800493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 </a:t>
            </a:r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repositorio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8" name="Imagen 47">
            <a:extLst>
              <a:ext uri="{FF2B5EF4-FFF2-40B4-BE49-F238E27FC236}">
                <a16:creationId xmlns:a16="http://schemas.microsoft.com/office/drawing/2014/main" xmlns="" id="{019E1120-5DEF-4168-A30F-835E8096A98E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25" y="2832632"/>
            <a:ext cx="356972" cy="356972"/>
          </a:xfrm>
          <a:prstGeom prst="rect">
            <a:avLst/>
          </a:prstGeom>
        </p:spPr>
      </p:pic>
      <p:sp>
        <p:nvSpPr>
          <p:cNvPr id="49" name="Content">
            <a:extLst>
              <a:ext uri="{FF2B5EF4-FFF2-40B4-BE49-F238E27FC236}">
                <a16:creationId xmlns:a16="http://schemas.microsoft.com/office/drawing/2014/main" xmlns="" id="{AEA655B2-1AE9-4EED-8632-A44311B7C401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813685" y="2883960"/>
            <a:ext cx="1717137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Compartidos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0" name="Imagen 49">
            <a:hlinkClick r:id="rId40" action="ppaction://hlinksldjump"/>
            <a:extLst>
              <a:ext uri="{FF2B5EF4-FFF2-40B4-BE49-F238E27FC236}">
                <a16:creationId xmlns:a16="http://schemas.microsoft.com/office/drawing/2014/main" xmlns="" id="{82D96681-5B5D-4070-9EA9-61964FE90828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2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25" y="6253123"/>
            <a:ext cx="356972" cy="356972"/>
          </a:xfrm>
          <a:prstGeom prst="rect">
            <a:avLst/>
          </a:prstGeom>
        </p:spPr>
      </p:pic>
      <p:sp>
        <p:nvSpPr>
          <p:cNvPr id="51" name="Content">
            <a:hlinkClick r:id="rId40" action="ppaction://hlinksldjump"/>
            <a:extLst>
              <a:ext uri="{FF2B5EF4-FFF2-40B4-BE49-F238E27FC236}">
                <a16:creationId xmlns:a16="http://schemas.microsoft.com/office/drawing/2014/main" xmlns="" id="{AC4943C1-3710-4AC1-891A-5F6C2CE72E76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813685" y="6304451"/>
            <a:ext cx="696024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Salir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2" name="ScrollbarVertical">
            <a:extLst>
              <a:ext uri="{FF2B5EF4-FFF2-40B4-BE49-F238E27FC236}">
                <a16:creationId xmlns:a16="http://schemas.microsoft.com/office/drawing/2014/main" xmlns="" id="{1BE74F99-CAF1-46B5-8E4C-2EAFC35E9178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11631668" y="2106806"/>
            <a:ext cx="248322" cy="4503289"/>
            <a:chOff x="4496659" y="1543109"/>
            <a:chExt cx="147992" cy="3562291"/>
          </a:xfrm>
        </p:grpSpPr>
        <p:sp>
          <p:nvSpPr>
            <p:cNvPr id="53" name="Background">
              <a:extLst>
                <a:ext uri="{FF2B5EF4-FFF2-40B4-BE49-F238E27FC236}">
                  <a16:creationId xmlns:a16="http://schemas.microsoft.com/office/drawing/2014/main" xmlns="" id="{13D68EAB-5A75-4722-B291-C3BB0EE9F55E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54" name="Slider">
              <a:extLst>
                <a:ext uri="{FF2B5EF4-FFF2-40B4-BE49-F238E27FC236}">
                  <a16:creationId xmlns:a16="http://schemas.microsoft.com/office/drawing/2014/main" xmlns="" id="{B0065A72-1915-4EB2-8DE3-14B6761DAC40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5" name="UpArrow">
              <a:extLst>
                <a:ext uri="{FF2B5EF4-FFF2-40B4-BE49-F238E27FC236}">
                  <a16:creationId xmlns:a16="http://schemas.microsoft.com/office/drawing/2014/main" xmlns="" id="{9FFEA258-015E-476C-BBA0-5DF1FDF5A666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6" name="DownArrow">
              <a:extLst>
                <a:ext uri="{FF2B5EF4-FFF2-40B4-BE49-F238E27FC236}">
                  <a16:creationId xmlns:a16="http://schemas.microsoft.com/office/drawing/2014/main" xmlns="" id="{A1285695-2680-44A0-8386-2A5CF1B79607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xmlns="" id="{C87738AA-3BAB-4E58-8DEC-4C44423EEFE5}"/>
              </a:ext>
            </a:extLst>
          </p:cNvPr>
          <p:cNvGrpSpPr/>
          <p:nvPr/>
        </p:nvGrpSpPr>
        <p:grpSpPr>
          <a:xfrm>
            <a:off x="3112336" y="2111117"/>
            <a:ext cx="1800000" cy="2708077"/>
            <a:chOff x="3112336" y="2111117"/>
            <a:chExt cx="1800000" cy="2708077"/>
          </a:xfrm>
        </p:grpSpPr>
        <p:sp>
          <p:nvSpPr>
            <p:cNvPr id="46" name="Rectángulo: esquinas redondeadas 45">
              <a:extLst>
                <a:ext uri="{FF2B5EF4-FFF2-40B4-BE49-F238E27FC236}">
                  <a16:creationId xmlns:a16="http://schemas.microsoft.com/office/drawing/2014/main" xmlns="" id="{F213C414-8105-4322-BCBC-4B4F3DBB00FB}"/>
                </a:ext>
              </a:extLst>
            </p:cNvPr>
            <p:cNvSpPr/>
            <p:nvPr/>
          </p:nvSpPr>
          <p:spPr>
            <a:xfrm>
              <a:off x="3112336" y="2111117"/>
              <a:ext cx="1800000" cy="270807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60" name="Imagen 59">
              <a:extLst>
                <a:ext uri="{FF2B5EF4-FFF2-40B4-BE49-F238E27FC236}">
                  <a16:creationId xmlns:a16="http://schemas.microsoft.com/office/drawing/2014/main" xmlns="" id="{83E34E83-8624-403F-8407-8BB993E64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711" y="2246264"/>
              <a:ext cx="1572180" cy="1572180"/>
            </a:xfrm>
            <a:prstGeom prst="rect">
              <a:avLst/>
            </a:prstGeom>
          </p:spPr>
        </p:pic>
        <p:sp>
          <p:nvSpPr>
            <p:cNvPr id="62" name="Content">
              <a:extLst>
                <a:ext uri="{FF2B5EF4-FFF2-40B4-BE49-F238E27FC236}">
                  <a16:creationId xmlns:a16="http://schemas.microsoft.com/office/drawing/2014/main" xmlns="" id="{65B65484-29E1-4A02-95A9-EF03456E68D5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3144362" y="3847047"/>
              <a:ext cx="1276311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Ciclo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2018</a:t>
              </a:r>
            </a:p>
          </p:txBody>
        </p:sp>
        <p:sp>
          <p:nvSpPr>
            <p:cNvPr id="63" name="Content">
              <a:extLst>
                <a:ext uri="{FF2B5EF4-FFF2-40B4-BE49-F238E27FC236}">
                  <a16:creationId xmlns:a16="http://schemas.microsoft.com/office/drawing/2014/main" xmlns="" id="{3142B693-6972-46D2-BCDD-A8FC946485FB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3144362" y="4188512"/>
              <a:ext cx="1532792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octubre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 2018</a:t>
              </a:r>
            </a:p>
          </p:txBody>
        </p:sp>
      </p:grpSp>
      <p:grpSp>
        <p:nvGrpSpPr>
          <p:cNvPr id="80" name="Grupo 79">
            <a:extLst>
              <a:ext uri="{FF2B5EF4-FFF2-40B4-BE49-F238E27FC236}">
                <a16:creationId xmlns:a16="http://schemas.microsoft.com/office/drawing/2014/main" xmlns="" id="{F8A6F269-F6B5-4389-8E02-C0009DD567E4}"/>
              </a:ext>
            </a:extLst>
          </p:cNvPr>
          <p:cNvGrpSpPr/>
          <p:nvPr/>
        </p:nvGrpSpPr>
        <p:grpSpPr>
          <a:xfrm>
            <a:off x="5144673" y="2111117"/>
            <a:ext cx="1800000" cy="2708077"/>
            <a:chOff x="3112336" y="2111117"/>
            <a:chExt cx="1800000" cy="2708077"/>
          </a:xfrm>
        </p:grpSpPr>
        <p:sp>
          <p:nvSpPr>
            <p:cNvPr id="81" name="Rectángulo: esquinas redondeadas 80">
              <a:extLst>
                <a:ext uri="{FF2B5EF4-FFF2-40B4-BE49-F238E27FC236}">
                  <a16:creationId xmlns:a16="http://schemas.microsoft.com/office/drawing/2014/main" xmlns="" id="{ADF1EA10-0E67-4E27-9D32-56AA0E79691B}"/>
                </a:ext>
              </a:extLst>
            </p:cNvPr>
            <p:cNvSpPr/>
            <p:nvPr/>
          </p:nvSpPr>
          <p:spPr>
            <a:xfrm>
              <a:off x="3112336" y="2111117"/>
              <a:ext cx="1800000" cy="270807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82" name="Imagen 81">
              <a:extLst>
                <a:ext uri="{FF2B5EF4-FFF2-40B4-BE49-F238E27FC236}">
                  <a16:creationId xmlns:a16="http://schemas.microsoft.com/office/drawing/2014/main" xmlns="" id="{E4B897CE-E5DA-423E-B9B4-AFA281A2A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711" y="2246264"/>
              <a:ext cx="1572180" cy="1572180"/>
            </a:xfrm>
            <a:prstGeom prst="rect">
              <a:avLst/>
            </a:prstGeom>
          </p:spPr>
        </p:pic>
        <p:sp>
          <p:nvSpPr>
            <p:cNvPr id="83" name="Content">
              <a:extLst>
                <a:ext uri="{FF2B5EF4-FFF2-40B4-BE49-F238E27FC236}">
                  <a16:creationId xmlns:a16="http://schemas.microsoft.com/office/drawing/2014/main" xmlns="" id="{C888A4A2-7769-4FA0-8CBB-E634AE82FB5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3144362" y="3847047"/>
              <a:ext cx="158088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Ciclo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2018 (2)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xmlns="" id="{B8789167-3159-49FD-943C-895E7B2E0F37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3144362" y="4188512"/>
              <a:ext cx="1547218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octubre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 2018</a:t>
              </a:r>
            </a:p>
          </p:txBody>
        </p:sp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xmlns="" id="{4582EB1A-E4CD-4929-B93B-D07856FD5D79}"/>
              </a:ext>
            </a:extLst>
          </p:cNvPr>
          <p:cNvGrpSpPr/>
          <p:nvPr/>
        </p:nvGrpSpPr>
        <p:grpSpPr>
          <a:xfrm>
            <a:off x="7176913" y="2106806"/>
            <a:ext cx="1800000" cy="2708077"/>
            <a:chOff x="3112336" y="2111117"/>
            <a:chExt cx="1800000" cy="2708077"/>
          </a:xfrm>
        </p:grpSpPr>
        <p:sp>
          <p:nvSpPr>
            <p:cNvPr id="86" name="Rectángulo: esquinas redondeadas 85">
              <a:extLst>
                <a:ext uri="{FF2B5EF4-FFF2-40B4-BE49-F238E27FC236}">
                  <a16:creationId xmlns:a16="http://schemas.microsoft.com/office/drawing/2014/main" xmlns="" id="{D4BBD192-F685-4A4D-A986-27754F5DB52B}"/>
                </a:ext>
              </a:extLst>
            </p:cNvPr>
            <p:cNvSpPr/>
            <p:nvPr/>
          </p:nvSpPr>
          <p:spPr>
            <a:xfrm>
              <a:off x="3112336" y="2111117"/>
              <a:ext cx="1800000" cy="270807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87" name="Imagen 86">
              <a:extLst>
                <a:ext uri="{FF2B5EF4-FFF2-40B4-BE49-F238E27FC236}">
                  <a16:creationId xmlns:a16="http://schemas.microsoft.com/office/drawing/2014/main" xmlns="" id="{86575A8E-F65C-43C9-9D1F-E5C5A1C1B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711" y="2246264"/>
              <a:ext cx="1572180" cy="1572180"/>
            </a:xfrm>
            <a:prstGeom prst="rect">
              <a:avLst/>
            </a:prstGeom>
          </p:spPr>
        </p:pic>
        <p:sp>
          <p:nvSpPr>
            <p:cNvPr id="88" name="Content">
              <a:extLst>
                <a:ext uri="{FF2B5EF4-FFF2-40B4-BE49-F238E27FC236}">
                  <a16:creationId xmlns:a16="http://schemas.microsoft.com/office/drawing/2014/main" xmlns="" id="{22F43AE9-859E-474B-A03F-63E599C7D683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3144362" y="3847047"/>
              <a:ext cx="1584088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Ciclo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2018 (3)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xmlns="" id="{3F63BCC1-DE15-4156-B1AA-96FE7B2C2318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3144362" y="4188512"/>
              <a:ext cx="1545616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18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octubre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 2018</a:t>
              </a:r>
            </a:p>
          </p:txBody>
        </p:sp>
      </p:grpSp>
      <p:grpSp>
        <p:nvGrpSpPr>
          <p:cNvPr id="90" name="Grupo 89">
            <a:extLst>
              <a:ext uri="{FF2B5EF4-FFF2-40B4-BE49-F238E27FC236}">
                <a16:creationId xmlns:a16="http://schemas.microsoft.com/office/drawing/2014/main" xmlns="" id="{7B269B5D-C6FF-4EA7-AAFC-F847B9BAA52C}"/>
              </a:ext>
            </a:extLst>
          </p:cNvPr>
          <p:cNvGrpSpPr/>
          <p:nvPr/>
        </p:nvGrpSpPr>
        <p:grpSpPr>
          <a:xfrm>
            <a:off x="9209153" y="2106805"/>
            <a:ext cx="1800000" cy="2708077"/>
            <a:chOff x="3112336" y="2111117"/>
            <a:chExt cx="1800000" cy="2708077"/>
          </a:xfrm>
        </p:grpSpPr>
        <p:sp>
          <p:nvSpPr>
            <p:cNvPr id="91" name="Rectángulo: esquinas redondeadas 90">
              <a:extLst>
                <a:ext uri="{FF2B5EF4-FFF2-40B4-BE49-F238E27FC236}">
                  <a16:creationId xmlns:a16="http://schemas.microsoft.com/office/drawing/2014/main" xmlns="" id="{1BDB2C7E-6547-44A7-B9EC-7327B7071C8F}"/>
                </a:ext>
              </a:extLst>
            </p:cNvPr>
            <p:cNvSpPr/>
            <p:nvPr/>
          </p:nvSpPr>
          <p:spPr>
            <a:xfrm>
              <a:off x="3112336" y="2111117"/>
              <a:ext cx="1800000" cy="270807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92" name="Imagen 91">
              <a:extLst>
                <a:ext uri="{FF2B5EF4-FFF2-40B4-BE49-F238E27FC236}">
                  <a16:creationId xmlns:a16="http://schemas.microsoft.com/office/drawing/2014/main" xmlns="" id="{98FD5791-45B8-4DB8-AED8-9174F138E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711" y="2246264"/>
              <a:ext cx="1572180" cy="1572180"/>
            </a:xfrm>
            <a:prstGeom prst="rect">
              <a:avLst/>
            </a:prstGeom>
          </p:spPr>
        </p:pic>
        <p:sp>
          <p:nvSpPr>
            <p:cNvPr id="93" name="Content">
              <a:extLst>
                <a:ext uri="{FF2B5EF4-FFF2-40B4-BE49-F238E27FC236}">
                  <a16:creationId xmlns:a16="http://schemas.microsoft.com/office/drawing/2014/main" xmlns="" id="{71393629-95E1-4F48-B5D6-49A1C2FE4A95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144362" y="3847047"/>
              <a:ext cx="1136850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Alumnos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xmlns="" id="{73BDB1BB-F031-4077-B75A-AA9DE1186258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3144362" y="4188512"/>
              <a:ext cx="1568058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octubre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 2018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xmlns="" id="{D7283A9F-BB29-4557-9954-253C9DFD4504}"/>
              </a:ext>
            </a:extLst>
          </p:cNvPr>
          <p:cNvGrpSpPr/>
          <p:nvPr/>
        </p:nvGrpSpPr>
        <p:grpSpPr>
          <a:xfrm>
            <a:off x="3112336" y="5010267"/>
            <a:ext cx="1800000" cy="1741694"/>
            <a:chOff x="3112336" y="2111117"/>
            <a:chExt cx="1800000" cy="2708077"/>
          </a:xfrm>
        </p:grpSpPr>
        <p:sp>
          <p:nvSpPr>
            <p:cNvPr id="96" name="Rectángulo: esquinas redondeadas 95">
              <a:extLst>
                <a:ext uri="{FF2B5EF4-FFF2-40B4-BE49-F238E27FC236}">
                  <a16:creationId xmlns:a16="http://schemas.microsoft.com/office/drawing/2014/main" xmlns="" id="{855160F7-6435-4BC7-970C-F2172ED54D96}"/>
                </a:ext>
              </a:extLst>
            </p:cNvPr>
            <p:cNvSpPr/>
            <p:nvPr/>
          </p:nvSpPr>
          <p:spPr>
            <a:xfrm>
              <a:off x="3112336" y="2111117"/>
              <a:ext cx="1800000" cy="270807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97" name="Imagen 96">
              <a:extLst>
                <a:ext uri="{FF2B5EF4-FFF2-40B4-BE49-F238E27FC236}">
                  <a16:creationId xmlns:a16="http://schemas.microsoft.com/office/drawing/2014/main" xmlns="" id="{12B4EA24-375F-45CB-BAEC-6CAEC6CD7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711" y="2246263"/>
              <a:ext cx="1572180" cy="2427446"/>
            </a:xfrm>
            <a:prstGeom prst="rect">
              <a:avLst/>
            </a:prstGeom>
          </p:spPr>
        </p:pic>
      </p:grpSp>
      <p:sp>
        <p:nvSpPr>
          <p:cNvPr id="100" name="Rectángulo: esquinas redondeadas 99">
            <a:extLst>
              <a:ext uri="{FF2B5EF4-FFF2-40B4-BE49-F238E27FC236}">
                <a16:creationId xmlns:a16="http://schemas.microsoft.com/office/drawing/2014/main" xmlns="" id="{A1BF544A-9A78-4781-8CBE-655B391EDFED}"/>
              </a:ext>
            </a:extLst>
          </p:cNvPr>
          <p:cNvSpPr/>
          <p:nvPr/>
        </p:nvSpPr>
        <p:spPr>
          <a:xfrm>
            <a:off x="3112336" y="6555124"/>
            <a:ext cx="1800000" cy="19683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1" name="Rectángulo: esquinas redondeadas 100">
            <a:extLst>
              <a:ext uri="{FF2B5EF4-FFF2-40B4-BE49-F238E27FC236}">
                <a16:creationId xmlns:a16="http://schemas.microsoft.com/office/drawing/2014/main" xmlns="" id="{E58F19F7-6331-4D75-A4E1-48CCB689F25C}"/>
              </a:ext>
            </a:extLst>
          </p:cNvPr>
          <p:cNvSpPr/>
          <p:nvPr/>
        </p:nvSpPr>
        <p:spPr>
          <a:xfrm rot="5400000">
            <a:off x="2739030" y="6173560"/>
            <a:ext cx="943447" cy="19683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Rectángulo: esquinas redondeadas 101">
            <a:extLst>
              <a:ext uri="{FF2B5EF4-FFF2-40B4-BE49-F238E27FC236}">
                <a16:creationId xmlns:a16="http://schemas.microsoft.com/office/drawing/2014/main" xmlns="" id="{95D7FA7C-F8FC-4ED9-A6A8-DADE687854AC}"/>
              </a:ext>
            </a:extLst>
          </p:cNvPr>
          <p:cNvSpPr/>
          <p:nvPr/>
        </p:nvSpPr>
        <p:spPr>
          <a:xfrm rot="5400000">
            <a:off x="4343889" y="6154705"/>
            <a:ext cx="943447" cy="19683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64" name="Grupo 63">
            <a:extLst>
              <a:ext uri="{FF2B5EF4-FFF2-40B4-BE49-F238E27FC236}">
                <a16:creationId xmlns:a16="http://schemas.microsoft.com/office/drawing/2014/main" xmlns="" id="{52157591-E0C1-4BD2-BC7E-50CB959040A2}"/>
              </a:ext>
            </a:extLst>
          </p:cNvPr>
          <p:cNvGrpSpPr/>
          <p:nvPr/>
        </p:nvGrpSpPr>
        <p:grpSpPr>
          <a:xfrm>
            <a:off x="7867476" y="3567261"/>
            <a:ext cx="1545616" cy="1526461"/>
            <a:chOff x="6531238" y="3628445"/>
            <a:chExt cx="1545616" cy="1526461"/>
          </a:xfrm>
        </p:grpSpPr>
        <p:sp>
          <p:nvSpPr>
            <p:cNvPr id="103" name="Rectángulo: esquinas redondeadas 102">
              <a:extLst>
                <a:ext uri="{FF2B5EF4-FFF2-40B4-BE49-F238E27FC236}">
                  <a16:creationId xmlns:a16="http://schemas.microsoft.com/office/drawing/2014/main" xmlns="" id="{E018261E-D1BA-4EFA-9023-4292CF28D8E0}"/>
                </a:ext>
              </a:extLst>
            </p:cNvPr>
            <p:cNvSpPr/>
            <p:nvPr/>
          </p:nvSpPr>
          <p:spPr>
            <a:xfrm>
              <a:off x="6531238" y="3628445"/>
              <a:ext cx="1545616" cy="1526461"/>
            </a:xfrm>
            <a:prstGeom prst="roundRect">
              <a:avLst>
                <a:gd name="adj" fmla="val 776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4" name="Imagen 103">
              <a:extLst>
                <a:ext uri="{FF2B5EF4-FFF2-40B4-BE49-F238E27FC236}">
                  <a16:creationId xmlns:a16="http://schemas.microsoft.com/office/drawing/2014/main" xmlns="" id="{80AEBD50-7D21-4681-AAF8-667EF265A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3446" y="3831110"/>
              <a:ext cx="453370" cy="453370"/>
            </a:xfrm>
            <a:prstGeom prst="rect">
              <a:avLst/>
            </a:prstGeom>
          </p:spPr>
        </p:pic>
        <p:pic>
          <p:nvPicPr>
            <p:cNvPr id="105" name="Imagen 104">
              <a:extLst>
                <a:ext uri="{FF2B5EF4-FFF2-40B4-BE49-F238E27FC236}">
                  <a16:creationId xmlns:a16="http://schemas.microsoft.com/office/drawing/2014/main" xmlns="" id="{E899F533-3225-4150-B2F0-3AFFC5DF2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8329" y="3826261"/>
              <a:ext cx="453370" cy="453370"/>
            </a:xfrm>
            <a:prstGeom prst="rect">
              <a:avLst/>
            </a:prstGeom>
          </p:spPr>
        </p:pic>
        <p:pic>
          <p:nvPicPr>
            <p:cNvPr id="106" name="Imagen 105">
              <a:extLst>
                <a:ext uri="{FF2B5EF4-FFF2-40B4-BE49-F238E27FC236}">
                  <a16:creationId xmlns:a16="http://schemas.microsoft.com/office/drawing/2014/main" xmlns="" id="{7E8D4384-9848-4594-9F18-11F0EA82B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9504" y="4546473"/>
              <a:ext cx="453370" cy="453370"/>
            </a:xfrm>
            <a:prstGeom prst="rect">
              <a:avLst/>
            </a:prstGeom>
          </p:spPr>
        </p:pic>
      </p:grpSp>
      <p:pic>
        <p:nvPicPr>
          <p:cNvPr id="109" name="Imagen 108">
            <a:hlinkClick r:id="rId40" action="ppaction://hlinksldjump"/>
            <a:extLst>
              <a:ext uri="{FF2B5EF4-FFF2-40B4-BE49-F238E27FC236}">
                <a16:creationId xmlns:a16="http://schemas.microsoft.com/office/drawing/2014/main" xmlns="" id="{8EAF6471-4E54-4A80-8A7E-CC376F7D036F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67" y="3988886"/>
            <a:ext cx="356972" cy="356972"/>
          </a:xfrm>
          <a:prstGeom prst="rect">
            <a:avLst/>
          </a:prstGeom>
        </p:spPr>
      </p:pic>
      <p:sp>
        <p:nvSpPr>
          <p:cNvPr id="110" name="Content">
            <a:hlinkClick r:id="rId40" action="ppaction://hlinksldjump"/>
            <a:extLst>
              <a:ext uri="{FF2B5EF4-FFF2-40B4-BE49-F238E27FC236}">
                <a16:creationId xmlns:a16="http://schemas.microsoft.com/office/drawing/2014/main" xmlns="" id="{8872DF6A-9587-4E91-B416-943E3D922E67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24827" y="4040214"/>
            <a:ext cx="797013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Perfíl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8" name="Imagen 97">
            <a:extLst>
              <a:ext uri="{FF2B5EF4-FFF2-40B4-BE49-F238E27FC236}">
                <a16:creationId xmlns:a16="http://schemas.microsoft.com/office/drawing/2014/main" xmlns="" id="{7882B9C7-858E-4C40-B167-358E978B3A47}"/>
              </a:ext>
            </a:extLst>
          </p:cNvPr>
          <p:cNvPicPr>
            <a:picLocks noChangeAspect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67" y="3408861"/>
            <a:ext cx="356972" cy="356972"/>
          </a:xfrm>
          <a:prstGeom prst="rect">
            <a:avLst/>
          </a:prstGeom>
        </p:spPr>
      </p:pic>
      <p:sp>
        <p:nvSpPr>
          <p:cNvPr id="99" name="Content">
            <a:extLst>
              <a:ext uri="{FF2B5EF4-FFF2-40B4-BE49-F238E27FC236}">
                <a16:creationId xmlns:a16="http://schemas.microsoft.com/office/drawing/2014/main" xmlns="" id="{4C59270A-40AF-454A-8F4F-853745605ABB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824827" y="3460189"/>
            <a:ext cx="974947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Nuevo</a:t>
            </a:r>
          </a:p>
        </p:txBody>
      </p:sp>
      <p:sp>
        <p:nvSpPr>
          <p:cNvPr id="2" name="1 Rectángulo"/>
          <p:cNvSpPr/>
          <p:nvPr/>
        </p:nvSpPr>
        <p:spPr>
          <a:xfrm>
            <a:off x="101600" y="685159"/>
            <a:ext cx="11988800" cy="6058543"/>
          </a:xfrm>
          <a:prstGeom prst="rect">
            <a:avLst/>
          </a:prstGeom>
          <a:gradFill>
            <a:gsLst>
              <a:gs pos="0">
                <a:schemeClr val="dk1">
                  <a:satMod val="105000"/>
                  <a:tint val="67000"/>
                  <a:alpha val="0"/>
                  <a:lumMod val="78000"/>
                  <a:lumOff val="22000"/>
                </a:schemeClr>
              </a:gs>
              <a:gs pos="91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ontent">
            <a:hlinkClick r:id="rId52" action="ppaction://hlinksldjump"/>
            <a:extLst>
              <a:ext uri="{FF2B5EF4-FFF2-40B4-BE49-F238E27FC236}">
                <a16:creationId xmlns:a16="http://schemas.microsoft.com/office/drawing/2014/main" xmlns="" id="{84B7AF37-DA67-495E-A89B-0DCD9D2DC409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3397688" y="2485821"/>
            <a:ext cx="6111253" cy="257019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116" name="Content">
            <a:hlinkClick r:id="rId52" action="ppaction://hlinksldjump"/>
            <a:extLst>
              <a:ext uri="{FF2B5EF4-FFF2-40B4-BE49-F238E27FC236}">
                <a16:creationId xmlns:a16="http://schemas.microsoft.com/office/drawing/2014/main" xmlns="" id="{26A813F6-1875-4506-9F9B-F3911D786501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7226694" y="4514945"/>
            <a:ext cx="1389507" cy="3644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cs typeface="Segoe UI" pitchFamily="34" charset="0"/>
              </a:rPr>
              <a:t>Cancelar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117" name="Content">
            <a:extLst>
              <a:ext uri="{FF2B5EF4-FFF2-40B4-BE49-F238E27FC236}">
                <a16:creationId xmlns:a16="http://schemas.microsoft.com/office/drawing/2014/main" xmlns="" id="{4A77312A-23B7-4842-B850-7AC7FBF7BA9D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3931122" y="3418137"/>
            <a:ext cx="1105839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Nombre</a:t>
            </a:r>
            <a:r>
              <a:rPr lang="en-US" dirty="0" smtClean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8" name="Content">
            <a:extLst>
              <a:ext uri="{FF2B5EF4-FFF2-40B4-BE49-F238E27FC236}">
                <a16:creationId xmlns:a16="http://schemas.microsoft.com/office/drawing/2014/main" xmlns="" id="{95DB28CE-5E11-483C-96F0-7F42025329EA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5147219" y="3467048"/>
            <a:ext cx="3334065" cy="27425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Segoe UI" pitchFamily="34" charset="0"/>
              </a:rPr>
              <a:t>Registro_calificaciones_LIS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119" name="118 CuadroTexto"/>
          <p:cNvSpPr txBox="1"/>
          <p:nvPr/>
        </p:nvSpPr>
        <p:spPr>
          <a:xfrm>
            <a:off x="4484042" y="2685875"/>
            <a:ext cx="4175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 smtClean="0"/>
              <a:t>Nuevo documento</a:t>
            </a:r>
            <a:endParaRPr lang="es-MX" sz="3200" b="1" dirty="0"/>
          </a:p>
        </p:txBody>
      </p:sp>
      <p:sp>
        <p:nvSpPr>
          <p:cNvPr id="120" name="Content">
            <a:hlinkClick r:id="rId52" action="ppaction://hlinksldjump"/>
            <a:extLst>
              <a:ext uri="{FF2B5EF4-FFF2-40B4-BE49-F238E27FC236}">
                <a16:creationId xmlns:a16="http://schemas.microsoft.com/office/drawing/2014/main" xmlns="" id="{84B7AF37-DA67-495E-A89B-0DCD9D2DC409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4717194" y="4529768"/>
            <a:ext cx="2417439" cy="3644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 smtClean="0">
                <a:solidFill>
                  <a:srgbClr val="000000"/>
                </a:solidFill>
                <a:latin typeface="Raleway" panose="020B0503030101060003" pitchFamily="34" charset="0"/>
                <a:cs typeface="Segoe UI" pitchFamily="34" charset="0"/>
              </a:rPr>
              <a:t>Crear</a:t>
            </a:r>
            <a:r>
              <a:rPr lang="en-US" sz="2000" dirty="0" smtClean="0">
                <a:solidFill>
                  <a:srgbClr val="000000"/>
                </a:solidFill>
                <a:latin typeface="Raleway" panose="020B0503030101060003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Raleway" panose="020B0503030101060003" pitchFamily="34" charset="0"/>
                <a:cs typeface="Segoe UI" pitchFamily="34" charset="0"/>
              </a:rPr>
              <a:t>documento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107" name="Content">
            <a:extLst>
              <a:ext uri="{FF2B5EF4-FFF2-40B4-BE49-F238E27FC236}">
                <a16:creationId xmlns:a16="http://schemas.microsoft.com/office/drawing/2014/main" xmlns="" id="{4A77312A-23B7-4842-B850-7AC7FBF7BA9D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3910758" y="3816923"/>
            <a:ext cx="1319315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Extensión</a:t>
            </a:r>
            <a:r>
              <a:rPr lang="en-US" dirty="0" smtClean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8" name="Content">
            <a:extLst>
              <a:ext uri="{FF2B5EF4-FFF2-40B4-BE49-F238E27FC236}">
                <a16:creationId xmlns:a16="http://schemas.microsoft.com/office/drawing/2014/main" xmlns="" id="{95DB28CE-5E11-483C-96F0-7F42025329EA}"/>
              </a:ext>
            </a:extLst>
          </p:cNvPr>
          <p:cNvSpPr/>
          <p:nvPr>
            <p:custDataLst>
              <p:custData r:id="rId18"/>
            </p:custDataLst>
          </p:nvPr>
        </p:nvSpPr>
        <p:spPr>
          <a:xfrm>
            <a:off x="5147219" y="3865834"/>
            <a:ext cx="3334065" cy="27425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Segoe UI" pitchFamily="34" charset="0"/>
              </a:rPr>
              <a:t>Documento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Segoe UI" pitchFamily="34" charset="0"/>
              </a:rPr>
              <a:t> de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Segoe UI" pitchFamily="34" charset="0"/>
              </a:rPr>
              <a:t>texto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Segoe UI" pitchFamily="34" charset="0"/>
              </a:rPr>
              <a:t> (.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Segoe UI" pitchFamily="34" charset="0"/>
              </a:rPr>
              <a:t>docx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cs typeface="Segoe UI" pitchFamily="34" charset="0"/>
              </a:rPr>
              <a:t>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35" name="34 Rectángulo"/>
          <p:cNvSpPr/>
          <p:nvPr/>
        </p:nvSpPr>
        <p:spPr>
          <a:xfrm>
            <a:off x="8231483" y="3865834"/>
            <a:ext cx="240627" cy="2742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36 Triángulo isósceles"/>
          <p:cNvSpPr/>
          <p:nvPr/>
        </p:nvSpPr>
        <p:spPr>
          <a:xfrm rot="10800000">
            <a:off x="8258779" y="3865834"/>
            <a:ext cx="199683" cy="27425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975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xmlns="" id="{939ECCBA-94D9-4CBE-9B2C-85073B00238A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xmlns="" id="{21B141B3-F0A8-4B59-AB9F-E5FBFEE8220C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xmlns="" id="{80EB6A00-6C6D-49B0-A75C-5D759666FA53}"/>
                </a:ext>
              </a:extLst>
            </p:cNvPr>
            <p:cNvSpPr txBox="1"/>
            <p:nvPr/>
          </p:nvSpPr>
          <p:spPr>
            <a:xfrm>
              <a:off x="22515" y="22341"/>
              <a:ext cx="172403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Repositorio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UV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xmlns="" id="{A88DDE5D-CA7B-4F23-9663-DEC059383F67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xmlns="" id="{8C90DF0B-22F2-4EF5-808E-91B0E8E7682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xmlns="" id="{850D3FCB-A036-42EE-8C8D-22F137BB7DF6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xmlns="" id="{F8E078E3-A955-4F2B-99F0-E5AB8676640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xmlns="" id="{AD94EDDB-5D7D-423B-ABBF-27709982DFDB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xmlns="" id="{A942A2E1-7657-44DA-AA8C-0516439851A8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xmlns="" id="{A48EB436-AD18-418A-A3A2-C668586D7FF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xmlns="" id="{CAD62900-77CA-430E-BEEC-40DADA69B796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xmlns="" id="{A88544A0-E575-40EC-9499-4C3714C4282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xmlns="" id="{FD95A1D0-FD4E-41DE-9A79-0A42998AA98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xmlns="" id="{448A67CF-F47C-4391-8E97-63CD566D5A5A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xmlns="" id="{6E95B930-6DC7-46B3-A96A-E0470137DAB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xmlns="" id="{B73FE404-167A-4A45-A0E2-F0BBC74EC1F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xmlns="" id="{4134BBAF-2757-4D9C-8D0F-C45F631514E5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xmlns="" id="{D43FC607-E75A-417B-8F27-76FBD380F5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xmlns="" id="{D6CFB0E4-7B90-4343-B7FF-EC27787B65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xmlns="" id="{34598032-3E59-46C8-922F-B3D5BFFFC1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xmlns="" id="{EC836544-AE78-47FB-A93D-0D7D01A0EC1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xmlns="" id="{ADC9B5C3-D90C-47C5-AFD1-F9009EE1E273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http://www.repositoriouv.mx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xmlns="" id="{5C9E0319-0399-499F-95F7-29BC6B8F88B6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xmlns="" id="{FEBF1E03-F8C2-4954-A228-9DF266DDDA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xmlns="" id="{E72163D2-D036-49AE-B68B-8B104C6C87C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xmlns="" id="{8A1BA794-5D04-4AAB-8208-5FAFDE4C6A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xmlns="" id="{E489278D-4D3F-403B-BC1A-A2F2D56C54C3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xmlns="" id="{E79B5E07-E436-4B6A-B3EC-97C87A23C74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xmlns="" id="{563CA86A-B5F5-4C0A-BEDD-398DA4940200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xmlns="" id="{4A77312A-23B7-4842-B850-7AC7FBF7BA9D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9927920" y="889990"/>
            <a:ext cx="2092239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Juan Carlos </a:t>
            </a:r>
          </a:p>
          <a:p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Pérez Arriaga</a:t>
            </a:r>
          </a:p>
        </p:txBody>
      </p:sp>
      <p:sp>
        <p:nvSpPr>
          <p:cNvPr id="44" name="Tile">
            <a:extLst>
              <a:ext uri="{FF2B5EF4-FFF2-40B4-BE49-F238E27FC236}">
                <a16:creationId xmlns:a16="http://schemas.microsoft.com/office/drawing/2014/main" xmlns="" id="{0FEE1A62-912F-435C-A66D-F1D5354E6D8F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08796" y="685159"/>
            <a:ext cx="2771203" cy="60668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xmlns="" id="{67F08243-17E6-4464-978D-AE81A590CD79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218185" y="642375"/>
            <a:ext cx="1648208" cy="127727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U</a:t>
            </a:r>
            <a:r>
              <a:rPr lang="en-US" sz="8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V</a:t>
            </a:r>
          </a:p>
        </p:txBody>
      </p:sp>
      <p:pic>
        <p:nvPicPr>
          <p:cNvPr id="36" name="Imagen 35" descr="Imagen que contiene gráficos vectoriales&#10;&#10;Descripción generada con confianza muy alta">
            <a:extLst>
              <a:ext uri="{FF2B5EF4-FFF2-40B4-BE49-F238E27FC236}">
                <a16:creationId xmlns:a16="http://schemas.microsoft.com/office/drawing/2014/main" xmlns="" id="{21D687BF-879D-492D-9FAF-09F5777B0B0A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393" y="889990"/>
            <a:ext cx="924668" cy="924668"/>
          </a:xfrm>
          <a:prstGeom prst="rect">
            <a:avLst/>
          </a:prstGeom>
        </p:spPr>
      </p:pic>
      <p:pic>
        <p:nvPicPr>
          <p:cNvPr id="1026" name="Picture 2" descr="Image result for usuario png">
            <a:hlinkClick r:id="rId32"/>
            <a:extLst>
              <a:ext uri="{FF2B5EF4-FFF2-40B4-BE49-F238E27FC236}">
                <a16:creationId xmlns:a16="http://schemas.microsoft.com/office/drawing/2014/main" xmlns="" id="{7BC667D3-3554-40C6-8055-A936802ED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061" y="892831"/>
            <a:ext cx="776359" cy="77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ile">
            <a:extLst>
              <a:ext uri="{FF2B5EF4-FFF2-40B4-BE49-F238E27FC236}">
                <a16:creationId xmlns:a16="http://schemas.microsoft.com/office/drawing/2014/main" xmlns="" id="{16A53C90-A8E8-4760-B373-AE7AC6041567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093360" y="1901648"/>
            <a:ext cx="878664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Imagen 44" descr="Imagen que contiene señal, objeto, reloj&#10;&#10;Descripción generada con confianza muy alta">
            <a:extLst>
              <a:ext uri="{FF2B5EF4-FFF2-40B4-BE49-F238E27FC236}">
                <a16:creationId xmlns:a16="http://schemas.microsoft.com/office/drawing/2014/main" xmlns="" id="{BA522396-1E44-444F-A71F-EA4DCC8DD271}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57" y="2257522"/>
            <a:ext cx="377249" cy="356972"/>
          </a:xfrm>
          <a:prstGeom prst="rect">
            <a:avLst/>
          </a:prstGeom>
        </p:spPr>
      </p:pic>
      <p:sp>
        <p:nvSpPr>
          <p:cNvPr id="47" name="Content">
            <a:extLst>
              <a:ext uri="{FF2B5EF4-FFF2-40B4-BE49-F238E27FC236}">
                <a16:creationId xmlns:a16="http://schemas.microsoft.com/office/drawing/2014/main" xmlns="" id="{959C53B5-E430-4D9F-876F-E7485EDAF825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818255" y="2308850"/>
            <a:ext cx="1800493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 </a:t>
            </a:r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repositorio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8" name="Imagen 47">
            <a:extLst>
              <a:ext uri="{FF2B5EF4-FFF2-40B4-BE49-F238E27FC236}">
                <a16:creationId xmlns:a16="http://schemas.microsoft.com/office/drawing/2014/main" xmlns="" id="{019E1120-5DEF-4168-A30F-835E8096A98E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25" y="2832632"/>
            <a:ext cx="356972" cy="356972"/>
          </a:xfrm>
          <a:prstGeom prst="rect">
            <a:avLst/>
          </a:prstGeom>
        </p:spPr>
      </p:pic>
      <p:sp>
        <p:nvSpPr>
          <p:cNvPr id="49" name="Content">
            <a:extLst>
              <a:ext uri="{FF2B5EF4-FFF2-40B4-BE49-F238E27FC236}">
                <a16:creationId xmlns:a16="http://schemas.microsoft.com/office/drawing/2014/main" xmlns="" id="{AEA655B2-1AE9-4EED-8632-A44311B7C401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813685" y="2883960"/>
            <a:ext cx="1717137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Compartidos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0" name="Imagen 49">
            <a:hlinkClick r:id="rId36" action="ppaction://hlinksldjump"/>
            <a:extLst>
              <a:ext uri="{FF2B5EF4-FFF2-40B4-BE49-F238E27FC236}">
                <a16:creationId xmlns:a16="http://schemas.microsoft.com/office/drawing/2014/main" xmlns="" id="{82D96681-5B5D-4070-9EA9-61964FE90828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8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25" y="6253123"/>
            <a:ext cx="356972" cy="356972"/>
          </a:xfrm>
          <a:prstGeom prst="rect">
            <a:avLst/>
          </a:prstGeom>
        </p:spPr>
      </p:pic>
      <p:sp>
        <p:nvSpPr>
          <p:cNvPr id="51" name="Content">
            <a:hlinkClick r:id="rId36" action="ppaction://hlinksldjump"/>
            <a:extLst>
              <a:ext uri="{FF2B5EF4-FFF2-40B4-BE49-F238E27FC236}">
                <a16:creationId xmlns:a16="http://schemas.microsoft.com/office/drawing/2014/main" xmlns="" id="{AC4943C1-3710-4AC1-891A-5F6C2CE72E76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813685" y="6304451"/>
            <a:ext cx="696024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Salir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2" name="ScrollbarVertical">
            <a:extLst>
              <a:ext uri="{FF2B5EF4-FFF2-40B4-BE49-F238E27FC236}">
                <a16:creationId xmlns:a16="http://schemas.microsoft.com/office/drawing/2014/main" xmlns="" id="{1BE74F99-CAF1-46B5-8E4C-2EAFC35E9178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11631668" y="2106806"/>
            <a:ext cx="248322" cy="4503289"/>
            <a:chOff x="4496659" y="1543109"/>
            <a:chExt cx="147992" cy="3562291"/>
          </a:xfrm>
        </p:grpSpPr>
        <p:sp>
          <p:nvSpPr>
            <p:cNvPr id="53" name="Background">
              <a:extLst>
                <a:ext uri="{FF2B5EF4-FFF2-40B4-BE49-F238E27FC236}">
                  <a16:creationId xmlns:a16="http://schemas.microsoft.com/office/drawing/2014/main" xmlns="" id="{13D68EAB-5A75-4722-B291-C3BB0EE9F55E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54" name="Slider">
              <a:extLst>
                <a:ext uri="{FF2B5EF4-FFF2-40B4-BE49-F238E27FC236}">
                  <a16:creationId xmlns:a16="http://schemas.microsoft.com/office/drawing/2014/main" xmlns="" id="{B0065A72-1915-4EB2-8DE3-14B6761DAC40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5" name="UpArrow">
              <a:extLst>
                <a:ext uri="{FF2B5EF4-FFF2-40B4-BE49-F238E27FC236}">
                  <a16:creationId xmlns:a16="http://schemas.microsoft.com/office/drawing/2014/main" xmlns="" id="{9FFEA258-015E-476C-BBA0-5DF1FDF5A666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6" name="DownArrow">
              <a:extLst>
                <a:ext uri="{FF2B5EF4-FFF2-40B4-BE49-F238E27FC236}">
                  <a16:creationId xmlns:a16="http://schemas.microsoft.com/office/drawing/2014/main" xmlns="" id="{A1285695-2680-44A0-8386-2A5CF1B79607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xmlns="" id="{C87738AA-3BAB-4E58-8DEC-4C44423EEFE5}"/>
              </a:ext>
            </a:extLst>
          </p:cNvPr>
          <p:cNvGrpSpPr/>
          <p:nvPr/>
        </p:nvGrpSpPr>
        <p:grpSpPr>
          <a:xfrm>
            <a:off x="3112336" y="2111117"/>
            <a:ext cx="1800000" cy="2708077"/>
            <a:chOff x="3112336" y="2111117"/>
            <a:chExt cx="1800000" cy="2708077"/>
          </a:xfrm>
        </p:grpSpPr>
        <p:sp>
          <p:nvSpPr>
            <p:cNvPr id="46" name="Rectángulo: esquinas redondeadas 45">
              <a:extLst>
                <a:ext uri="{FF2B5EF4-FFF2-40B4-BE49-F238E27FC236}">
                  <a16:creationId xmlns:a16="http://schemas.microsoft.com/office/drawing/2014/main" xmlns="" id="{F213C414-8105-4322-BCBC-4B4F3DBB00FB}"/>
                </a:ext>
              </a:extLst>
            </p:cNvPr>
            <p:cNvSpPr/>
            <p:nvPr/>
          </p:nvSpPr>
          <p:spPr>
            <a:xfrm>
              <a:off x="3112336" y="2111117"/>
              <a:ext cx="1800000" cy="270807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60" name="Imagen 59">
              <a:extLst>
                <a:ext uri="{FF2B5EF4-FFF2-40B4-BE49-F238E27FC236}">
                  <a16:creationId xmlns:a16="http://schemas.microsoft.com/office/drawing/2014/main" xmlns="" id="{83E34E83-8624-403F-8407-8BB993E64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711" y="2246264"/>
              <a:ext cx="1572180" cy="1572180"/>
            </a:xfrm>
            <a:prstGeom prst="rect">
              <a:avLst/>
            </a:prstGeom>
          </p:spPr>
        </p:pic>
        <p:sp>
          <p:nvSpPr>
            <p:cNvPr id="62" name="Content">
              <a:extLst>
                <a:ext uri="{FF2B5EF4-FFF2-40B4-BE49-F238E27FC236}">
                  <a16:creationId xmlns:a16="http://schemas.microsoft.com/office/drawing/2014/main" xmlns="" id="{65B65484-29E1-4A02-95A9-EF03456E68D5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3144362" y="3847047"/>
              <a:ext cx="1276311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Ciclo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2018</a:t>
              </a:r>
            </a:p>
          </p:txBody>
        </p:sp>
        <p:sp>
          <p:nvSpPr>
            <p:cNvPr id="63" name="Content">
              <a:extLst>
                <a:ext uri="{FF2B5EF4-FFF2-40B4-BE49-F238E27FC236}">
                  <a16:creationId xmlns:a16="http://schemas.microsoft.com/office/drawing/2014/main" xmlns="" id="{3142B693-6972-46D2-BCDD-A8FC946485FB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3144362" y="4188512"/>
              <a:ext cx="1532792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octubre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 2018</a:t>
              </a:r>
            </a:p>
          </p:txBody>
        </p:sp>
      </p:grpSp>
      <p:grpSp>
        <p:nvGrpSpPr>
          <p:cNvPr id="80" name="Grupo 79">
            <a:extLst>
              <a:ext uri="{FF2B5EF4-FFF2-40B4-BE49-F238E27FC236}">
                <a16:creationId xmlns:a16="http://schemas.microsoft.com/office/drawing/2014/main" xmlns="" id="{F8A6F269-F6B5-4389-8E02-C0009DD567E4}"/>
              </a:ext>
            </a:extLst>
          </p:cNvPr>
          <p:cNvGrpSpPr/>
          <p:nvPr/>
        </p:nvGrpSpPr>
        <p:grpSpPr>
          <a:xfrm>
            <a:off x="5144673" y="2111117"/>
            <a:ext cx="1800000" cy="2708077"/>
            <a:chOff x="3112336" y="2111117"/>
            <a:chExt cx="1800000" cy="2708077"/>
          </a:xfrm>
        </p:grpSpPr>
        <p:sp>
          <p:nvSpPr>
            <p:cNvPr id="81" name="Rectángulo: esquinas redondeadas 80">
              <a:extLst>
                <a:ext uri="{FF2B5EF4-FFF2-40B4-BE49-F238E27FC236}">
                  <a16:creationId xmlns:a16="http://schemas.microsoft.com/office/drawing/2014/main" xmlns="" id="{ADF1EA10-0E67-4E27-9D32-56AA0E79691B}"/>
                </a:ext>
              </a:extLst>
            </p:cNvPr>
            <p:cNvSpPr/>
            <p:nvPr/>
          </p:nvSpPr>
          <p:spPr>
            <a:xfrm>
              <a:off x="3112336" y="2111117"/>
              <a:ext cx="1800000" cy="270807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82" name="Imagen 81">
              <a:extLst>
                <a:ext uri="{FF2B5EF4-FFF2-40B4-BE49-F238E27FC236}">
                  <a16:creationId xmlns:a16="http://schemas.microsoft.com/office/drawing/2014/main" xmlns="" id="{E4B897CE-E5DA-423E-B9B4-AFA281A2A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711" y="2246264"/>
              <a:ext cx="1572180" cy="1572180"/>
            </a:xfrm>
            <a:prstGeom prst="rect">
              <a:avLst/>
            </a:prstGeom>
          </p:spPr>
        </p:pic>
        <p:sp>
          <p:nvSpPr>
            <p:cNvPr id="83" name="Content">
              <a:extLst>
                <a:ext uri="{FF2B5EF4-FFF2-40B4-BE49-F238E27FC236}">
                  <a16:creationId xmlns:a16="http://schemas.microsoft.com/office/drawing/2014/main" xmlns="" id="{C888A4A2-7769-4FA0-8CBB-E634AE82FB55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144362" y="3847047"/>
              <a:ext cx="158088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Ciclo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2018 (2)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xmlns="" id="{B8789167-3159-49FD-943C-895E7B2E0F37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3144362" y="4188512"/>
              <a:ext cx="1547218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octubre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 2018</a:t>
              </a:r>
            </a:p>
          </p:txBody>
        </p:sp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xmlns="" id="{4582EB1A-E4CD-4929-B93B-D07856FD5D79}"/>
              </a:ext>
            </a:extLst>
          </p:cNvPr>
          <p:cNvGrpSpPr/>
          <p:nvPr/>
        </p:nvGrpSpPr>
        <p:grpSpPr>
          <a:xfrm>
            <a:off x="7176913" y="2106806"/>
            <a:ext cx="1800000" cy="2708077"/>
            <a:chOff x="3112336" y="2111117"/>
            <a:chExt cx="1800000" cy="2708077"/>
          </a:xfrm>
        </p:grpSpPr>
        <p:sp>
          <p:nvSpPr>
            <p:cNvPr id="86" name="Rectángulo: esquinas redondeadas 85">
              <a:extLst>
                <a:ext uri="{FF2B5EF4-FFF2-40B4-BE49-F238E27FC236}">
                  <a16:creationId xmlns:a16="http://schemas.microsoft.com/office/drawing/2014/main" xmlns="" id="{D4BBD192-F685-4A4D-A986-27754F5DB52B}"/>
                </a:ext>
              </a:extLst>
            </p:cNvPr>
            <p:cNvSpPr/>
            <p:nvPr/>
          </p:nvSpPr>
          <p:spPr>
            <a:xfrm>
              <a:off x="3112336" y="2111117"/>
              <a:ext cx="1800000" cy="270807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87" name="Imagen 86">
              <a:extLst>
                <a:ext uri="{FF2B5EF4-FFF2-40B4-BE49-F238E27FC236}">
                  <a16:creationId xmlns:a16="http://schemas.microsoft.com/office/drawing/2014/main" xmlns="" id="{86575A8E-F65C-43C9-9D1F-E5C5A1C1B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711" y="2246264"/>
              <a:ext cx="1572180" cy="1572180"/>
            </a:xfrm>
            <a:prstGeom prst="rect">
              <a:avLst/>
            </a:prstGeom>
          </p:spPr>
        </p:pic>
        <p:sp>
          <p:nvSpPr>
            <p:cNvPr id="88" name="Content">
              <a:extLst>
                <a:ext uri="{FF2B5EF4-FFF2-40B4-BE49-F238E27FC236}">
                  <a16:creationId xmlns:a16="http://schemas.microsoft.com/office/drawing/2014/main" xmlns="" id="{22F43AE9-859E-474B-A03F-63E599C7D683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3144362" y="3847047"/>
              <a:ext cx="1584088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Ciclo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2018 (3)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xmlns="" id="{3F63BCC1-DE15-4156-B1AA-96FE7B2C2318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3144362" y="4188512"/>
              <a:ext cx="1545616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18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octubre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 2018</a:t>
              </a:r>
            </a:p>
          </p:txBody>
        </p:sp>
      </p:grpSp>
      <p:grpSp>
        <p:nvGrpSpPr>
          <p:cNvPr id="90" name="Grupo 89">
            <a:extLst>
              <a:ext uri="{FF2B5EF4-FFF2-40B4-BE49-F238E27FC236}">
                <a16:creationId xmlns:a16="http://schemas.microsoft.com/office/drawing/2014/main" xmlns="" id="{7B269B5D-C6FF-4EA7-AAFC-F847B9BAA52C}"/>
              </a:ext>
            </a:extLst>
          </p:cNvPr>
          <p:cNvGrpSpPr/>
          <p:nvPr/>
        </p:nvGrpSpPr>
        <p:grpSpPr>
          <a:xfrm>
            <a:off x="9209153" y="2106805"/>
            <a:ext cx="1800000" cy="2708077"/>
            <a:chOff x="3112336" y="2111117"/>
            <a:chExt cx="1800000" cy="2708077"/>
          </a:xfrm>
        </p:grpSpPr>
        <p:sp>
          <p:nvSpPr>
            <p:cNvPr id="91" name="Rectángulo: esquinas redondeadas 90">
              <a:extLst>
                <a:ext uri="{FF2B5EF4-FFF2-40B4-BE49-F238E27FC236}">
                  <a16:creationId xmlns:a16="http://schemas.microsoft.com/office/drawing/2014/main" xmlns="" id="{1BDB2C7E-6547-44A7-B9EC-7327B7071C8F}"/>
                </a:ext>
              </a:extLst>
            </p:cNvPr>
            <p:cNvSpPr/>
            <p:nvPr/>
          </p:nvSpPr>
          <p:spPr>
            <a:xfrm>
              <a:off x="3112336" y="2111117"/>
              <a:ext cx="1800000" cy="270807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92" name="Imagen 91">
              <a:extLst>
                <a:ext uri="{FF2B5EF4-FFF2-40B4-BE49-F238E27FC236}">
                  <a16:creationId xmlns:a16="http://schemas.microsoft.com/office/drawing/2014/main" xmlns="" id="{98FD5791-45B8-4DB8-AED8-9174F138E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711" y="2246264"/>
              <a:ext cx="1572180" cy="1572180"/>
            </a:xfrm>
            <a:prstGeom prst="rect">
              <a:avLst/>
            </a:prstGeom>
          </p:spPr>
        </p:pic>
        <p:sp>
          <p:nvSpPr>
            <p:cNvPr id="93" name="Content">
              <a:extLst>
                <a:ext uri="{FF2B5EF4-FFF2-40B4-BE49-F238E27FC236}">
                  <a16:creationId xmlns:a16="http://schemas.microsoft.com/office/drawing/2014/main" xmlns="" id="{71393629-95E1-4F48-B5D6-49A1C2FE4A95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3144362" y="3847047"/>
              <a:ext cx="1136850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Alumnos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xmlns="" id="{73BDB1BB-F031-4077-B75A-AA9DE1186258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3144362" y="4188512"/>
              <a:ext cx="1568058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octubre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 2018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xmlns="" id="{D7283A9F-BB29-4557-9954-253C9DFD4504}"/>
              </a:ext>
            </a:extLst>
          </p:cNvPr>
          <p:cNvGrpSpPr/>
          <p:nvPr/>
        </p:nvGrpSpPr>
        <p:grpSpPr>
          <a:xfrm>
            <a:off x="3112336" y="5010267"/>
            <a:ext cx="1800000" cy="1741694"/>
            <a:chOff x="3112336" y="2111117"/>
            <a:chExt cx="1800000" cy="2708077"/>
          </a:xfrm>
        </p:grpSpPr>
        <p:sp>
          <p:nvSpPr>
            <p:cNvPr id="96" name="Rectángulo: esquinas redondeadas 95">
              <a:extLst>
                <a:ext uri="{FF2B5EF4-FFF2-40B4-BE49-F238E27FC236}">
                  <a16:creationId xmlns:a16="http://schemas.microsoft.com/office/drawing/2014/main" xmlns="" id="{855160F7-6435-4BC7-970C-F2172ED54D96}"/>
                </a:ext>
              </a:extLst>
            </p:cNvPr>
            <p:cNvSpPr/>
            <p:nvPr/>
          </p:nvSpPr>
          <p:spPr>
            <a:xfrm>
              <a:off x="3112336" y="2111117"/>
              <a:ext cx="1800000" cy="270807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97" name="Imagen 96">
              <a:extLst>
                <a:ext uri="{FF2B5EF4-FFF2-40B4-BE49-F238E27FC236}">
                  <a16:creationId xmlns:a16="http://schemas.microsoft.com/office/drawing/2014/main" xmlns="" id="{12B4EA24-375F-45CB-BAEC-6CAEC6CD7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711" y="2246263"/>
              <a:ext cx="1572180" cy="2427446"/>
            </a:xfrm>
            <a:prstGeom prst="rect">
              <a:avLst/>
            </a:prstGeom>
          </p:spPr>
        </p:pic>
      </p:grpSp>
      <p:sp>
        <p:nvSpPr>
          <p:cNvPr id="100" name="Rectángulo: esquinas redondeadas 99">
            <a:extLst>
              <a:ext uri="{FF2B5EF4-FFF2-40B4-BE49-F238E27FC236}">
                <a16:creationId xmlns:a16="http://schemas.microsoft.com/office/drawing/2014/main" xmlns="" id="{A1BF544A-9A78-4781-8CBE-655B391EDFED}"/>
              </a:ext>
            </a:extLst>
          </p:cNvPr>
          <p:cNvSpPr/>
          <p:nvPr/>
        </p:nvSpPr>
        <p:spPr>
          <a:xfrm>
            <a:off x="3112336" y="6555124"/>
            <a:ext cx="1800000" cy="19683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1" name="Rectángulo: esquinas redondeadas 100">
            <a:extLst>
              <a:ext uri="{FF2B5EF4-FFF2-40B4-BE49-F238E27FC236}">
                <a16:creationId xmlns:a16="http://schemas.microsoft.com/office/drawing/2014/main" xmlns="" id="{E58F19F7-6331-4D75-A4E1-48CCB689F25C}"/>
              </a:ext>
            </a:extLst>
          </p:cNvPr>
          <p:cNvSpPr/>
          <p:nvPr/>
        </p:nvSpPr>
        <p:spPr>
          <a:xfrm rot="5400000">
            <a:off x="2739030" y="6173560"/>
            <a:ext cx="943447" cy="19683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Rectángulo: esquinas redondeadas 101">
            <a:extLst>
              <a:ext uri="{FF2B5EF4-FFF2-40B4-BE49-F238E27FC236}">
                <a16:creationId xmlns:a16="http://schemas.microsoft.com/office/drawing/2014/main" xmlns="" id="{95D7FA7C-F8FC-4ED9-A6A8-DADE687854AC}"/>
              </a:ext>
            </a:extLst>
          </p:cNvPr>
          <p:cNvSpPr/>
          <p:nvPr/>
        </p:nvSpPr>
        <p:spPr>
          <a:xfrm rot="5400000">
            <a:off x="4343889" y="6154705"/>
            <a:ext cx="943447" cy="19683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64" name="Grupo 63">
            <a:extLst>
              <a:ext uri="{FF2B5EF4-FFF2-40B4-BE49-F238E27FC236}">
                <a16:creationId xmlns:a16="http://schemas.microsoft.com/office/drawing/2014/main" xmlns="" id="{52157591-E0C1-4BD2-BC7E-50CB959040A2}"/>
              </a:ext>
            </a:extLst>
          </p:cNvPr>
          <p:cNvGrpSpPr/>
          <p:nvPr/>
        </p:nvGrpSpPr>
        <p:grpSpPr>
          <a:xfrm>
            <a:off x="7867476" y="3567261"/>
            <a:ext cx="1545616" cy="1526461"/>
            <a:chOff x="6531238" y="3628445"/>
            <a:chExt cx="1545616" cy="1526461"/>
          </a:xfrm>
        </p:grpSpPr>
        <p:sp>
          <p:nvSpPr>
            <p:cNvPr id="103" name="Rectángulo: esquinas redondeadas 102">
              <a:extLst>
                <a:ext uri="{FF2B5EF4-FFF2-40B4-BE49-F238E27FC236}">
                  <a16:creationId xmlns:a16="http://schemas.microsoft.com/office/drawing/2014/main" xmlns="" id="{E018261E-D1BA-4EFA-9023-4292CF28D8E0}"/>
                </a:ext>
              </a:extLst>
            </p:cNvPr>
            <p:cNvSpPr/>
            <p:nvPr/>
          </p:nvSpPr>
          <p:spPr>
            <a:xfrm>
              <a:off x="6531238" y="3628445"/>
              <a:ext cx="1545616" cy="1526461"/>
            </a:xfrm>
            <a:prstGeom prst="roundRect">
              <a:avLst>
                <a:gd name="adj" fmla="val 776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4" name="Imagen 103">
              <a:extLst>
                <a:ext uri="{FF2B5EF4-FFF2-40B4-BE49-F238E27FC236}">
                  <a16:creationId xmlns:a16="http://schemas.microsoft.com/office/drawing/2014/main" xmlns="" id="{80AEBD50-7D21-4681-AAF8-667EF265A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3446" y="3831110"/>
              <a:ext cx="453370" cy="453370"/>
            </a:xfrm>
            <a:prstGeom prst="rect">
              <a:avLst/>
            </a:prstGeom>
          </p:spPr>
        </p:pic>
        <p:pic>
          <p:nvPicPr>
            <p:cNvPr id="105" name="Imagen 104">
              <a:extLst>
                <a:ext uri="{FF2B5EF4-FFF2-40B4-BE49-F238E27FC236}">
                  <a16:creationId xmlns:a16="http://schemas.microsoft.com/office/drawing/2014/main" xmlns="" id="{E899F533-3225-4150-B2F0-3AFFC5DF2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8329" y="3826261"/>
              <a:ext cx="453370" cy="453370"/>
            </a:xfrm>
            <a:prstGeom prst="rect">
              <a:avLst/>
            </a:prstGeom>
          </p:spPr>
        </p:pic>
        <p:pic>
          <p:nvPicPr>
            <p:cNvPr id="106" name="Imagen 105">
              <a:extLst>
                <a:ext uri="{FF2B5EF4-FFF2-40B4-BE49-F238E27FC236}">
                  <a16:creationId xmlns:a16="http://schemas.microsoft.com/office/drawing/2014/main" xmlns="" id="{7E8D4384-9848-4594-9F18-11F0EA82B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9504" y="4546473"/>
              <a:ext cx="453370" cy="453370"/>
            </a:xfrm>
            <a:prstGeom prst="rect">
              <a:avLst/>
            </a:prstGeom>
          </p:spPr>
        </p:pic>
      </p:grpSp>
      <p:pic>
        <p:nvPicPr>
          <p:cNvPr id="109" name="Imagen 108">
            <a:hlinkClick r:id="rId36" action="ppaction://hlinksldjump"/>
            <a:extLst>
              <a:ext uri="{FF2B5EF4-FFF2-40B4-BE49-F238E27FC236}">
                <a16:creationId xmlns:a16="http://schemas.microsoft.com/office/drawing/2014/main" xmlns="" id="{8EAF6471-4E54-4A80-8A7E-CC376F7D036F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67" y="3988886"/>
            <a:ext cx="356972" cy="356972"/>
          </a:xfrm>
          <a:prstGeom prst="rect">
            <a:avLst/>
          </a:prstGeom>
        </p:spPr>
      </p:pic>
      <p:sp>
        <p:nvSpPr>
          <p:cNvPr id="110" name="Content">
            <a:hlinkClick r:id="rId36" action="ppaction://hlinksldjump"/>
            <a:extLst>
              <a:ext uri="{FF2B5EF4-FFF2-40B4-BE49-F238E27FC236}">
                <a16:creationId xmlns:a16="http://schemas.microsoft.com/office/drawing/2014/main" xmlns="" id="{8872DF6A-9587-4E91-B416-943E3D922E67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24827" y="4040214"/>
            <a:ext cx="797013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Perfíl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8" name="Imagen 97">
            <a:extLst>
              <a:ext uri="{FF2B5EF4-FFF2-40B4-BE49-F238E27FC236}">
                <a16:creationId xmlns:a16="http://schemas.microsoft.com/office/drawing/2014/main" xmlns="" id="{7882B9C7-858E-4C40-B167-358E978B3A47}"/>
              </a:ext>
            </a:extLst>
          </p:cNvPr>
          <p:cNvPicPr>
            <a:picLocks noChangeAspect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67" y="3408861"/>
            <a:ext cx="356972" cy="356972"/>
          </a:xfrm>
          <a:prstGeom prst="rect">
            <a:avLst/>
          </a:prstGeom>
        </p:spPr>
      </p:pic>
      <p:sp>
        <p:nvSpPr>
          <p:cNvPr id="99" name="Content">
            <a:extLst>
              <a:ext uri="{FF2B5EF4-FFF2-40B4-BE49-F238E27FC236}">
                <a16:creationId xmlns:a16="http://schemas.microsoft.com/office/drawing/2014/main" xmlns="" id="{4C59270A-40AF-454A-8F4F-853745605ABB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824827" y="3460189"/>
            <a:ext cx="974947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Nuevo</a:t>
            </a:r>
          </a:p>
        </p:txBody>
      </p:sp>
      <p:sp>
        <p:nvSpPr>
          <p:cNvPr id="2" name="1 Rectángulo"/>
          <p:cNvSpPr/>
          <p:nvPr/>
        </p:nvSpPr>
        <p:spPr>
          <a:xfrm>
            <a:off x="101600" y="685159"/>
            <a:ext cx="11988800" cy="6058543"/>
          </a:xfrm>
          <a:prstGeom prst="rect">
            <a:avLst/>
          </a:prstGeom>
          <a:gradFill>
            <a:gsLst>
              <a:gs pos="0">
                <a:schemeClr val="dk1">
                  <a:satMod val="105000"/>
                  <a:tint val="67000"/>
                  <a:alpha val="0"/>
                  <a:lumMod val="78000"/>
                  <a:lumOff val="22000"/>
                </a:schemeClr>
              </a:gs>
              <a:gs pos="91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ontent">
            <a:hlinkClick r:id="rId48" action="ppaction://hlinksldjump"/>
            <a:extLst>
              <a:ext uri="{FF2B5EF4-FFF2-40B4-BE49-F238E27FC236}">
                <a16:creationId xmlns:a16="http://schemas.microsoft.com/office/drawing/2014/main" xmlns="" id="{84B7AF37-DA67-495E-A89B-0DCD9D2DC409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3397688" y="2485821"/>
            <a:ext cx="6111253" cy="257019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116" name="Content">
            <a:hlinkClick r:id="rId48" action="ppaction://hlinksldjump"/>
            <a:extLst>
              <a:ext uri="{FF2B5EF4-FFF2-40B4-BE49-F238E27FC236}">
                <a16:creationId xmlns:a16="http://schemas.microsoft.com/office/drawing/2014/main" xmlns="" id="{26A813F6-1875-4506-9F9B-F3911D786501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6477969" y="4362710"/>
            <a:ext cx="1389507" cy="3644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cs typeface="Segoe UI" pitchFamily="34" charset="0"/>
              </a:rPr>
              <a:t>Cancelar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119" name="118 CuadroTexto"/>
          <p:cNvSpPr txBox="1"/>
          <p:nvPr/>
        </p:nvSpPr>
        <p:spPr>
          <a:xfrm>
            <a:off x="4484042" y="2685875"/>
            <a:ext cx="41755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 smtClean="0"/>
              <a:t>¿Desea eliminar el documento «registro de calificaciones.pdf»?</a:t>
            </a:r>
            <a:endParaRPr lang="es-MX" sz="3200" b="1" dirty="0"/>
          </a:p>
        </p:txBody>
      </p:sp>
      <p:sp>
        <p:nvSpPr>
          <p:cNvPr id="120" name="Content">
            <a:hlinkClick r:id="rId48" action="ppaction://hlinksldjump"/>
            <a:extLst>
              <a:ext uri="{FF2B5EF4-FFF2-40B4-BE49-F238E27FC236}">
                <a16:creationId xmlns:a16="http://schemas.microsoft.com/office/drawing/2014/main" xmlns="" id="{84B7AF37-DA67-495E-A89B-0DCD9D2DC409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4996401" y="4377533"/>
            <a:ext cx="1389507" cy="3644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 smtClean="0">
                <a:latin typeface="Raleway" panose="020B0503030101060003" pitchFamily="34" charset="0"/>
                <a:cs typeface="Segoe UI" pitchFamily="34" charset="0"/>
              </a:rPr>
              <a:t>Aceptar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06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xmlns="" id="{21C3B3EC-4037-44E8-85BF-708C74AD4625}"/>
              </a:ext>
            </a:extLst>
          </p:cNvPr>
          <p:cNvGrpSpPr/>
          <p:nvPr/>
        </p:nvGrpSpPr>
        <p:grpSpPr>
          <a:xfrm>
            <a:off x="4363503" y="1"/>
            <a:ext cx="3464995" cy="6857998"/>
            <a:chOff x="2839503" y="1"/>
            <a:chExt cx="3464995" cy="685799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A0C0DFB6-AF4B-40E2-BD00-C0F08DFEB32E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xmlns="" id="{AE508296-F38E-4A9A-8FD9-B634376973D8}"/>
                  </a:ext>
                </a:extLst>
              </p:cNvPr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xmlns="" id="{34A37947-C08E-46E9-866C-C649B1BC45D4}"/>
                  </a:ext>
                </a:extLst>
              </p:cNvPr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4C539735-0B90-4BC8-B249-69C1B8B1CCC0}"/>
                  </a:ext>
                </a:extLst>
              </p:cNvPr>
              <p:cNvSpPr/>
              <p:nvPr userDrawn="1"/>
            </p:nvSpPr>
            <p:spPr>
              <a:xfrm>
                <a:off x="3050294" y="482052"/>
                <a:ext cx="3038085" cy="589389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Rounded Rectangle 11">
                <a:extLst>
                  <a:ext uri="{FF2B5EF4-FFF2-40B4-BE49-F238E27FC236}">
                    <a16:creationId xmlns:a16="http://schemas.microsoft.com/office/drawing/2014/main" xmlns="" id="{120D33B5-CFCB-4104-AB8C-1916149D9BCA}"/>
                  </a:ext>
                </a:extLst>
              </p:cNvPr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20E130B0-2F7C-4A32-829C-7389639398C1}"/>
                </a:ext>
              </a:extLst>
            </p:cNvPr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11" name="Tile">
            <a:extLst>
              <a:ext uri="{FF2B5EF4-FFF2-40B4-BE49-F238E27FC236}">
                <a16:creationId xmlns:a16="http://schemas.microsoft.com/office/drawing/2014/main" xmlns="" id="{08E47932-A220-4DD3-B2E5-C13ADE217F04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4584102" y="670647"/>
            <a:ext cx="539556" cy="570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Imagen 19" descr="Imagen que contiene gráficos vectoriales&#10;&#10;Descripción generada con confianza muy alta">
            <a:extLst>
              <a:ext uri="{FF2B5EF4-FFF2-40B4-BE49-F238E27FC236}">
                <a16:creationId xmlns:a16="http://schemas.microsoft.com/office/drawing/2014/main" xmlns="" id="{67210019-63D8-41DC-983D-FE73F57DA3A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385" y="692564"/>
            <a:ext cx="503273" cy="503273"/>
          </a:xfrm>
          <a:prstGeom prst="rect">
            <a:avLst/>
          </a:prstGeom>
        </p:spPr>
      </p:pic>
      <p:pic>
        <p:nvPicPr>
          <p:cNvPr id="13" name="Imagen 16" descr="Imagen que contiene señal, objeto, reloj&#10;&#10;Descripción generada con confianza muy alta">
            <a:extLst>
              <a:ext uri="{FF2B5EF4-FFF2-40B4-BE49-F238E27FC236}">
                <a16:creationId xmlns:a16="http://schemas.microsoft.com/office/drawing/2014/main" xmlns="" id="{2A04E46A-9376-4361-BE17-33C8DE35B1F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153" y="1519150"/>
            <a:ext cx="377249" cy="356972"/>
          </a:xfrm>
          <a:prstGeom prst="rect">
            <a:avLst/>
          </a:prstGeom>
        </p:spPr>
      </p:pic>
      <p:pic>
        <p:nvPicPr>
          <p:cNvPr id="14" name="Imagen 17">
            <a:extLst>
              <a:ext uri="{FF2B5EF4-FFF2-40B4-BE49-F238E27FC236}">
                <a16:creationId xmlns:a16="http://schemas.microsoft.com/office/drawing/2014/main" xmlns="" id="{02F224D2-FFB7-4970-A14D-610D657E7DC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721" y="2094260"/>
            <a:ext cx="356972" cy="356972"/>
          </a:xfrm>
          <a:prstGeom prst="rect">
            <a:avLst/>
          </a:prstGeom>
        </p:spPr>
      </p:pic>
      <p:pic>
        <p:nvPicPr>
          <p:cNvPr id="15" name="Imagen 25">
            <a:hlinkClick r:id="rId16" action="ppaction://hlinksldjump"/>
            <a:extLst>
              <a:ext uri="{FF2B5EF4-FFF2-40B4-BE49-F238E27FC236}">
                <a16:creationId xmlns:a16="http://schemas.microsoft.com/office/drawing/2014/main" xmlns="" id="{1A20770D-092E-4D69-B065-9444D0C21BB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63" y="3250514"/>
            <a:ext cx="356972" cy="356972"/>
          </a:xfrm>
          <a:prstGeom prst="rect">
            <a:avLst/>
          </a:prstGeom>
        </p:spPr>
      </p:pic>
      <p:pic>
        <p:nvPicPr>
          <p:cNvPr id="16" name="Imagen 26">
            <a:extLst>
              <a:ext uri="{FF2B5EF4-FFF2-40B4-BE49-F238E27FC236}">
                <a16:creationId xmlns:a16="http://schemas.microsoft.com/office/drawing/2014/main" xmlns="" id="{5747D6C6-E608-49B0-A252-0FD9E7C707B8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63" y="2670489"/>
            <a:ext cx="356972" cy="356972"/>
          </a:xfrm>
          <a:prstGeom prst="rect">
            <a:avLst/>
          </a:prstGeom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xmlns="" id="{7C5DA1DF-3C1A-46C4-9F5A-BEADD0B9E34B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5999492" y="747024"/>
            <a:ext cx="1617751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Juan Carlos </a:t>
            </a:r>
          </a:p>
          <a:p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Pérez Arriaga</a:t>
            </a:r>
          </a:p>
        </p:txBody>
      </p:sp>
      <p:pic>
        <p:nvPicPr>
          <p:cNvPr id="18" name="Picture 2" descr="Image result for usuario png">
            <a:hlinkClick r:id="rId19"/>
            <a:extLst>
              <a:ext uri="{FF2B5EF4-FFF2-40B4-BE49-F238E27FC236}">
                <a16:creationId xmlns:a16="http://schemas.microsoft.com/office/drawing/2014/main" xmlns="" id="{19CE0A23-B208-4D09-A27D-B74C11BE5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499" y="741536"/>
            <a:ext cx="600164" cy="60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upo 1">
            <a:extLst>
              <a:ext uri="{FF2B5EF4-FFF2-40B4-BE49-F238E27FC236}">
                <a16:creationId xmlns:a16="http://schemas.microsoft.com/office/drawing/2014/main" xmlns="" id="{EE9824E3-0111-4056-9B6F-168C15087DA8}"/>
              </a:ext>
            </a:extLst>
          </p:cNvPr>
          <p:cNvGrpSpPr/>
          <p:nvPr/>
        </p:nvGrpSpPr>
        <p:grpSpPr>
          <a:xfrm>
            <a:off x="5236500" y="1505629"/>
            <a:ext cx="2267657" cy="588631"/>
            <a:chOff x="5236500" y="1505629"/>
            <a:chExt cx="2267657" cy="588631"/>
          </a:xfrm>
        </p:grpSpPr>
        <p:sp>
          <p:nvSpPr>
            <p:cNvPr id="20" name="Rectángulo: esquinas redondeadas 49">
              <a:extLst>
                <a:ext uri="{FF2B5EF4-FFF2-40B4-BE49-F238E27FC236}">
                  <a16:creationId xmlns:a16="http://schemas.microsoft.com/office/drawing/2014/main" xmlns="" id="{4A499154-A38A-401D-B96C-DBA441BD9CF1}"/>
                </a:ext>
              </a:extLst>
            </p:cNvPr>
            <p:cNvSpPr/>
            <p:nvPr/>
          </p:nvSpPr>
          <p:spPr>
            <a:xfrm>
              <a:off x="5236744" y="1505629"/>
              <a:ext cx="2267413" cy="58863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21" name="Imagen 50">
              <a:extLst>
                <a:ext uri="{FF2B5EF4-FFF2-40B4-BE49-F238E27FC236}">
                  <a16:creationId xmlns:a16="http://schemas.microsoft.com/office/drawing/2014/main" xmlns="" id="{1749696F-6BC8-48C3-BDBC-FC3F83ABF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6500" y="1549886"/>
              <a:ext cx="500115" cy="500115"/>
            </a:xfrm>
            <a:prstGeom prst="rect">
              <a:avLst/>
            </a:prstGeom>
          </p:spPr>
        </p:pic>
        <p:sp>
          <p:nvSpPr>
            <p:cNvPr id="22" name="Content">
              <a:extLst>
                <a:ext uri="{FF2B5EF4-FFF2-40B4-BE49-F238E27FC236}">
                  <a16:creationId xmlns:a16="http://schemas.microsoft.com/office/drawing/2014/main" xmlns="" id="{05642A9C-ACC8-4348-9380-2056B386390D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5652281" y="1552117"/>
              <a:ext cx="1156086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Ciclo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2018</a:t>
              </a:r>
            </a:p>
          </p:txBody>
        </p:sp>
        <p:sp>
          <p:nvSpPr>
            <p:cNvPr id="23" name="Content">
              <a:extLst>
                <a:ext uri="{FF2B5EF4-FFF2-40B4-BE49-F238E27FC236}">
                  <a16:creationId xmlns:a16="http://schemas.microsoft.com/office/drawing/2014/main" xmlns="" id="{AD529EFE-7EE7-4FB6-878C-1AA2895A776C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5667010" y="1807857"/>
              <a:ext cx="1807580" cy="261610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 de 10 de 2018</a:t>
              </a:r>
            </a:p>
          </p:txBody>
        </p:sp>
      </p:grpSp>
      <p:grpSp>
        <p:nvGrpSpPr>
          <p:cNvPr id="24" name="Grupo 53">
            <a:extLst>
              <a:ext uri="{FF2B5EF4-FFF2-40B4-BE49-F238E27FC236}">
                <a16:creationId xmlns:a16="http://schemas.microsoft.com/office/drawing/2014/main" xmlns="" id="{57CCFBA8-B3B4-4126-8154-1373E866F48D}"/>
              </a:ext>
            </a:extLst>
          </p:cNvPr>
          <p:cNvGrpSpPr/>
          <p:nvPr/>
        </p:nvGrpSpPr>
        <p:grpSpPr>
          <a:xfrm>
            <a:off x="5236500" y="2185699"/>
            <a:ext cx="2267657" cy="588631"/>
            <a:chOff x="5236500" y="1505629"/>
            <a:chExt cx="2267657" cy="588631"/>
          </a:xfrm>
        </p:grpSpPr>
        <p:sp>
          <p:nvSpPr>
            <p:cNvPr id="25" name="Rectángulo: esquinas redondeadas 54">
              <a:extLst>
                <a:ext uri="{FF2B5EF4-FFF2-40B4-BE49-F238E27FC236}">
                  <a16:creationId xmlns:a16="http://schemas.microsoft.com/office/drawing/2014/main" xmlns="" id="{D8C3A1AD-7950-4DD9-B546-809559A2C6AD}"/>
                </a:ext>
              </a:extLst>
            </p:cNvPr>
            <p:cNvSpPr/>
            <p:nvPr/>
          </p:nvSpPr>
          <p:spPr>
            <a:xfrm>
              <a:off x="5236744" y="1505629"/>
              <a:ext cx="2267413" cy="58863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26" name="Imagen 55">
              <a:extLst>
                <a:ext uri="{FF2B5EF4-FFF2-40B4-BE49-F238E27FC236}">
                  <a16:creationId xmlns:a16="http://schemas.microsoft.com/office/drawing/2014/main" xmlns="" id="{BB746016-F075-4744-96DC-389C85663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6500" y="1549886"/>
              <a:ext cx="500115" cy="500115"/>
            </a:xfrm>
            <a:prstGeom prst="rect">
              <a:avLst/>
            </a:prstGeom>
          </p:spPr>
        </p:pic>
        <p:sp>
          <p:nvSpPr>
            <p:cNvPr id="27" name="Content">
              <a:extLst>
                <a:ext uri="{FF2B5EF4-FFF2-40B4-BE49-F238E27FC236}">
                  <a16:creationId xmlns:a16="http://schemas.microsoft.com/office/drawing/2014/main" xmlns="" id="{016F6133-3186-40AA-822D-359C4BF94DB7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5652281" y="1552117"/>
              <a:ext cx="142539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Ciclo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2018 (2)</a:t>
              </a:r>
            </a:p>
          </p:txBody>
        </p:sp>
        <p:sp>
          <p:nvSpPr>
            <p:cNvPr id="28" name="Content">
              <a:extLst>
                <a:ext uri="{FF2B5EF4-FFF2-40B4-BE49-F238E27FC236}">
                  <a16:creationId xmlns:a16="http://schemas.microsoft.com/office/drawing/2014/main" xmlns="" id="{D0A0CD3A-AB42-4206-8D6B-DF22761D1783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5667010" y="1807857"/>
              <a:ext cx="1807580" cy="261610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 de 10 de 2018</a:t>
              </a:r>
            </a:p>
          </p:txBody>
        </p:sp>
      </p:grpSp>
      <p:grpSp>
        <p:nvGrpSpPr>
          <p:cNvPr id="29" name="Grupo 58">
            <a:extLst>
              <a:ext uri="{FF2B5EF4-FFF2-40B4-BE49-F238E27FC236}">
                <a16:creationId xmlns:a16="http://schemas.microsoft.com/office/drawing/2014/main" xmlns="" id="{CE4DC463-8C0F-43F7-8520-38D224910DF6}"/>
              </a:ext>
            </a:extLst>
          </p:cNvPr>
          <p:cNvGrpSpPr/>
          <p:nvPr/>
        </p:nvGrpSpPr>
        <p:grpSpPr>
          <a:xfrm>
            <a:off x="5236500" y="2865767"/>
            <a:ext cx="2267657" cy="588631"/>
            <a:chOff x="5236500" y="1505629"/>
            <a:chExt cx="2267657" cy="588631"/>
          </a:xfrm>
        </p:grpSpPr>
        <p:sp>
          <p:nvSpPr>
            <p:cNvPr id="30" name="Rectángulo: esquinas redondeadas 59">
              <a:extLst>
                <a:ext uri="{FF2B5EF4-FFF2-40B4-BE49-F238E27FC236}">
                  <a16:creationId xmlns:a16="http://schemas.microsoft.com/office/drawing/2014/main" xmlns="" id="{CA664D87-CF34-4B7D-B225-5F656A9CB4CD}"/>
                </a:ext>
              </a:extLst>
            </p:cNvPr>
            <p:cNvSpPr/>
            <p:nvPr/>
          </p:nvSpPr>
          <p:spPr>
            <a:xfrm>
              <a:off x="5236744" y="1505629"/>
              <a:ext cx="2267413" cy="58863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31" name="Imagen 60">
              <a:extLst>
                <a:ext uri="{FF2B5EF4-FFF2-40B4-BE49-F238E27FC236}">
                  <a16:creationId xmlns:a16="http://schemas.microsoft.com/office/drawing/2014/main" xmlns="" id="{3AAC0AAD-D738-4173-975B-89D599EBF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6500" y="1549886"/>
              <a:ext cx="500115" cy="500115"/>
            </a:xfrm>
            <a:prstGeom prst="rect">
              <a:avLst/>
            </a:prstGeom>
          </p:spPr>
        </p:pic>
        <p:sp>
          <p:nvSpPr>
            <p:cNvPr id="32" name="Content">
              <a:extLst>
                <a:ext uri="{FF2B5EF4-FFF2-40B4-BE49-F238E27FC236}">
                  <a16:creationId xmlns:a16="http://schemas.microsoft.com/office/drawing/2014/main" xmlns="" id="{51E8E920-3B6D-4E95-A39F-29379D0BA5AB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5652281" y="1552117"/>
              <a:ext cx="1156086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Ciclo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2018</a:t>
              </a:r>
            </a:p>
          </p:txBody>
        </p:sp>
        <p:sp>
          <p:nvSpPr>
            <p:cNvPr id="33" name="Content">
              <a:extLst>
                <a:ext uri="{FF2B5EF4-FFF2-40B4-BE49-F238E27FC236}">
                  <a16:creationId xmlns:a16="http://schemas.microsoft.com/office/drawing/2014/main" xmlns="" id="{BF32D5C4-4C24-498A-BF4A-C4AC83BC32C6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5667010" y="1807857"/>
              <a:ext cx="1807580" cy="261610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 de 10 de 2018</a:t>
              </a:r>
            </a:p>
          </p:txBody>
        </p:sp>
      </p:grpSp>
      <p:grpSp>
        <p:nvGrpSpPr>
          <p:cNvPr id="34" name="Grupo 2">
            <a:extLst>
              <a:ext uri="{FF2B5EF4-FFF2-40B4-BE49-F238E27FC236}">
                <a16:creationId xmlns:a16="http://schemas.microsoft.com/office/drawing/2014/main" xmlns="" id="{42018776-E0F2-4495-95CB-010747D7D92E}"/>
              </a:ext>
            </a:extLst>
          </p:cNvPr>
          <p:cNvGrpSpPr>
            <a:grpSpLocks noChangeAspect="1"/>
          </p:cNvGrpSpPr>
          <p:nvPr/>
        </p:nvGrpSpPr>
        <p:grpSpPr>
          <a:xfrm>
            <a:off x="6210927" y="3157940"/>
            <a:ext cx="1115995" cy="423590"/>
            <a:chOff x="9469230" y="3554340"/>
            <a:chExt cx="2231990" cy="847180"/>
          </a:xfrm>
        </p:grpSpPr>
        <p:sp>
          <p:nvSpPr>
            <p:cNvPr id="35" name="Rectángulo: esquinas redondeadas 45">
              <a:extLst>
                <a:ext uri="{FF2B5EF4-FFF2-40B4-BE49-F238E27FC236}">
                  <a16:creationId xmlns:a16="http://schemas.microsoft.com/office/drawing/2014/main" xmlns="" id="{9A515DD0-D0F6-44A6-A287-D1B2FAEDE56B}"/>
                </a:ext>
              </a:extLst>
            </p:cNvPr>
            <p:cNvSpPr/>
            <p:nvPr/>
          </p:nvSpPr>
          <p:spPr>
            <a:xfrm>
              <a:off x="9469230" y="3554340"/>
              <a:ext cx="2231990" cy="847180"/>
            </a:xfrm>
            <a:prstGeom prst="roundRect">
              <a:avLst>
                <a:gd name="adj" fmla="val 776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36" name="Imagen 46">
              <a:extLst>
                <a:ext uri="{FF2B5EF4-FFF2-40B4-BE49-F238E27FC236}">
                  <a16:creationId xmlns:a16="http://schemas.microsoft.com/office/drawing/2014/main" xmlns="" id="{992BB558-DBA3-4E8B-92F4-B91B065B7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1438" y="3757004"/>
              <a:ext cx="453370" cy="453370"/>
            </a:xfrm>
            <a:prstGeom prst="rect">
              <a:avLst/>
            </a:prstGeom>
          </p:spPr>
        </p:pic>
        <p:pic>
          <p:nvPicPr>
            <p:cNvPr id="37" name="Imagen 47">
              <a:extLst>
                <a:ext uri="{FF2B5EF4-FFF2-40B4-BE49-F238E27FC236}">
                  <a16:creationId xmlns:a16="http://schemas.microsoft.com/office/drawing/2014/main" xmlns="" id="{F73B8329-226B-4314-9548-D4BB08CA1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21" y="3752155"/>
              <a:ext cx="453370" cy="453370"/>
            </a:xfrm>
            <a:prstGeom prst="rect">
              <a:avLst/>
            </a:prstGeom>
          </p:spPr>
        </p:pic>
        <p:pic>
          <p:nvPicPr>
            <p:cNvPr id="38" name="Imagen 48">
              <a:extLst>
                <a:ext uri="{FF2B5EF4-FFF2-40B4-BE49-F238E27FC236}">
                  <a16:creationId xmlns:a16="http://schemas.microsoft.com/office/drawing/2014/main" xmlns="" id="{8A1F7094-BAEB-4549-AFBF-99085B799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1204" y="3752155"/>
              <a:ext cx="453370" cy="453370"/>
            </a:xfrm>
            <a:prstGeom prst="rect">
              <a:avLst/>
            </a:prstGeom>
          </p:spPr>
        </p:pic>
      </p:grpSp>
      <p:pic>
        <p:nvPicPr>
          <p:cNvPr id="39" name="Imagen 65">
            <a:hlinkClick r:id="rId27" action="ppaction://hlinksldjump"/>
            <a:extLst>
              <a:ext uri="{FF2B5EF4-FFF2-40B4-BE49-F238E27FC236}">
                <a16:creationId xmlns:a16="http://schemas.microsoft.com/office/drawing/2014/main" xmlns="" id="{559A4BEA-9153-487D-9C14-7A210F4D96E1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63" y="5893830"/>
            <a:ext cx="356972" cy="356972"/>
          </a:xfrm>
          <a:prstGeom prst="rect">
            <a:avLst/>
          </a:prstGeom>
        </p:spPr>
      </p:pic>
      <p:sp>
        <p:nvSpPr>
          <p:cNvPr id="40" name="39 Rectángulo"/>
          <p:cNvSpPr/>
          <p:nvPr/>
        </p:nvSpPr>
        <p:spPr>
          <a:xfrm>
            <a:off x="4584103" y="670647"/>
            <a:ext cx="3033140" cy="5705301"/>
          </a:xfrm>
          <a:prstGeom prst="rect">
            <a:avLst/>
          </a:prstGeom>
          <a:gradFill>
            <a:gsLst>
              <a:gs pos="0">
                <a:schemeClr val="dk1">
                  <a:satMod val="105000"/>
                  <a:tint val="67000"/>
                  <a:alpha val="0"/>
                  <a:lumMod val="78000"/>
                  <a:lumOff val="22000"/>
                </a:schemeClr>
              </a:gs>
              <a:gs pos="91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Content">
            <a:hlinkClick r:id="rId30" action="ppaction://hlinksldjump"/>
            <a:extLst>
              <a:ext uri="{FF2B5EF4-FFF2-40B4-BE49-F238E27FC236}">
                <a16:creationId xmlns:a16="http://schemas.microsoft.com/office/drawing/2014/main" xmlns="" id="{84B7AF37-DA67-495E-A89B-0DCD9D2DC409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667073" y="2603037"/>
            <a:ext cx="2891396" cy="252852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5037693" y="2713689"/>
            <a:ext cx="25183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¿Desea eliminar el documento «registro de calificaciones.pdf»?</a:t>
            </a:r>
          </a:p>
          <a:p>
            <a:endParaRPr lang="es-MX" sz="2000" b="1" dirty="0"/>
          </a:p>
        </p:txBody>
      </p:sp>
      <p:sp>
        <p:nvSpPr>
          <p:cNvPr id="46" name="Content">
            <a:hlinkClick r:id="rId30" action="ppaction://hlinksldjump"/>
            <a:extLst>
              <a:ext uri="{FF2B5EF4-FFF2-40B4-BE49-F238E27FC236}">
                <a16:creationId xmlns:a16="http://schemas.microsoft.com/office/drawing/2014/main" xmlns="" id="{84B7AF37-DA67-495E-A89B-0DCD9D2DC409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820931" y="4126081"/>
            <a:ext cx="2539706" cy="3644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 smtClean="0">
                <a:solidFill>
                  <a:srgbClr val="000000"/>
                </a:solidFill>
                <a:latin typeface="Raleway" panose="020B0503030101060003" pitchFamily="34" charset="0"/>
                <a:cs typeface="Segoe UI" pitchFamily="34" charset="0"/>
              </a:rPr>
              <a:t>Aceptar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  <p:sp>
        <p:nvSpPr>
          <p:cNvPr id="51" name="Content">
            <a:hlinkClick r:id="rId30" action="ppaction://hlinksldjump"/>
            <a:extLst>
              <a:ext uri="{FF2B5EF4-FFF2-40B4-BE49-F238E27FC236}">
                <a16:creationId xmlns:a16="http://schemas.microsoft.com/office/drawing/2014/main" xmlns="" id="{26A813F6-1875-4506-9F9B-F3911D786501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4820786" y="4612448"/>
            <a:ext cx="2539851" cy="3644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cs typeface="Segoe UI" pitchFamily="34" charset="0"/>
              </a:rPr>
              <a:t>Cancelar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674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xmlns="" id="{939ECCBA-94D9-4CBE-9B2C-85073B00238A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xmlns="" id="{21B141B3-F0A8-4B59-AB9F-E5FBFEE8220C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xmlns="" id="{80EB6A00-6C6D-49B0-A75C-5D759666FA53}"/>
                </a:ext>
              </a:extLst>
            </p:cNvPr>
            <p:cNvSpPr txBox="1"/>
            <p:nvPr/>
          </p:nvSpPr>
          <p:spPr>
            <a:xfrm>
              <a:off x="22515" y="22341"/>
              <a:ext cx="172403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Repositorio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UV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xmlns="" id="{A88DDE5D-CA7B-4F23-9663-DEC059383F67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xmlns="" id="{8C90DF0B-22F2-4EF5-808E-91B0E8E7682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xmlns="" id="{850D3FCB-A036-42EE-8C8D-22F137BB7DF6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xmlns="" id="{F8E078E3-A955-4F2B-99F0-E5AB8676640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xmlns="" id="{AD94EDDB-5D7D-423B-ABBF-27709982DFDB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xmlns="" id="{A942A2E1-7657-44DA-AA8C-0516439851A8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xmlns="" id="{A48EB436-AD18-418A-A3A2-C668586D7FF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xmlns="" id="{CAD62900-77CA-430E-BEEC-40DADA69B796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xmlns="" id="{A88544A0-E575-40EC-9499-4C3714C4282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xmlns="" id="{FD95A1D0-FD4E-41DE-9A79-0A42998AA98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xmlns="" id="{448A67CF-F47C-4391-8E97-63CD566D5A5A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xmlns="" id="{6E95B930-6DC7-46B3-A96A-E0470137DAB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xmlns="" id="{B73FE404-167A-4A45-A0E2-F0BBC74EC1F0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xmlns="" id="{4134BBAF-2757-4D9C-8D0F-C45F631514E5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xmlns="" id="{D43FC607-E75A-417B-8F27-76FBD380F5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xmlns="" id="{D6CFB0E4-7B90-4343-B7FF-EC27787B65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xmlns="" id="{34598032-3E59-46C8-922F-B3D5BFFFC1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xmlns="" id="{EC836544-AE78-47FB-A93D-0D7D01A0EC1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xmlns="" id="{ADC9B5C3-D90C-47C5-AFD1-F9009EE1E273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http://www.repositoriouv.mx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xmlns="" id="{5C9E0319-0399-499F-95F7-29BC6B8F88B6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xmlns="" id="{FEBF1E03-F8C2-4954-A228-9DF266DDDA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xmlns="" id="{E72163D2-D036-49AE-B68B-8B104C6C87C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xmlns="" id="{8A1BA794-5D04-4AAB-8208-5FAFDE4C6A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xmlns="" id="{E489278D-4D3F-403B-BC1A-A2F2D56C54C3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xmlns="" id="{E79B5E07-E436-4B6A-B3EC-97C87A23C74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xmlns="" id="{563CA86A-B5F5-4C0A-BEDD-398DA4940200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xmlns="" id="{4A77312A-23B7-4842-B850-7AC7FBF7BA9D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9927920" y="889990"/>
            <a:ext cx="2092239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Juan Carlos </a:t>
            </a:r>
          </a:p>
          <a:p>
            <a:r>
              <a:rPr lang="en-US" sz="24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Pérez Arriaga</a:t>
            </a:r>
          </a:p>
        </p:txBody>
      </p:sp>
      <p:sp>
        <p:nvSpPr>
          <p:cNvPr id="44" name="Tile">
            <a:extLst>
              <a:ext uri="{FF2B5EF4-FFF2-40B4-BE49-F238E27FC236}">
                <a16:creationId xmlns:a16="http://schemas.microsoft.com/office/drawing/2014/main" xmlns="" id="{0FEE1A62-912F-435C-A66D-F1D5354E6D8F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08796" y="685159"/>
            <a:ext cx="2771203" cy="60668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xmlns="" id="{67F08243-17E6-4464-978D-AE81A590CD79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218185" y="642375"/>
            <a:ext cx="1648208" cy="127727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U</a:t>
            </a:r>
            <a:r>
              <a:rPr lang="en-US" sz="8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V</a:t>
            </a:r>
          </a:p>
        </p:txBody>
      </p:sp>
      <p:pic>
        <p:nvPicPr>
          <p:cNvPr id="36" name="Imagen 35" descr="Imagen que contiene gráficos vectoriales&#10;&#10;Descripción generada con confianza muy alta">
            <a:extLst>
              <a:ext uri="{FF2B5EF4-FFF2-40B4-BE49-F238E27FC236}">
                <a16:creationId xmlns:a16="http://schemas.microsoft.com/office/drawing/2014/main" xmlns="" id="{21D687BF-879D-492D-9FAF-09F5777B0B0A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393" y="889990"/>
            <a:ext cx="924668" cy="924668"/>
          </a:xfrm>
          <a:prstGeom prst="rect">
            <a:avLst/>
          </a:prstGeom>
        </p:spPr>
      </p:pic>
      <p:pic>
        <p:nvPicPr>
          <p:cNvPr id="1026" name="Picture 2" descr="Image result for usuario png">
            <a:hlinkClick r:id="rId22"/>
            <a:extLst>
              <a:ext uri="{FF2B5EF4-FFF2-40B4-BE49-F238E27FC236}">
                <a16:creationId xmlns:a16="http://schemas.microsoft.com/office/drawing/2014/main" xmlns="" id="{7BC667D3-3554-40C6-8055-A936802ED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061" y="892831"/>
            <a:ext cx="776359" cy="77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ile">
            <a:extLst>
              <a:ext uri="{FF2B5EF4-FFF2-40B4-BE49-F238E27FC236}">
                <a16:creationId xmlns:a16="http://schemas.microsoft.com/office/drawing/2014/main" xmlns="" id="{16A53C90-A8E8-4760-B373-AE7AC6041567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093360" y="1901648"/>
            <a:ext cx="878664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Imagen 44" descr="Imagen que contiene señal, objeto, reloj&#10;&#10;Descripción generada con confianza muy alta">
            <a:extLst>
              <a:ext uri="{FF2B5EF4-FFF2-40B4-BE49-F238E27FC236}">
                <a16:creationId xmlns:a16="http://schemas.microsoft.com/office/drawing/2014/main" xmlns="" id="{BA522396-1E44-444F-A71F-EA4DCC8DD271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57" y="2257522"/>
            <a:ext cx="377249" cy="356972"/>
          </a:xfrm>
          <a:prstGeom prst="rect">
            <a:avLst/>
          </a:prstGeom>
        </p:spPr>
      </p:pic>
      <p:sp>
        <p:nvSpPr>
          <p:cNvPr id="47" name="Content">
            <a:extLst>
              <a:ext uri="{FF2B5EF4-FFF2-40B4-BE49-F238E27FC236}">
                <a16:creationId xmlns:a16="http://schemas.microsoft.com/office/drawing/2014/main" xmlns="" id="{959C53B5-E430-4D9F-876F-E7485EDAF825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818255" y="2308850"/>
            <a:ext cx="1800493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 </a:t>
            </a:r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repositorio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8" name="Imagen 47">
            <a:extLst>
              <a:ext uri="{FF2B5EF4-FFF2-40B4-BE49-F238E27FC236}">
                <a16:creationId xmlns:a16="http://schemas.microsoft.com/office/drawing/2014/main" xmlns="" id="{019E1120-5DEF-4168-A30F-835E8096A98E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25" y="2832632"/>
            <a:ext cx="356972" cy="356972"/>
          </a:xfrm>
          <a:prstGeom prst="rect">
            <a:avLst/>
          </a:prstGeom>
        </p:spPr>
      </p:pic>
      <p:sp>
        <p:nvSpPr>
          <p:cNvPr id="49" name="Content">
            <a:extLst>
              <a:ext uri="{FF2B5EF4-FFF2-40B4-BE49-F238E27FC236}">
                <a16:creationId xmlns:a16="http://schemas.microsoft.com/office/drawing/2014/main" xmlns="" id="{AEA655B2-1AE9-4EED-8632-A44311B7C401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813685" y="2883960"/>
            <a:ext cx="1717137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Compartidos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0" name="Imagen 49">
            <a:hlinkClick r:id="rId26" action="ppaction://hlinksldjump"/>
            <a:extLst>
              <a:ext uri="{FF2B5EF4-FFF2-40B4-BE49-F238E27FC236}">
                <a16:creationId xmlns:a16="http://schemas.microsoft.com/office/drawing/2014/main" xmlns="" id="{82D96681-5B5D-4070-9EA9-61964FE90828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25" y="6253123"/>
            <a:ext cx="356972" cy="356972"/>
          </a:xfrm>
          <a:prstGeom prst="rect">
            <a:avLst/>
          </a:prstGeom>
        </p:spPr>
      </p:pic>
      <p:sp>
        <p:nvSpPr>
          <p:cNvPr id="51" name="Content">
            <a:hlinkClick r:id="rId26" action="ppaction://hlinksldjump"/>
            <a:extLst>
              <a:ext uri="{FF2B5EF4-FFF2-40B4-BE49-F238E27FC236}">
                <a16:creationId xmlns:a16="http://schemas.microsoft.com/office/drawing/2014/main" xmlns="" id="{AC4943C1-3710-4AC1-891A-5F6C2CE72E76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813685" y="6304451"/>
            <a:ext cx="696024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Salir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2" name="ScrollbarVertical">
            <a:extLst>
              <a:ext uri="{FF2B5EF4-FFF2-40B4-BE49-F238E27FC236}">
                <a16:creationId xmlns:a16="http://schemas.microsoft.com/office/drawing/2014/main" xmlns="" id="{1BE74F99-CAF1-46B5-8E4C-2EAFC35E9178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11631668" y="2079511"/>
            <a:ext cx="296420" cy="4007392"/>
            <a:chOff x="4496659" y="1543109"/>
            <a:chExt cx="147992" cy="3562291"/>
          </a:xfrm>
        </p:grpSpPr>
        <p:sp>
          <p:nvSpPr>
            <p:cNvPr id="53" name="Background">
              <a:extLst>
                <a:ext uri="{FF2B5EF4-FFF2-40B4-BE49-F238E27FC236}">
                  <a16:creationId xmlns:a16="http://schemas.microsoft.com/office/drawing/2014/main" xmlns="" id="{13D68EAB-5A75-4722-B291-C3BB0EE9F55E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54" name="Slider">
              <a:extLst>
                <a:ext uri="{FF2B5EF4-FFF2-40B4-BE49-F238E27FC236}">
                  <a16:creationId xmlns:a16="http://schemas.microsoft.com/office/drawing/2014/main" xmlns="" id="{B0065A72-1915-4EB2-8DE3-14B6761DAC40}"/>
                </a:ext>
              </a:extLst>
            </p:cNvPr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5" name="UpArrow">
              <a:extLst>
                <a:ext uri="{FF2B5EF4-FFF2-40B4-BE49-F238E27FC236}">
                  <a16:creationId xmlns:a16="http://schemas.microsoft.com/office/drawing/2014/main" xmlns="" id="{9FFEA258-015E-476C-BBA0-5DF1FDF5A666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6" name="DownArrow">
              <a:extLst>
                <a:ext uri="{FF2B5EF4-FFF2-40B4-BE49-F238E27FC236}">
                  <a16:creationId xmlns:a16="http://schemas.microsoft.com/office/drawing/2014/main" xmlns="" id="{A1285695-2680-44A0-8386-2A5CF1B79607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9" name="Imagen 108">
            <a:hlinkClick r:id="rId26" action="ppaction://hlinksldjump"/>
            <a:extLst>
              <a:ext uri="{FF2B5EF4-FFF2-40B4-BE49-F238E27FC236}">
                <a16:creationId xmlns:a16="http://schemas.microsoft.com/office/drawing/2014/main" xmlns="" id="{8EAF6471-4E54-4A80-8A7E-CC376F7D036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67" y="3988886"/>
            <a:ext cx="356972" cy="356972"/>
          </a:xfrm>
          <a:prstGeom prst="rect">
            <a:avLst/>
          </a:prstGeom>
        </p:spPr>
      </p:pic>
      <p:sp>
        <p:nvSpPr>
          <p:cNvPr id="110" name="Content">
            <a:hlinkClick r:id="rId26" action="ppaction://hlinksldjump"/>
            <a:extLst>
              <a:ext uri="{FF2B5EF4-FFF2-40B4-BE49-F238E27FC236}">
                <a16:creationId xmlns:a16="http://schemas.microsoft.com/office/drawing/2014/main" xmlns="" id="{8872DF6A-9587-4E91-B416-943E3D922E67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24827" y="4040214"/>
            <a:ext cx="797013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Perfíl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8" name="Imagen 97">
            <a:extLst>
              <a:ext uri="{FF2B5EF4-FFF2-40B4-BE49-F238E27FC236}">
                <a16:creationId xmlns:a16="http://schemas.microsoft.com/office/drawing/2014/main" xmlns="" id="{7882B9C7-858E-4C40-B167-358E978B3A47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67" y="3408861"/>
            <a:ext cx="356972" cy="356972"/>
          </a:xfrm>
          <a:prstGeom prst="rect">
            <a:avLst/>
          </a:prstGeom>
        </p:spPr>
      </p:pic>
      <p:sp>
        <p:nvSpPr>
          <p:cNvPr id="99" name="Content">
            <a:extLst>
              <a:ext uri="{FF2B5EF4-FFF2-40B4-BE49-F238E27FC236}">
                <a16:creationId xmlns:a16="http://schemas.microsoft.com/office/drawing/2014/main" xmlns="" id="{4C59270A-40AF-454A-8F4F-853745605ABB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824827" y="3460189"/>
            <a:ext cx="974947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Nuevo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4075643" y="813715"/>
            <a:ext cx="47817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 smtClean="0"/>
              <a:t>Calificaciones segundo parcial</a:t>
            </a:r>
            <a:endParaRPr lang="es-MX" sz="32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61" b="23662"/>
          <a:stretch/>
        </p:blipFill>
        <p:spPr bwMode="auto">
          <a:xfrm>
            <a:off x="3047027" y="2085479"/>
            <a:ext cx="8584641" cy="40014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Content">
            <a:hlinkClick r:id="rId32" action="ppaction://hlinksldjump"/>
            <a:extLst>
              <a:ext uri="{FF2B5EF4-FFF2-40B4-BE49-F238E27FC236}">
                <a16:creationId xmlns:a16="http://schemas.microsoft.com/office/drawing/2014/main" xmlns="" id="{84B7AF37-DA67-495E-A89B-0DCD9D2DC409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9474992" y="6244419"/>
            <a:ext cx="2453658" cy="3644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dirty="0" err="1" smtClean="0">
                <a:solidFill>
                  <a:srgbClr val="000000"/>
                </a:solidFill>
                <a:latin typeface="Raleway" panose="020B0503030101060003" pitchFamily="34" charset="0"/>
                <a:cs typeface="Segoe UI" pitchFamily="34" charset="0"/>
              </a:rPr>
              <a:t>Habilitar</a:t>
            </a:r>
            <a:r>
              <a:rPr lang="en-US" sz="2000" dirty="0" smtClean="0">
                <a:solidFill>
                  <a:srgbClr val="000000"/>
                </a:solidFill>
                <a:latin typeface="Raleway" panose="020B0503030101060003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Raleway" panose="020B0503030101060003" pitchFamily="34" charset="0"/>
                <a:cs typeface="Segoe UI" pitchFamily="34" charset="0"/>
              </a:rPr>
              <a:t>edición</a:t>
            </a:r>
            <a:endParaRPr lang="en-US" sz="2000" dirty="0">
              <a:solidFill>
                <a:srgbClr val="000000"/>
              </a:solidFill>
              <a:latin typeface="Raleway" panose="020B0503030101060003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2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xmlns="" id="{21C3B3EC-4037-44E8-85BF-708C74AD4625}"/>
              </a:ext>
            </a:extLst>
          </p:cNvPr>
          <p:cNvGrpSpPr/>
          <p:nvPr/>
        </p:nvGrpSpPr>
        <p:grpSpPr>
          <a:xfrm>
            <a:off x="4363503" y="1"/>
            <a:ext cx="3464995" cy="6857998"/>
            <a:chOff x="2839503" y="1"/>
            <a:chExt cx="3464995" cy="685799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A0C0DFB6-AF4B-40E2-BD00-C0F08DFEB32E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xmlns="" id="{AE508296-F38E-4A9A-8FD9-B634376973D8}"/>
                  </a:ext>
                </a:extLst>
              </p:cNvPr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xmlns="" id="{34A37947-C08E-46E9-866C-C649B1BC45D4}"/>
                  </a:ext>
                </a:extLst>
              </p:cNvPr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4C539735-0B90-4BC8-B249-69C1B8B1CCC0}"/>
                  </a:ext>
                </a:extLst>
              </p:cNvPr>
              <p:cNvSpPr/>
              <p:nvPr userDrawn="1"/>
            </p:nvSpPr>
            <p:spPr>
              <a:xfrm>
                <a:off x="3050294" y="482052"/>
                <a:ext cx="3038085" cy="589389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Rounded Rectangle 11">
                <a:extLst>
                  <a:ext uri="{FF2B5EF4-FFF2-40B4-BE49-F238E27FC236}">
                    <a16:creationId xmlns:a16="http://schemas.microsoft.com/office/drawing/2014/main" xmlns="" id="{120D33B5-CFCB-4104-AB8C-1916149D9BCA}"/>
                  </a:ext>
                </a:extLst>
              </p:cNvPr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20E130B0-2F7C-4A32-829C-7389639398C1}"/>
                </a:ext>
              </a:extLst>
            </p:cNvPr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11" name="Tile">
            <a:extLst>
              <a:ext uri="{FF2B5EF4-FFF2-40B4-BE49-F238E27FC236}">
                <a16:creationId xmlns:a16="http://schemas.microsoft.com/office/drawing/2014/main" xmlns="" id="{08E47932-A220-4DD3-B2E5-C13ADE217F04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4584102" y="670647"/>
            <a:ext cx="539556" cy="570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Imagen 19" descr="Imagen que contiene gráficos vectoriales&#10;&#10;Descripción generada con confianza muy alta">
            <a:extLst>
              <a:ext uri="{FF2B5EF4-FFF2-40B4-BE49-F238E27FC236}">
                <a16:creationId xmlns:a16="http://schemas.microsoft.com/office/drawing/2014/main" xmlns="" id="{67210019-63D8-41DC-983D-FE73F57DA3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385" y="692564"/>
            <a:ext cx="503273" cy="503273"/>
          </a:xfrm>
          <a:prstGeom prst="rect">
            <a:avLst/>
          </a:prstGeom>
        </p:spPr>
      </p:pic>
      <p:pic>
        <p:nvPicPr>
          <p:cNvPr id="13" name="Imagen 16" descr="Imagen que contiene señal, objeto, reloj&#10;&#10;Descripción generada con confianza muy alta">
            <a:extLst>
              <a:ext uri="{FF2B5EF4-FFF2-40B4-BE49-F238E27FC236}">
                <a16:creationId xmlns:a16="http://schemas.microsoft.com/office/drawing/2014/main" xmlns="" id="{2A04E46A-9376-4361-BE17-33C8DE35B1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153" y="1519150"/>
            <a:ext cx="377249" cy="356972"/>
          </a:xfrm>
          <a:prstGeom prst="rect">
            <a:avLst/>
          </a:prstGeom>
        </p:spPr>
      </p:pic>
      <p:pic>
        <p:nvPicPr>
          <p:cNvPr id="14" name="Imagen 17">
            <a:extLst>
              <a:ext uri="{FF2B5EF4-FFF2-40B4-BE49-F238E27FC236}">
                <a16:creationId xmlns:a16="http://schemas.microsoft.com/office/drawing/2014/main" xmlns="" id="{02F224D2-FFB7-4970-A14D-610D657E7DC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721" y="2094260"/>
            <a:ext cx="356972" cy="356972"/>
          </a:xfrm>
          <a:prstGeom prst="rect">
            <a:avLst/>
          </a:prstGeom>
        </p:spPr>
      </p:pic>
      <p:pic>
        <p:nvPicPr>
          <p:cNvPr id="15" name="Imagen 25">
            <a:hlinkClick r:id="rId7" action="ppaction://hlinksldjump"/>
            <a:extLst>
              <a:ext uri="{FF2B5EF4-FFF2-40B4-BE49-F238E27FC236}">
                <a16:creationId xmlns:a16="http://schemas.microsoft.com/office/drawing/2014/main" xmlns="" id="{1A20770D-092E-4D69-B065-9444D0C21B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63" y="3250514"/>
            <a:ext cx="356972" cy="356972"/>
          </a:xfrm>
          <a:prstGeom prst="rect">
            <a:avLst/>
          </a:prstGeom>
        </p:spPr>
      </p:pic>
      <p:pic>
        <p:nvPicPr>
          <p:cNvPr id="16" name="Imagen 26">
            <a:extLst>
              <a:ext uri="{FF2B5EF4-FFF2-40B4-BE49-F238E27FC236}">
                <a16:creationId xmlns:a16="http://schemas.microsoft.com/office/drawing/2014/main" xmlns="" id="{5747D6C6-E608-49B0-A252-0FD9E7C707B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63" y="2670489"/>
            <a:ext cx="356972" cy="356972"/>
          </a:xfrm>
          <a:prstGeom prst="rect">
            <a:avLst/>
          </a:prstGeom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xmlns="" id="{7C5DA1DF-3C1A-46C4-9F5A-BEADD0B9E34B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5999492" y="747024"/>
            <a:ext cx="1617751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Juan Carlos </a:t>
            </a:r>
          </a:p>
          <a:p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Pérez Arriaga</a:t>
            </a:r>
          </a:p>
        </p:txBody>
      </p:sp>
      <p:pic>
        <p:nvPicPr>
          <p:cNvPr id="18" name="Picture 2" descr="Image result for usuario png">
            <a:hlinkClick r:id="rId10"/>
            <a:extLst>
              <a:ext uri="{FF2B5EF4-FFF2-40B4-BE49-F238E27FC236}">
                <a16:creationId xmlns:a16="http://schemas.microsoft.com/office/drawing/2014/main" xmlns="" id="{19CE0A23-B208-4D09-A27D-B74C11BE5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499" y="741536"/>
            <a:ext cx="600164" cy="60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Imagen 65">
            <a:hlinkClick r:id="rId12" action="ppaction://hlinksldjump"/>
            <a:extLst>
              <a:ext uri="{FF2B5EF4-FFF2-40B4-BE49-F238E27FC236}">
                <a16:creationId xmlns:a16="http://schemas.microsoft.com/office/drawing/2014/main" xmlns="" id="{559A4BEA-9153-487D-9C14-7A210F4D96E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63" y="5893830"/>
            <a:ext cx="356972" cy="356972"/>
          </a:xfrm>
          <a:prstGeom prst="rect">
            <a:avLst/>
          </a:prstGeom>
        </p:spPr>
      </p:pic>
      <p:sp>
        <p:nvSpPr>
          <p:cNvPr id="45" name="44 CuadroTexto"/>
          <p:cNvSpPr txBox="1"/>
          <p:nvPr/>
        </p:nvSpPr>
        <p:spPr>
          <a:xfrm>
            <a:off x="5123658" y="1347188"/>
            <a:ext cx="2259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/>
              <a:t>Calificaciones segundo </a:t>
            </a:r>
            <a:r>
              <a:rPr lang="es-MX" sz="1600" b="1" dirty="0" smtClean="0"/>
              <a:t>parcial</a:t>
            </a:r>
            <a:endParaRPr lang="es-MX" sz="16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335" y="1931963"/>
            <a:ext cx="2453840" cy="2665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51137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7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8F3F5182-C1B3-4F2D-B536-FC558F7AF95D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9FF0AB84-2314-4D73-9ABD-6CA74066B7EE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6693F96B-A8E8-45B2-BF3A-25E52CAD28E5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7A7FFE08-FB89-4DC0-AB73-22D6E49DF620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1AAD5E22-A265-47CB-95BE-32463383E013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2DC25D7B-9CCA-4B96-84EE-5B5C6EB7184F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56C87F8C-97BE-4602-963E-83F9EF83749A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320BB6CA-F995-4496-A410-1FE13C9B3F9C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0EBD460A-2EEE-409A-940A-A9CB748CAD66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E07A49A2-F76D-461A-9E32-513A17FF0F86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7B05A05C-95CD-4D56-BD02-DED18F84390A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988ADB28-05F2-4952-AC28-BD2B58AF155C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165FC4D0-2252-4A9C-B420-7BAE0D94A93B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6B85CEAE-CD4E-44B1-A5D2-B71C8922FE48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FCD2F269-1384-4D7B-AEDD-2CE799551A7A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EE5291B8-B796-47C0-BA38-D31E569A04FF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B31DF4D8-D32E-43DA-9781-409FBF615481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8F35E91C-5A08-4C0D-9D08-2322CAAD43DB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248004A7-B051-4D44-937B-8D0684BAFF92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70B98886-1880-41A9-9E3B-3EF872BECBA4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A73616A3-615A-4C91-B050-48A3D437BF64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0248ABD6-B885-493E-831E-FF3439D78212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0A56F9D1-E64A-4421-AE00-85CEFE039966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A694FD44-683D-4E92-9098-79FE270A6520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182F9DC1-0FE6-44F8-BA1F-BBCE29B65CC3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05D253F5-66A7-4B78-947C-63A86D4258F9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2994E0FB-51A3-4133-808B-607A2131C2E8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23285ABE-ADF8-4941-944E-DE50CE29D21D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A4A0B5EA-BBEE-4DCF-991E-2DF6BD74FBAB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E5E2B166-B97D-4788-837F-1FC5EABE7C64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53BEBFC3-4DE5-43DE-BAC2-5B4F95512008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27F58D88-58AF-415E-91E4-46E925A341F1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DC7498A8-C4C5-4B57-BDF3-4DF975C026E0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99B098C4-1206-4F65-8C53-4004C97A4F24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8AB21784-DCD5-4DDE-ADA2-E306BC4E6017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21A4F40C-98AD-41FA-91F7-96E35A555965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0870949C-B431-43A5-A093-CB97B3EC4CEA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235B06BC-58CE-4FAD-98F9-2E5658AB928C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68C57C27-81CC-4DF3-83C1-0C9D94C46E6C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64A0BB21-4EFE-4DB9-AF5D-F0B5D0A65942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7A18F3D0-7CBD-42BC-A744-729340D86F9E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9DCC2428-04BD-4107-9707-755AD6440E27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B8581022-1575-427D-AFD8-65EC46CA6B82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E9663C27-3FFF-4417-AC3D-383FDE3BC85C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3BEE9000-DA5F-4AB1-B8E0-DBCF68584900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1CAC6399-6732-4330-B963-02ABF8500240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0EC1D66B-B4A6-439F-B29D-2041C4020266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214BD403-EC7B-4CB1-8CFA-9CFDDF13C0A3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0B46C772-747A-45A0-B22D-34AA2623BBD2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CDA84F6D-C59E-4790-8D7F-47A5021A6EF2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A1569773-7D4A-4EF1-8568-9A6F343CEEC1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2D5B7644-2E08-4084-A104-AE34B74C5305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B8435363-5092-430A-9A3C-4E5226E7F489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E9E88B12-E85A-4292-AC28-08728FE452B9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3D2E394E-A719-4478-BEEA-E59B64F594CA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23D0DB5E-AA4E-482B-960C-2BB1BF797F77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E8BE9F28-5D93-456E-9F48-D01FC7CAB3D1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9398B977-13F3-47D9-BD2D-A59F38209035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55E77807-A985-4E43-B142-ACDB4C8ABA91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6DDAE303-8BD7-472B-93F5-C41EC35E2B04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1808B7C0-1FBA-4192-B299-7B2BCEA96090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AEF70F83-4700-4E22-8AD7-1FFB82EAE412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BF7121C5-FE8B-44C9-B65F-3C64C85F8C81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4810F662-2A18-47BF-912B-DBA959C0EF5F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4A798B4E-1C8F-43D3-BA57-1C2548FE0994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558E35BB-D751-451F-B60F-043B4048C63F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0BEFCE92-22E0-43FD-8239-2694E8ACCB88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F50D43AC-2604-43DB-89D1-883AF1A96D9E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6E767A4A-6F60-482B-B8E1-861A0099420B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25D67B54-5761-4709-B789-B44B4A9302A6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8B524881-26B2-4DEA-9397-EF9433F4740E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47CEDDF1-F640-4264-8C3D-BAA2C418AD72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A4C0E7EB-1964-4EEF-923B-3884E842A841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B300E57B-AF38-496B-844C-F3294CF36396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D5854469-53EB-47DF-B9F3-66F50CB16243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B943B8D4-C15F-4FA7-8ABF-BFC9F64D467E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EDA7CE4B-D6D1-4674-BD98-10F22632E88C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9F12F108-B585-48FD-B3F2-462221297B10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9DF914A3-A623-470A-920C-AB2740CDE79E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50E4F24D-6148-4E79-9D1B-789E7A7F574B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5FD346BE-E453-4BE6-AF95-D7F95C43D01A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2C81830F-C933-47DD-8E82-F7A60A73E7F6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3549F5EB-03E0-4800-ADE0-47727B1CCABD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71017646-8211-4411-8CC5-F15B4E09B292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253EE405-832B-48D6-8500-D0F6A51BDB1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A2BFA52-4A3E-462F-B1E6-D85E5E995C70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2195D455-7A95-4EAE-A9E7-A402096C1047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314813DF-888E-40A9-98D9-E695A4B0AB26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86D2BAB8-3F3D-4719-A5D8-DE2FF41E16E8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D980DD72-5243-4234-9BB8-207FBC271851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D6B004F4-612C-4678-9C91-A32C1118C303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0366E824-7EF4-42AC-8B52-EB5A5245210D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3CA2419A-9F14-4C85-A58F-75A1F119CFF3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303CECB1-017C-45E1-B570-8C44C98C315A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322101A8-15C7-4FBB-9D63-262FD51265ED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5516EA6B-196E-4D6E-8253-18BAC0EF962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F74691C-D5AA-40DA-97AB-FE01A539C04A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860ED1DF-12F7-41CD-AC3D-3D47A69BAF47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44D58D84-D136-4CE4-B745-4C744F62BBCD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8016485D-1097-4E97-9016-A7B23DE48229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841CD4AF-E83E-469A-964C-B17C92F10E8E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DB7C69F6-3835-4DBB-A271-3F12B6668C77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BC2B38A2-BD79-41B3-82F7-A0B6256A90A7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AB2C5266-A809-4630-A80F-57ECBE121C80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779D6FE4-456B-49B9-830E-6559B351BF40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4830D8E8-EF8D-4827-A0B7-C4F0E345C881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40911195-855E-4B53-92C7-777DB6D09241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460E81C-73A8-4FED-A025-A889D34F9ED6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0DB6FDB1-69E5-45C1-AF3F-BDD1DEB2EB9B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961AABDC-3706-4EAF-A783-B70448E2BA8C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D167DA7F-5DA9-420E-8292-FCD808F255A6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01B0BBFE-9EDD-44BD-9B83-BC4C513A961D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4AFC922A-AF70-48BF-B505-87C1A1C0C534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93F9C43D-5C90-427C-B551-0016A0BC7F6D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A7B77CF9-0838-4CB4-B143-D45DF598F832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EE2829B6-7882-4524-AA19-FB0AF59B96DA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BC36EBC9-D612-4E2A-906D-76E47BD533FB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7E83D04C-59A6-4511-A5A7-7D2C5EFFB063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4A84746-C966-41AB-B7BB-7D0080E4DD05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1C298D25-7E6D-413C-B679-6E00563C62F4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518752C0-478A-40E9-B165-E6A02CF5CDCE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07C3B091-09CA-4C61-B5E3-22E0717CE0A5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E8316EDB-CA88-4711-BEC6-B4CD89CC0CC0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C4F08E0A-31F4-4462-9CDE-78A47A65F8C8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B37FA282-2A25-47C6-9B68-851148330B3A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DF7457C2-8445-4FA9-8E4C-0A4F370B6BA0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FC6911CC-18AC-4072-B2A0-2FD713CE1B1B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7EAAAC69-703D-4617-9F46-F082D2053DF0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B0C10DCC-B9DF-4B43-9AFE-69D1879B6E3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F8F7BF1-32E3-48F7-A0BA-7E78CEBCFD80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A8B11117-768F-4020-BD1C-EA7933B524D4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8D1EB095-65F0-439A-A38C-3A455E481048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67D13DAD-264E-4CF4-8001-60B63768083D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0242254C-4EAB-483F-9491-395512021D08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7A0AC39D-6F0F-48A2-91C6-62E4D5575192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0EB4451E-DBC2-4630-AD8F-0142AD7AECAA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F3ABC146-717A-4FBE-8C32-767C65FC75DF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6B929A03-703C-44E6-9E22-D24F2EDCF6F2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9B3565FA-C454-40E3-ACD1-0D7260C53661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A8AF5176-016E-4AB6-AB48-7C277CD9E75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2373A68B-B86F-473C-A00A-DA311A7118B3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FEE750FE-FF4B-4BF2-833C-5E98F8D27C3B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007D892C-5B31-44DA-9AD7-CEB1331B9DF6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60C68249-7045-4E6B-AE89-025121D76D39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4A387D48-D766-4B8F-B880-626B06B51C62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CAFB82BC-1FE8-4E3D-982E-A8972DEED3DB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A30CFCAD-8CF6-4C22-BFD8-A6210255863B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AB1972CE-E705-4FEC-B4C4-E5DCAF29C87F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C960899B-A438-4D44-8CCC-F63932F7F14B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6A47F339-DDD2-46AE-848E-7166CD1E5DE1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FF726662-78BA-4C06-B047-4F6EB2D4421C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945085E0-0893-4EEB-8346-E4BF9E1D8BA0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0667FA71-F2C0-40E6-85F6-F77875706405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53959432-89CD-4F2C-B4DD-8B3C63298139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230EA6E8-C2D8-480B-A0B3-6FBF45141447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67571EB3-FA0F-4C8D-A867-02E1B603E11B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058FE29D-25DE-4BBF-A0A6-64A4C254BAA3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7CB67BFB-12C6-48F7-84F2-D80AB4738025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8729458D-441F-457A-A401-624F6E58F2B3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9D057857-66CE-456F-ABBE-654B4BDC09D9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5157BFAC-8AEF-4DCB-83E8-49C162CA8BA7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F20E0D17-C8BE-4932-838E-59A067F5C99E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09CB29C-C94D-479C-9BD5-DF80DD09C1A5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054ABC92-09F1-4921-A471-72F626DD07BF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383E0E74-774D-4C17-B2BD-CBCF7605AE5C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E6F2112B-8630-443E-B2BA-D5923B338AED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FE299C07-0773-4FA0-8D1A-579A52579B43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02EC123A-AC3F-4945-AD74-F72EB89F442B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44D555C3-F6BD-42D7-B93D-539DD63B2114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D0C1BFB0-C5C5-4C5E-BE8F-70F159DBD617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834AF61E-1B2B-49A5-B39E-DB323F7D7167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9B24E7B2-5FAA-43AF-9928-BC7CFE1FCAD4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6B27CE9A-BB52-4955-AB41-C2771C0E379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395</Words>
  <Application>Microsoft Office PowerPoint</Application>
  <PresentationFormat>Personalizado</PresentationFormat>
  <Paragraphs>174</Paragraphs>
  <Slides>10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 J. G. Mascareñas</dc:creator>
  <cp:lastModifiedBy>Marioolopez21</cp:lastModifiedBy>
  <cp:revision>34</cp:revision>
  <dcterms:created xsi:type="dcterms:W3CDTF">2018-10-13T23:15:02Z</dcterms:created>
  <dcterms:modified xsi:type="dcterms:W3CDTF">2018-10-25T04:08:28Z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