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5"/>
  </p:sldMasterIdLst>
  <p:notesMasterIdLst>
    <p:notesMasterId r:id="rId186"/>
  </p:notesMasterIdLst>
  <p:sldIdLst>
    <p:sldId id="259" r:id="rId176"/>
    <p:sldId id="264" r:id="rId177"/>
    <p:sldId id="258" r:id="rId178"/>
    <p:sldId id="265" r:id="rId179"/>
    <p:sldId id="263" r:id="rId180"/>
    <p:sldId id="262" r:id="rId181"/>
    <p:sldId id="266" r:id="rId182"/>
    <p:sldId id="260" r:id="rId183"/>
    <p:sldId id="267" r:id="rId184"/>
    <p:sldId id="261" r:id="rId18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-108" y="-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slideMaster" Target="slideMasters/slideMaster1.xml"/><Relationship Id="rId170" Type="http://schemas.openxmlformats.org/officeDocument/2006/relationships/customXml" Target="../customXml/item170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slide" Target="slides/slide6.xml"/><Relationship Id="rId186" Type="http://schemas.openxmlformats.org/officeDocument/2006/relationships/notesMaster" Target="notesMasters/notesMaster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slide" Target="slides/slide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slide" Target="slides/slide7.xml"/><Relationship Id="rId187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slide" Target="slides/slide2.xml"/><Relationship Id="rId172" Type="http://schemas.openxmlformats.org/officeDocument/2006/relationships/customXml" Target="../customXml/item17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" Target="slides/slide9.xml"/><Relationship Id="rId189" Type="http://schemas.openxmlformats.org/officeDocument/2006/relationships/theme" Target="theme/them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slide" Target="slides/slide4.xml"/><Relationship Id="rId190" Type="http://schemas.openxmlformats.org/officeDocument/2006/relationships/tableStyles" Target="tableStyle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DB2-C7DC-4050-8BA1-4C34E8419D20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5BB97-0FFD-413E-808D-11F81E7FC9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3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03 – Modificar cuenta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39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03 – Modificar cuenta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39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23453D4-CDB0-483F-8340-5506F147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3F666B5-7B67-49EA-8E2D-9DE4539C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7BEA6-2F2A-4A8A-A262-741C6FC6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D587323-F407-409B-A827-D886060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96BF657-77A9-42B4-B7A4-05CCF2B5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8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930C89E-37B1-4D2A-8F26-696CFF87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361BD5A-0AAB-4579-ACE2-57F369C70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BF319FB-6E77-4134-BD5A-48764F14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9EB6026-F317-4890-971D-033CA278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1D4AE93-5A4E-46D2-8FB1-B6C8C35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5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F2EE8AA1-2860-4CA6-B11B-BE30960B2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9685994-BFB7-4784-8ECF-5C7FB2A4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5B1E658-19F7-45C3-95D4-530DA7EF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B1949FD-1034-4907-A339-48805EBB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87D1060-53DE-48E0-8610-F0849CD4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8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4621E2-3DD8-4F2D-9E9B-5E5CC382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2C18840-F762-48B3-B290-2F0224B0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E53EEFB-2C76-431A-AB6A-6B240225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324FDE3-4B98-4180-85DC-4E5DD002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61F56F6-D1C0-4F2C-99D8-70A66927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83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B26DD3-8DE1-4BFF-8B05-348A72B4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FC7CB0F-27CA-4FB5-98B9-2251B495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F1C4F80-527B-47FB-9274-08A71EEF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A8D4E29-80FA-453F-AD0F-614BFE8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79FD1E3-220A-4DC3-9D93-A7F2210C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B76FD4C-7C42-4DF1-8520-73671DF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7690D08-86F0-4FF7-A766-A80CD6473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319DE458-8040-4C58-8D05-4A2806B31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79C7A03-50E9-40A6-9713-6D36255E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E6EA1A0-6020-4548-8FBC-92403861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FE7C62B-D878-488B-BD6E-EE8C851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71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5915DB-E244-4C12-91B8-55AEF924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43AB20F-49E5-48FE-A215-223887D1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71D671C-1B0E-4DA2-A825-7E1C19834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96D7C50C-9334-44DE-B094-995CE34CD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F6B29CC1-2FB5-412C-951E-08137B24B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FF60895B-54A1-4100-83E8-43DD3F3A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3B05AB1F-67C7-4C5F-9BC3-C9E4517D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E71D5AFF-03B2-4C44-9302-469BEDB9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47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FE125DE-8F52-4EEB-B626-14B05660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6EC3D07C-E100-4D12-932C-8364283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9FBA1FC-B9B9-4583-B168-B4791FB1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0FE2D067-9308-4941-BAF7-825B84DB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84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4264FE52-7425-40E0-9913-EEFB4317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D56A9C21-8031-4896-914A-F8FEB788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8F8515A-E27D-4341-99E0-A6AD79D4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63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4AB18E-737D-40BC-8776-945F22E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36D856B-A487-42B8-A6AE-88FC5D50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42137C0F-22F4-4ACB-8D21-A1723F94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B5D4892A-41FB-4E0A-88E2-5C3FA0A5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3FA23CD-7E74-4A76-B4C0-33118F30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34B47A2-A2AE-44E9-BCE0-7B66115F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1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39879FB-A03F-4DE3-8CC6-AE2A41AA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DA825D1D-23E3-4B81-8AB8-7221AE03F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1C77C0-666D-4041-8CF8-E5DF54EF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0DB9ABD5-4A76-4602-ACFB-E67CED5E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8760B08-73A6-4401-AB74-440DA3E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EAE8717-C7B0-4EFB-933F-D66697C4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0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AA0B85B8-4A15-4CCE-91F8-768C436D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A0321FB-3652-4788-B6A7-2079DC15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F3E9586-B075-45BF-988F-D07E05496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E297-CD48-4C8E-87AF-8E927C19541E}" type="datetimeFigureOut">
              <a:rPr lang="es-MX" smtClean="0"/>
              <a:t>01/11/2018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72E1572-2516-4963-B36D-BF5C15C2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ACFCBF0-91D5-441D-9C8B-B86D0886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5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0.xml"/><Relationship Id="rId13" Type="http://schemas.openxmlformats.org/officeDocument/2006/relationships/customXml" Target="../../customXml/item36.xml"/><Relationship Id="rId18" Type="http://schemas.openxmlformats.org/officeDocument/2006/relationships/notesSlide" Target="../notesSlides/notesSlide1.xml"/><Relationship Id="rId26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3" Type="http://schemas.openxmlformats.org/officeDocument/2006/relationships/customXml" Target="../../customXml/item91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08.xml"/><Relationship Id="rId12" Type="http://schemas.openxmlformats.org/officeDocument/2006/relationships/customXml" Target="../../customXml/item53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69.xml"/><Relationship Id="rId16" Type="http://schemas.openxmlformats.org/officeDocument/2006/relationships/customXml" Target="../../customXml/item114.xml"/><Relationship Id="rId20" Type="http://schemas.openxmlformats.org/officeDocument/2006/relationships/image" Target="../media/image2.png"/><Relationship Id="rId29" Type="http://schemas.openxmlformats.org/officeDocument/2006/relationships/slide" Target="slide1.xml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120.xml"/><Relationship Id="rId11" Type="http://schemas.openxmlformats.org/officeDocument/2006/relationships/customXml" Target="../../customXml/item18.xml"/><Relationship Id="rId24" Type="http://schemas.openxmlformats.org/officeDocument/2006/relationships/image" Target="../media/image6.png"/><Relationship Id="rId32" Type="http://schemas.openxmlformats.org/officeDocument/2006/relationships/slide" Target="slide3.xml"/><Relationship Id="rId5" Type="http://schemas.openxmlformats.org/officeDocument/2006/relationships/customXml" Target="../../customXml/item1.xml"/><Relationship Id="rId15" Type="http://schemas.openxmlformats.org/officeDocument/2006/relationships/customXml" Target="../../customXml/item22.xml"/><Relationship Id="rId23" Type="http://schemas.openxmlformats.org/officeDocument/2006/relationships/image" Target="../media/image5.png"/><Relationship Id="rId28" Type="http://schemas.openxmlformats.org/officeDocument/2006/relationships/image" Target="../media/image9.png"/><Relationship Id="rId10" Type="http://schemas.openxmlformats.org/officeDocument/2006/relationships/customXml" Target="../../customXml/item72.xml"/><Relationship Id="rId19" Type="http://schemas.openxmlformats.org/officeDocument/2006/relationships/image" Target="../media/image1.png"/><Relationship Id="rId31" Type="http://schemas.microsoft.com/office/2007/relationships/hdphoto" Target="../media/hdphoto1.wdp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123.xml"/><Relationship Id="rId14" Type="http://schemas.openxmlformats.org/officeDocument/2006/relationships/customXml" Target="../../customXml/item156.xml"/><Relationship Id="rId22" Type="http://schemas.openxmlformats.org/officeDocument/2006/relationships/image" Target="../media/image4.png"/><Relationship Id="rId27" Type="http://schemas.openxmlformats.org/officeDocument/2006/relationships/image" Target="../media/image8.png"/><Relationship Id="rId30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26" Type="http://schemas.openxmlformats.org/officeDocument/2006/relationships/image" Target="../media/image23.png"/><Relationship Id="rId3" Type="http://schemas.openxmlformats.org/officeDocument/2006/relationships/customXml" Target="../../customXml/item163.xml"/><Relationship Id="rId21" Type="http://schemas.openxmlformats.org/officeDocument/2006/relationships/image" Target="../media/image13.png"/><Relationship Id="rId7" Type="http://schemas.openxmlformats.org/officeDocument/2006/relationships/customXml" Target="../../customXml/item117.xml"/><Relationship Id="rId12" Type="http://schemas.openxmlformats.org/officeDocument/2006/relationships/notesSlide" Target="../notesSlides/notesSlide8.xml"/><Relationship Id="rId17" Type="http://schemas.openxmlformats.org/officeDocument/2006/relationships/image" Target="../media/image5.png"/><Relationship Id="rId25" Type="http://schemas.openxmlformats.org/officeDocument/2006/relationships/image" Target="../media/image22.png"/><Relationship Id="rId2" Type="http://schemas.openxmlformats.org/officeDocument/2006/relationships/customXml" Target="../../customXml/item125.xml"/><Relationship Id="rId16" Type="http://schemas.openxmlformats.org/officeDocument/2006/relationships/image" Target="../media/image4.png"/><Relationship Id="rId20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78.xml"/><Relationship Id="rId11" Type="http://schemas.openxmlformats.org/officeDocument/2006/relationships/slideLayout" Target="../slideLayouts/slideLayout1.xml"/><Relationship Id="rId24" Type="http://schemas.openxmlformats.org/officeDocument/2006/relationships/slide" Target="slide1.xml"/><Relationship Id="rId5" Type="http://schemas.openxmlformats.org/officeDocument/2006/relationships/customXml" Target="../../customXml/item45.xml"/><Relationship Id="rId15" Type="http://schemas.openxmlformats.org/officeDocument/2006/relationships/image" Target="../media/image3.png"/><Relationship Id="rId23" Type="http://schemas.openxmlformats.org/officeDocument/2006/relationships/image" Target="../media/image15.png"/><Relationship Id="rId28" Type="http://schemas.openxmlformats.org/officeDocument/2006/relationships/slide" Target="slide3.xml"/><Relationship Id="rId10" Type="http://schemas.openxmlformats.org/officeDocument/2006/relationships/customXml" Target="../../customXml/item46.xml"/><Relationship Id="rId19" Type="http://schemas.openxmlformats.org/officeDocument/2006/relationships/image" Target="../media/image7.png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8.xml"/><Relationship Id="rId14" Type="http://schemas.openxmlformats.org/officeDocument/2006/relationships/image" Target="../media/image2.png"/><Relationship Id="rId22" Type="http://schemas.openxmlformats.org/officeDocument/2006/relationships/image" Target="../media/image14.png"/><Relationship Id="rId27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7.xml"/><Relationship Id="rId13" Type="http://schemas.openxmlformats.org/officeDocument/2006/relationships/customXml" Target="../../customXml/item129.xml"/><Relationship Id="rId18" Type="http://schemas.openxmlformats.org/officeDocument/2006/relationships/image" Target="../media/image11.png"/><Relationship Id="rId3" Type="http://schemas.openxmlformats.org/officeDocument/2006/relationships/customXml" Target="../../customXml/item144.xml"/><Relationship Id="rId7" Type="http://schemas.openxmlformats.org/officeDocument/2006/relationships/customXml" Target="../../customXml/item97.xml"/><Relationship Id="rId12" Type="http://schemas.openxmlformats.org/officeDocument/2006/relationships/customXml" Target="../../customXml/item98.xml"/><Relationship Id="rId17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2" Type="http://schemas.openxmlformats.org/officeDocument/2006/relationships/customXml" Target="../../customXml/item81.xml"/><Relationship Id="rId16" Type="http://schemas.openxmlformats.org/officeDocument/2006/relationships/slide" Target="slide10.xml"/><Relationship Id="rId20" Type="http://schemas.openxmlformats.org/officeDocument/2006/relationships/slide" Target="slide3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64.xml"/><Relationship Id="rId11" Type="http://schemas.openxmlformats.org/officeDocument/2006/relationships/customXml" Target="../../customXml/item65.xml"/><Relationship Id="rId5" Type="http://schemas.openxmlformats.org/officeDocument/2006/relationships/customXml" Target="../../customXml/item44.xml"/><Relationship Id="rId15" Type="http://schemas.openxmlformats.org/officeDocument/2006/relationships/notesSlide" Target="../notesSlides/notesSlide2.xml"/><Relationship Id="rId10" Type="http://schemas.openxmlformats.org/officeDocument/2006/relationships/customXml" Target="../../customXml/item28.xml"/><Relationship Id="rId19" Type="http://schemas.openxmlformats.org/officeDocument/2006/relationships/image" Target="../media/image12.png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168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1.xml"/><Relationship Id="rId18" Type="http://schemas.openxmlformats.org/officeDocument/2006/relationships/customXml" Target="../../customXml/item121.xml"/><Relationship Id="rId26" Type="http://schemas.openxmlformats.org/officeDocument/2006/relationships/notesSlide" Target="../notesSlides/notesSlide3.xml"/><Relationship Id="rId39" Type="http://schemas.openxmlformats.org/officeDocument/2006/relationships/image" Target="../media/image10.png"/><Relationship Id="rId3" Type="http://schemas.openxmlformats.org/officeDocument/2006/relationships/customXml" Target="../../customXml/item107.xml"/><Relationship Id="rId21" Type="http://schemas.openxmlformats.org/officeDocument/2006/relationships/customXml" Target="../../customXml/item19.xml"/><Relationship Id="rId34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42" Type="http://schemas.openxmlformats.org/officeDocument/2006/relationships/image" Target="../media/image17.png"/><Relationship Id="rId47" Type="http://schemas.openxmlformats.org/officeDocument/2006/relationships/image" Target="../media/image21.png"/><Relationship Id="rId50" Type="http://schemas.openxmlformats.org/officeDocument/2006/relationships/slide" Target="slide3.xml"/><Relationship Id="rId7" Type="http://schemas.openxmlformats.org/officeDocument/2006/relationships/customXml" Target="../../customXml/item50.xml"/><Relationship Id="rId12" Type="http://schemas.openxmlformats.org/officeDocument/2006/relationships/customXml" Target="../../customXml/item60.xml"/><Relationship Id="rId17" Type="http://schemas.openxmlformats.org/officeDocument/2006/relationships/customXml" Target="../../customXml/item161.xml"/><Relationship Id="rId25" Type="http://schemas.openxmlformats.org/officeDocument/2006/relationships/slideLayout" Target="../slideLayouts/slideLayout1.xml"/><Relationship Id="rId33" Type="http://schemas.openxmlformats.org/officeDocument/2006/relationships/image" Target="../media/image7.png"/><Relationship Id="rId38" Type="http://schemas.openxmlformats.org/officeDocument/2006/relationships/slide" Target="slide1.xml"/><Relationship Id="rId46" Type="http://schemas.openxmlformats.org/officeDocument/2006/relationships/image" Target="../media/image9.png"/><Relationship Id="rId2" Type="http://schemas.openxmlformats.org/officeDocument/2006/relationships/customXml" Target="../../customXml/item85.xml"/><Relationship Id="rId16" Type="http://schemas.openxmlformats.org/officeDocument/2006/relationships/customXml" Target="../../customXml/item23.xml"/><Relationship Id="rId20" Type="http://schemas.openxmlformats.org/officeDocument/2006/relationships/customXml" Target="../../customXml/item87.xml"/><Relationship Id="rId29" Type="http://schemas.openxmlformats.org/officeDocument/2006/relationships/image" Target="../media/image3.png"/><Relationship Id="rId41" Type="http://schemas.openxmlformats.org/officeDocument/2006/relationships/image" Target="../media/image16.png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86.xml"/><Relationship Id="rId24" Type="http://schemas.openxmlformats.org/officeDocument/2006/relationships/customXml" Target="../../customXml/item35.xml"/><Relationship Id="rId32" Type="http://schemas.openxmlformats.org/officeDocument/2006/relationships/image" Target="../media/image6.png"/><Relationship Id="rId37" Type="http://schemas.openxmlformats.org/officeDocument/2006/relationships/image" Target="../media/image15.png"/><Relationship Id="rId40" Type="http://schemas.microsoft.com/office/2007/relationships/hdphoto" Target="../media/hdphoto1.wdp"/><Relationship Id="rId45" Type="http://schemas.openxmlformats.org/officeDocument/2006/relationships/image" Target="../media/image20.png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62.xml"/><Relationship Id="rId23" Type="http://schemas.openxmlformats.org/officeDocument/2006/relationships/customXml" Target="../../customXml/item68.xml"/><Relationship Id="rId28" Type="http://schemas.openxmlformats.org/officeDocument/2006/relationships/image" Target="../media/image2.png"/><Relationship Id="rId36" Type="http://schemas.openxmlformats.org/officeDocument/2006/relationships/image" Target="../media/image14.png"/><Relationship Id="rId49" Type="http://schemas.openxmlformats.org/officeDocument/2006/relationships/image" Target="../media/image23.png"/><Relationship Id="rId10" Type="http://schemas.openxmlformats.org/officeDocument/2006/relationships/customXml" Target="../../customXml/item141.xml"/><Relationship Id="rId19" Type="http://schemas.openxmlformats.org/officeDocument/2006/relationships/customXml" Target="../../customXml/item160.xml"/><Relationship Id="rId31" Type="http://schemas.openxmlformats.org/officeDocument/2006/relationships/image" Target="../media/image5.png"/><Relationship Id="rId44" Type="http://schemas.openxmlformats.org/officeDocument/2006/relationships/image" Target="../media/image19.png"/><Relationship Id="rId4" Type="http://schemas.openxmlformats.org/officeDocument/2006/relationships/customXml" Target="../../customXml/item90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133.xml"/><Relationship Id="rId22" Type="http://schemas.openxmlformats.org/officeDocument/2006/relationships/customXml" Target="../../customXml/item71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13.png"/><Relationship Id="rId43" Type="http://schemas.openxmlformats.org/officeDocument/2006/relationships/image" Target="../media/image18.png"/><Relationship Id="rId48" Type="http://schemas.openxmlformats.org/officeDocument/2006/relationships/image" Target="../media/image22.png"/><Relationship Id="rId8" Type="http://schemas.openxmlformats.org/officeDocument/2006/relationships/customXml" Target="../../customXml/item147.xml"/><Relationship Id="rId5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82.xml"/><Relationship Id="rId18" Type="http://schemas.openxmlformats.org/officeDocument/2006/relationships/image" Target="../media/image15.png"/><Relationship Id="rId26" Type="http://schemas.openxmlformats.org/officeDocument/2006/relationships/image" Target="../media/image29.png"/><Relationship Id="rId3" Type="http://schemas.openxmlformats.org/officeDocument/2006/relationships/customXml" Target="../../customXml/item83.xml"/><Relationship Id="rId21" Type="http://schemas.openxmlformats.org/officeDocument/2006/relationships/image" Target="../media/image23.png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47.xml"/><Relationship Id="rId17" Type="http://schemas.openxmlformats.org/officeDocument/2006/relationships/image" Target="../media/image14.png"/><Relationship Id="rId25" Type="http://schemas.openxmlformats.org/officeDocument/2006/relationships/image" Target="../media/image28.png"/><Relationship Id="rId33" Type="http://schemas.openxmlformats.org/officeDocument/2006/relationships/slide" Target="slide3.xml"/><Relationship Id="rId2" Type="http://schemas.openxmlformats.org/officeDocument/2006/relationships/customXml" Target="../../customXml/item29.xml"/><Relationship Id="rId16" Type="http://schemas.openxmlformats.org/officeDocument/2006/relationships/image" Target="../media/image25.png"/><Relationship Id="rId20" Type="http://schemas.openxmlformats.org/officeDocument/2006/relationships/image" Target="../media/image22.png"/><Relationship Id="rId29" Type="http://schemas.openxmlformats.org/officeDocument/2006/relationships/image" Target="../media/image32.png"/><Relationship Id="rId1" Type="http://schemas.openxmlformats.org/officeDocument/2006/relationships/customXml" Target="../../customXml/item169.xml"/><Relationship Id="rId6" Type="http://schemas.openxmlformats.org/officeDocument/2006/relationships/customXml" Target="../../customXml/item14.xml"/><Relationship Id="rId11" Type="http://schemas.openxmlformats.org/officeDocument/2006/relationships/customXml" Target="../../customXml/item153.xml"/><Relationship Id="rId24" Type="http://schemas.openxmlformats.org/officeDocument/2006/relationships/image" Target="../media/image27.png"/><Relationship Id="rId32" Type="http://schemas.microsoft.com/office/2007/relationships/hdphoto" Target="../media/hdphoto1.wdp"/><Relationship Id="rId5" Type="http://schemas.openxmlformats.org/officeDocument/2006/relationships/customXml" Target="../../customXml/item145.xml"/><Relationship Id="rId15" Type="http://schemas.openxmlformats.org/officeDocument/2006/relationships/notesSlide" Target="../notesSlides/notesSlide4.xml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customXml" Target="../../customXml/item118.xml"/><Relationship Id="rId19" Type="http://schemas.openxmlformats.org/officeDocument/2006/relationships/slide" Target="slide6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115.xml"/><Relationship Id="rId9" Type="http://schemas.openxmlformats.org/officeDocument/2006/relationships/customXml" Target="../../customXml/item48.xml"/><Relationship Id="rId14" Type="http://schemas.openxmlformats.org/officeDocument/2006/relationships/slideLayout" Target="../slideLayouts/slideLayout1.xml"/><Relationship Id="rId22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27" Type="http://schemas.openxmlformats.org/officeDocument/2006/relationships/image" Target="../media/image30.png"/><Relationship Id="rId30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5.xml"/><Relationship Id="rId18" Type="http://schemas.openxmlformats.org/officeDocument/2006/relationships/customXml" Target="../../customXml/item11.xml"/><Relationship Id="rId26" Type="http://schemas.openxmlformats.org/officeDocument/2006/relationships/customXml" Target="../../customXml/item113.xml"/><Relationship Id="rId39" Type="http://schemas.openxmlformats.org/officeDocument/2006/relationships/image" Target="../media/image15.png"/><Relationship Id="rId3" Type="http://schemas.openxmlformats.org/officeDocument/2006/relationships/customXml" Target="../../customXml/item111.xml"/><Relationship Id="rId21" Type="http://schemas.openxmlformats.org/officeDocument/2006/relationships/customXml" Target="../../customXml/item128.xml"/><Relationship Id="rId34" Type="http://schemas.openxmlformats.org/officeDocument/2006/relationships/image" Target="../media/image6.png"/><Relationship Id="rId42" Type="http://schemas.microsoft.com/office/2007/relationships/hdphoto" Target="../media/hdphoto1.wdp"/><Relationship Id="rId47" Type="http://schemas.openxmlformats.org/officeDocument/2006/relationships/image" Target="../media/image20.png"/><Relationship Id="rId50" Type="http://schemas.openxmlformats.org/officeDocument/2006/relationships/image" Target="../media/image22.png"/><Relationship Id="rId7" Type="http://schemas.openxmlformats.org/officeDocument/2006/relationships/customXml" Target="../../customXml/item73.xml"/><Relationship Id="rId12" Type="http://schemas.openxmlformats.org/officeDocument/2006/relationships/customXml" Target="../../customXml/item74.xml"/><Relationship Id="rId17" Type="http://schemas.openxmlformats.org/officeDocument/2006/relationships/customXml" Target="../../customXml/item152.xml"/><Relationship Id="rId25" Type="http://schemas.openxmlformats.org/officeDocument/2006/relationships/customXml" Target="../../customXml/item80.xml"/><Relationship Id="rId33" Type="http://schemas.openxmlformats.org/officeDocument/2006/relationships/image" Target="../media/image5.png"/><Relationship Id="rId38" Type="http://schemas.openxmlformats.org/officeDocument/2006/relationships/image" Target="../media/image14.png"/><Relationship Id="rId46" Type="http://schemas.openxmlformats.org/officeDocument/2006/relationships/image" Target="../media/image19.png"/><Relationship Id="rId2" Type="http://schemas.openxmlformats.org/officeDocument/2006/relationships/customXml" Target="../../customXml/item88.xml"/><Relationship Id="rId16" Type="http://schemas.openxmlformats.org/officeDocument/2006/relationships/customXml" Target="../../customXml/item26.xml"/><Relationship Id="rId20" Type="http://schemas.openxmlformats.org/officeDocument/2006/relationships/customXml" Target="../../customXml/item96.xml"/><Relationship Id="rId29" Type="http://schemas.openxmlformats.org/officeDocument/2006/relationships/image" Target="../media/image1.png"/><Relationship Id="rId41" Type="http://schemas.openxmlformats.org/officeDocument/2006/relationships/image" Target="../media/image10.png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42.xml"/><Relationship Id="rId24" Type="http://schemas.openxmlformats.org/officeDocument/2006/relationships/customXml" Target="../../customXml/item58.xml"/><Relationship Id="rId32" Type="http://schemas.openxmlformats.org/officeDocument/2006/relationships/image" Target="../media/image4.png"/><Relationship Id="rId37" Type="http://schemas.openxmlformats.org/officeDocument/2006/relationships/image" Target="../media/image13.png"/><Relationship Id="rId40" Type="http://schemas.openxmlformats.org/officeDocument/2006/relationships/slide" Target="slide1.xml"/><Relationship Id="rId45" Type="http://schemas.openxmlformats.org/officeDocument/2006/relationships/image" Target="../media/image18.png"/><Relationship Id="rId5" Type="http://schemas.openxmlformats.org/officeDocument/2006/relationships/customXml" Target="../../customXml/item10.xml"/><Relationship Id="rId15" Type="http://schemas.openxmlformats.org/officeDocument/2006/relationships/customXml" Target="../../customXml/item167.xml"/><Relationship Id="rId23" Type="http://schemas.openxmlformats.org/officeDocument/2006/relationships/customXml" Target="../../customXml/item27.xml"/><Relationship Id="rId28" Type="http://schemas.openxmlformats.org/officeDocument/2006/relationships/notesSlide" Target="../notesSlides/notesSlide5.xml"/><Relationship Id="rId36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49" Type="http://schemas.openxmlformats.org/officeDocument/2006/relationships/image" Target="../media/image21.png"/><Relationship Id="rId10" Type="http://schemas.openxmlformats.org/officeDocument/2006/relationships/customXml" Target="../../customXml/item2.xml"/><Relationship Id="rId19" Type="http://schemas.openxmlformats.org/officeDocument/2006/relationships/customXml" Target="../../customXml/item57.xml"/><Relationship Id="rId31" Type="http://schemas.openxmlformats.org/officeDocument/2006/relationships/image" Target="../media/image3.png"/><Relationship Id="rId44" Type="http://schemas.openxmlformats.org/officeDocument/2006/relationships/image" Target="../media/image17.png"/><Relationship Id="rId52" Type="http://schemas.openxmlformats.org/officeDocument/2006/relationships/slide" Target="slide3.xml"/><Relationship Id="rId4" Type="http://schemas.openxmlformats.org/officeDocument/2006/relationships/customXml" Target="../../customXml/item151.xml"/><Relationship Id="rId9" Type="http://schemas.openxmlformats.org/officeDocument/2006/relationships/customXml" Target="../../customXml/item143.xml"/><Relationship Id="rId14" Type="http://schemas.openxmlformats.org/officeDocument/2006/relationships/customXml" Target="../../customXml/item136.xml"/><Relationship Id="rId22" Type="http://schemas.openxmlformats.org/officeDocument/2006/relationships/customXml" Target="../../customXml/item158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16.png"/><Relationship Id="rId48" Type="http://schemas.openxmlformats.org/officeDocument/2006/relationships/image" Target="../media/image9.png"/><Relationship Id="rId8" Type="http://schemas.openxmlformats.org/officeDocument/2006/relationships/customXml" Target="../../customXml/item112.xml"/><Relationship Id="rId5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4.xml"/><Relationship Id="rId13" Type="http://schemas.openxmlformats.org/officeDocument/2006/relationships/customXml" Target="../../customXml/item135.xml"/><Relationship Id="rId18" Type="http://schemas.openxmlformats.org/officeDocument/2006/relationships/customXml" Target="../../customXml/item55.xml"/><Relationship Id="rId26" Type="http://schemas.openxmlformats.org/officeDocument/2006/relationships/image" Target="../media/image2.png"/><Relationship Id="rId39" Type="http://schemas.openxmlformats.org/officeDocument/2006/relationships/image" Target="../media/image16.png"/><Relationship Id="rId3" Type="http://schemas.openxmlformats.org/officeDocument/2006/relationships/customXml" Target="../../customXml/item150.xml"/><Relationship Id="rId21" Type="http://schemas.openxmlformats.org/officeDocument/2006/relationships/customXml" Target="../../customXml/item157.xml"/><Relationship Id="rId34" Type="http://schemas.openxmlformats.org/officeDocument/2006/relationships/image" Target="../media/image14.png"/><Relationship Id="rId42" Type="http://schemas.openxmlformats.org/officeDocument/2006/relationships/image" Target="../media/image19.png"/><Relationship Id="rId47" Type="http://schemas.openxmlformats.org/officeDocument/2006/relationships/image" Target="../media/image23.png"/><Relationship Id="rId7" Type="http://schemas.openxmlformats.org/officeDocument/2006/relationships/customXml" Target="../../customXml/item102.xml"/><Relationship Id="rId12" Type="http://schemas.openxmlformats.org/officeDocument/2006/relationships/customXml" Target="../../customXml/item93.xml"/><Relationship Id="rId17" Type="http://schemas.openxmlformats.org/officeDocument/2006/relationships/customXml" Target="../../customXml/item25.xml"/><Relationship Id="rId25" Type="http://schemas.openxmlformats.org/officeDocument/2006/relationships/image" Target="../media/image1.png"/><Relationship Id="rId33" Type="http://schemas.openxmlformats.org/officeDocument/2006/relationships/image" Target="../media/image13.png"/><Relationship Id="rId38" Type="http://schemas.microsoft.com/office/2007/relationships/hdphoto" Target="../media/hdphoto1.wdp"/><Relationship Id="rId46" Type="http://schemas.openxmlformats.org/officeDocument/2006/relationships/image" Target="../media/image22.png"/><Relationship Id="rId2" Type="http://schemas.openxmlformats.org/officeDocument/2006/relationships/customXml" Target="../../customXml/item110.xml"/><Relationship Id="rId16" Type="http://schemas.openxmlformats.org/officeDocument/2006/relationships/customXml" Target="../../customXml/item166.xml"/><Relationship Id="rId20" Type="http://schemas.openxmlformats.org/officeDocument/2006/relationships/customXml" Target="../../customXml/item127.xml"/><Relationship Id="rId29" Type="http://schemas.openxmlformats.org/officeDocument/2006/relationships/image" Target="../media/image5.png"/><Relationship Id="rId41" Type="http://schemas.openxmlformats.org/officeDocument/2006/relationships/image" Target="../media/image18.png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63.xml"/><Relationship Id="rId24" Type="http://schemas.openxmlformats.org/officeDocument/2006/relationships/notesSlide" Target="../notesSlides/notesSlide6.xml"/><Relationship Id="rId32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37" Type="http://schemas.openxmlformats.org/officeDocument/2006/relationships/image" Target="../media/image10.png"/><Relationship Id="rId40" Type="http://schemas.openxmlformats.org/officeDocument/2006/relationships/image" Target="../media/image17.png"/><Relationship Id="rId45" Type="http://schemas.openxmlformats.org/officeDocument/2006/relationships/image" Target="../media/image21.png"/><Relationship Id="rId5" Type="http://schemas.openxmlformats.org/officeDocument/2006/relationships/customXml" Target="../../customXml/item31.xml"/><Relationship Id="rId15" Type="http://schemas.openxmlformats.org/officeDocument/2006/relationships/customXml" Target="../../customXml/item126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4.png"/><Relationship Id="rId36" Type="http://schemas.openxmlformats.org/officeDocument/2006/relationships/slide" Target="slide1.xml"/><Relationship Id="rId10" Type="http://schemas.openxmlformats.org/officeDocument/2006/relationships/customXml" Target="../../customXml/item32.xml"/><Relationship Id="rId19" Type="http://schemas.openxmlformats.org/officeDocument/2006/relationships/customXml" Target="../../customXml/item94.xml"/><Relationship Id="rId31" Type="http://schemas.openxmlformats.org/officeDocument/2006/relationships/image" Target="../media/image7.png"/><Relationship Id="rId44" Type="http://schemas.openxmlformats.org/officeDocument/2006/relationships/image" Target="../media/image9.pn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164.xml"/><Relationship Id="rId14" Type="http://schemas.openxmlformats.org/officeDocument/2006/relationships/customXml" Target="../../customXml/item165.xml"/><Relationship Id="rId22" Type="http://schemas.openxmlformats.org/officeDocument/2006/relationships/customXml" Target="../../customXml/item17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15.png"/><Relationship Id="rId43" Type="http://schemas.openxmlformats.org/officeDocument/2006/relationships/image" Target="../media/image20.png"/><Relationship Id="rId48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13" Type="http://schemas.openxmlformats.org/officeDocument/2006/relationships/image" Target="../media/image25.png"/><Relationship Id="rId18" Type="http://schemas.openxmlformats.org/officeDocument/2006/relationships/image" Target="../media/image23.png"/><Relationship Id="rId26" Type="http://schemas.openxmlformats.org/officeDocument/2006/relationships/image" Target="../media/image32.png"/><Relationship Id="rId3" Type="http://schemas.openxmlformats.org/officeDocument/2006/relationships/customXml" Target="../../customXml/item171.xml"/><Relationship Id="rId21" Type="http://schemas.openxmlformats.org/officeDocument/2006/relationships/image" Target="../media/image27.png"/><Relationship Id="rId7" Type="http://schemas.openxmlformats.org/officeDocument/2006/relationships/customXml" Target="../../customXml/item13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2.png"/><Relationship Id="rId25" Type="http://schemas.openxmlformats.org/officeDocument/2006/relationships/image" Target="../media/image31.png"/><Relationship Id="rId2" Type="http://schemas.openxmlformats.org/officeDocument/2006/relationships/customXml" Target="../../customXml/item103.xml"/><Relationship Id="rId16" Type="http://schemas.openxmlformats.org/officeDocument/2006/relationships/slide" Target="slide6.xml"/><Relationship Id="rId20" Type="http://schemas.openxmlformats.org/officeDocument/2006/relationships/image" Target="../media/image26.png"/><Relationship Id="rId29" Type="http://schemas.microsoft.com/office/2007/relationships/hdphoto" Target="../media/hdphoto1.wdp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99.xml"/><Relationship Id="rId11" Type="http://schemas.openxmlformats.org/officeDocument/2006/relationships/customXml" Target="../../customXml/item170.xml"/><Relationship Id="rId24" Type="http://schemas.openxmlformats.org/officeDocument/2006/relationships/image" Target="../media/image30.png"/><Relationship Id="rId5" Type="http://schemas.openxmlformats.org/officeDocument/2006/relationships/customXml" Target="../../customXml/item49.xml"/><Relationship Id="rId15" Type="http://schemas.openxmlformats.org/officeDocument/2006/relationships/image" Target="../media/image15.png"/><Relationship Id="rId23" Type="http://schemas.openxmlformats.org/officeDocument/2006/relationships/image" Target="../media/image29.png"/><Relationship Id="rId28" Type="http://schemas.openxmlformats.org/officeDocument/2006/relationships/image" Target="../media/image10.png"/><Relationship Id="rId10" Type="http://schemas.openxmlformats.org/officeDocument/2006/relationships/customXml" Target="../../customXml/item138.xml"/><Relationship Id="rId19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67.xml"/><Relationship Id="rId14" Type="http://schemas.openxmlformats.org/officeDocument/2006/relationships/image" Target="../media/image14.png"/><Relationship Id="rId22" Type="http://schemas.openxmlformats.org/officeDocument/2006/relationships/image" Target="../media/image28.png"/><Relationship Id="rId27" Type="http://schemas.openxmlformats.org/officeDocument/2006/relationships/slide" Target="slide8.xml"/><Relationship Id="rId30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9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4.png"/><Relationship Id="rId26" Type="http://schemas.openxmlformats.org/officeDocument/2006/relationships/slide" Target="slide1.xml"/><Relationship Id="rId3" Type="http://schemas.openxmlformats.org/officeDocument/2006/relationships/customXml" Target="../../customXml/item116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77.xml"/><Relationship Id="rId12" Type="http://schemas.openxmlformats.org/officeDocument/2006/relationships/customXml" Target="../../customXml/item61.xml"/><Relationship Id="rId17" Type="http://schemas.openxmlformats.org/officeDocument/2006/relationships/image" Target="../media/image3.png"/><Relationship Id="rId25" Type="http://schemas.openxmlformats.org/officeDocument/2006/relationships/image" Target="../media/image15.png"/><Relationship Id="rId2" Type="http://schemas.openxmlformats.org/officeDocument/2006/relationships/customXml" Target="../../customXml/item76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22.png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39.xml"/><Relationship Id="rId11" Type="http://schemas.openxmlformats.org/officeDocument/2006/relationships/customXml" Target="../../customXml/item40.xml"/><Relationship Id="rId24" Type="http://schemas.openxmlformats.org/officeDocument/2006/relationships/image" Target="../media/image14.png"/><Relationship Id="rId32" Type="http://schemas.openxmlformats.org/officeDocument/2006/relationships/slide" Target="slide3.xml"/><Relationship Id="rId5" Type="http://schemas.openxmlformats.org/officeDocument/2006/relationships/customXml" Target="../../customXml/item6.xml"/><Relationship Id="rId15" Type="http://schemas.openxmlformats.org/officeDocument/2006/relationships/image" Target="../media/image1.png"/><Relationship Id="rId23" Type="http://schemas.openxmlformats.org/officeDocument/2006/relationships/image" Target="../media/image13.png"/><Relationship Id="rId28" Type="http://schemas.microsoft.com/office/2007/relationships/hdphoto" Target="../media/hdphoto1.wdp"/><Relationship Id="rId10" Type="http://schemas.openxmlformats.org/officeDocument/2006/relationships/customXml" Target="../../customXml/item7.xml"/><Relationship Id="rId19" Type="http://schemas.openxmlformats.org/officeDocument/2006/relationships/image" Target="../media/image5.png"/><Relationship Id="rId31" Type="http://schemas.openxmlformats.org/officeDocument/2006/relationships/image" Target="../media/image33.png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142.xml"/><Relationship Id="rId14" Type="http://schemas.openxmlformats.org/officeDocument/2006/relationships/notesSlide" Target="../notesSlides/notesSlide7.xml"/><Relationship Id="rId22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27" Type="http://schemas.openxmlformats.org/officeDocument/2006/relationships/image" Target="../media/image10.png"/><Relationship Id="rId30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slide" Target="slide6.xml"/><Relationship Id="rId12" Type="http://schemas.openxmlformats.org/officeDocument/2006/relationships/slide" Target="slide8.xml"/><Relationship Id="rId2" Type="http://schemas.openxmlformats.org/officeDocument/2006/relationships/customXml" Target="../../customXml/item119.xml"/><Relationship Id="rId1" Type="http://schemas.openxmlformats.org/officeDocument/2006/relationships/customXml" Target="../../customXml/item84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5" Type="http://schemas.openxmlformats.org/officeDocument/2006/relationships/image" Target="../media/image34.png"/><Relationship Id="rId10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23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=""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=""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=""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=""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=""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=""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=""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=""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=""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=""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=""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=""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=""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=""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=""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=""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=""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=""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=""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=""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=""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=""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=""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635158" y="3041433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4" name="Content">
            <a:extLst>
              <a:ext uri="{FF2B5EF4-FFF2-40B4-BE49-F238E27FC236}">
                <a16:creationId xmlns=""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=""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7" name="Picture 2" descr="Image result for usuario png">
            <a:hlinkClick r:id="rId26"/>
            <a:extLst>
              <a:ext uri="{FF2B5EF4-FFF2-40B4-BE49-F238E27FC236}">
                <a16:creationId xmlns="" xmlns:a16="http://schemas.microsoft.com/office/drawing/2014/main" id="{6505EDAC-7454-40EB-A4E0-AA5CC8CD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42" y="769813"/>
            <a:ext cx="1831149" cy="18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Imagen 107">
            <a:extLst>
              <a:ext uri="{FF2B5EF4-FFF2-40B4-BE49-F238E27FC236}">
                <a16:creationId xmlns="" xmlns:a16="http://schemas.microsoft.com/office/drawing/2014/main" id="{D42F9FFF-15F7-46F3-B645-B7477CE3FF8A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794" y="2147592"/>
            <a:ext cx="453370" cy="453370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="" xmlns:a16="http://schemas.microsoft.com/office/drawing/2014/main" id="{889742A5-7E55-4C43-8D72-729A75A8B02F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32010" y="3407382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2" name="Content">
            <a:extLst>
              <a:ext uri="{FF2B5EF4-FFF2-40B4-BE49-F238E27FC236}">
                <a16:creationId xmlns="" xmlns:a16="http://schemas.microsoft.com/office/drawing/2014/main" id="{687B015D-6683-4234-817F-C8B467AD464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632010" y="3770474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Usuario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="" xmlns:a16="http://schemas.microsoft.com/office/drawing/2014/main" id="{C25DA4C5-4A5C-44FC-911A-41945F69318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1632010" y="4135843"/>
            <a:ext cx="14929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Contraseña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="" xmlns:a16="http://schemas.microsoft.com/office/drawing/2014/main" id="{95DB28CE-5E11-483C-96F0-7F42025329E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139537" y="3090344"/>
            <a:ext cx="7533363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Juan Carlos Pérez Arriaga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="" xmlns:a16="http://schemas.microsoft.com/office/drawing/2014/main" id="{FDCD3A48-84C9-46F8-878F-201647CE7BB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9538" y="3436795"/>
            <a:ext cx="7533363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elrevo@gmail.com</a:t>
            </a:r>
          </a:p>
        </p:txBody>
      </p:sp>
      <p:sp>
        <p:nvSpPr>
          <p:cNvPr id="116" name="Content">
            <a:extLst>
              <a:ext uri="{FF2B5EF4-FFF2-40B4-BE49-F238E27FC236}">
                <a16:creationId xmlns="" xmlns:a16="http://schemas.microsoft.com/office/drawing/2014/main" id="{A1CD3376-76EE-47B4-8659-D9DD256E420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41697" y="3799887"/>
            <a:ext cx="7531204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="" xmlns:a16="http://schemas.microsoft.com/office/drawing/2014/main" id="{1BB8E393-739E-4D53-8693-1145D5A007DF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41696" y="4162979"/>
            <a:ext cx="7531203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pic>
        <p:nvPicPr>
          <p:cNvPr id="118" name="Imagen 117">
            <a:hlinkClick r:id="rId29" action="ppaction://hlinksldjump"/>
            <a:extLst>
              <a:ext uri="{FF2B5EF4-FFF2-40B4-BE49-F238E27FC236}">
                <a16:creationId xmlns="" xmlns:a16="http://schemas.microsoft.com/office/drawing/2014/main" id="{F42CD9A9-E302-4988-93C4-F25D83A45803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119" name="Content">
            <a:hlinkClick r:id="rId29" action="ppaction://hlinksldjump"/>
            <a:extLst>
              <a:ext uri="{FF2B5EF4-FFF2-40B4-BE49-F238E27FC236}">
                <a16:creationId xmlns="" xmlns:a16="http://schemas.microsoft.com/office/drawing/2014/main" id="{33DC7073-9C2F-48CD-87FA-1228F25A722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>
            <a:hlinkClick r:id="rId32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4920084" y="5416988"/>
            <a:ext cx="1389507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Registrar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21" name="Content">
            <a:hlinkClick r:id="rId32" action="ppaction://hlinksldjump"/>
            <a:extLst>
              <a:ext uri="{FF2B5EF4-FFF2-40B4-BE49-F238E27FC236}">
                <a16:creationId xmlns="" xmlns:a16="http://schemas.microsoft.com/office/drawing/2014/main" id="{26A813F6-1875-4506-9F9B-F3911D7865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485938" y="5416988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59" name="Content">
            <a:extLst>
              <a:ext uri="{FF2B5EF4-FFF2-40B4-BE49-F238E27FC236}">
                <a16:creationId xmlns="" xmlns:a16="http://schemas.microsoft.com/office/drawing/2014/main" id="{C25DA4C5-4A5C-44FC-911A-41945F693184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643647" y="4515591"/>
            <a:ext cx="14929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Confirmar</a:t>
            </a:r>
            <a:r>
              <a:rPr lang="en-US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="" xmlns:a16="http://schemas.microsoft.com/office/drawing/2014/main" id="{1BB8E393-739E-4D53-8693-1145D5A007DF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3153333" y="4542727"/>
            <a:ext cx="7531203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920084" y="2672463"/>
            <a:ext cx="283539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000" b="1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000" b="1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000" b="1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=""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=""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=""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=""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=""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=""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=""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=""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=""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=""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=""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=""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=""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=""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=""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=""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=""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=""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=""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=""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=""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=""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=""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="" xmlns:a16="http://schemas.microsoft.com/office/drawing/2014/main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922819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=""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2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20"/>
            <a:extLst>
              <a:ext uri="{FF2B5EF4-FFF2-40B4-BE49-F238E27FC236}">
                <a16:creationId xmlns="" xmlns:a16="http://schemas.microsoft.com/office/drawing/2014/main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="" xmlns:a16="http://schemas.microsoft.com/office/drawing/2014/main" id="{16A53C90-A8E8-4760-B373-AE7AC604156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116700" y="1901648"/>
            <a:ext cx="107633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="" xmlns:a16="http://schemas.microsoft.com/office/drawing/2014/main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3" y="2243874"/>
            <a:ext cx="377249" cy="35697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="" xmlns:a16="http://schemas.microsoft.com/office/drawing/2014/main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1" y="2818984"/>
            <a:ext cx="356972" cy="356972"/>
          </a:xfrm>
          <a:prstGeom prst="rect">
            <a:avLst/>
          </a:prstGeom>
        </p:spPr>
      </p:pic>
      <p:grpSp>
        <p:nvGrpSpPr>
          <p:cNvPr id="52" name="ScrollbarVertical">
            <a:extLst>
              <a:ext uri="{FF2B5EF4-FFF2-40B4-BE49-F238E27FC236}">
                <a16:creationId xmlns="" xmlns:a16="http://schemas.microsoft.com/office/drawing/2014/main" id="{1BE74F99-CAF1-46B5-8E4C-2EAFC35E9178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8110484" y="2079511"/>
            <a:ext cx="296420" cy="4007392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="" xmlns:a16="http://schemas.microsoft.com/office/drawing/2014/main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="" xmlns:a16="http://schemas.microsoft.com/office/drawing/2014/main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="" xmlns:a16="http://schemas.microsoft.com/office/drawing/2014/main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="" xmlns:a16="http://schemas.microsoft.com/office/drawing/2014/main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9" name="Imagen 108">
            <a:hlinkClick r:id="rId24" action="ppaction://hlinksldjump"/>
            <a:extLst>
              <a:ext uri="{FF2B5EF4-FFF2-40B4-BE49-F238E27FC236}">
                <a16:creationId xmlns="" xmlns:a16="http://schemas.microsoft.com/office/drawing/2014/main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" y="3975238"/>
            <a:ext cx="356972" cy="356972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="" xmlns:a16="http://schemas.microsoft.com/office/drawing/2014/main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" y="3395213"/>
            <a:ext cx="356972" cy="356972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445114" y="895602"/>
            <a:ext cx="6446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/>
              <a:t>Calificaciones segundo parcial</a:t>
            </a:r>
            <a:endParaRPr lang="es-MX" sz="3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07" b="23662"/>
          <a:stretch/>
        </p:blipFill>
        <p:spPr bwMode="auto">
          <a:xfrm>
            <a:off x="1272787" y="2085479"/>
            <a:ext cx="6833983" cy="400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Content">
            <a:hlinkClick r:id="rId28" action="ppaction://hlinksldjump"/>
            <a:extLst>
              <a:ext uri="{FF2B5EF4-FFF2-40B4-BE49-F238E27FC236}">
                <a16:creationId xmlns="" xmlns:a16="http://schemas.microsoft.com/office/drawing/2014/main" id="{26A813F6-1875-4506-9F9B-F3911D78650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017397" y="6259359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58" name="Content">
            <a:hlinkClick r:id="rId28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35829" y="6274182"/>
            <a:ext cx="1389507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="" xmlns:a16="http://schemas.microsoft.com/office/drawing/2014/main" id="{1BB8E393-739E-4D53-8693-1145D5A007D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90600" y="2079511"/>
            <a:ext cx="3289399" cy="37753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="" xmlns:a16="http://schemas.microsoft.com/office/drawing/2014/main" id="{1BB8E393-739E-4D53-8693-1145D5A007DF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56275" y="5958566"/>
            <a:ext cx="2199532" cy="6652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63" name="Content">
            <a:hlinkClick r:id="rId28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821476" y="5986716"/>
            <a:ext cx="1058523" cy="637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Enviar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>
            <a:extLst>
              <a:ext uri="{FF2B5EF4-FFF2-40B4-BE49-F238E27FC236}">
                <a16:creationId xmlns="" xmlns:a16="http://schemas.microsoft.com/office/drawing/2014/main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0" name="Group 4">
              <a:extLst>
                <a:ext uri="{FF2B5EF4-FFF2-40B4-BE49-F238E27FC236}">
                  <a16:creationId xmlns="" xmlns:a16="http://schemas.microsoft.com/office/drawing/2014/main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52" name="Rounded Rectangle 6">
                <a:extLst>
                  <a:ext uri="{FF2B5EF4-FFF2-40B4-BE49-F238E27FC236}">
                    <a16:creationId xmlns="" xmlns:a16="http://schemas.microsoft.com/office/drawing/2014/main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Rounded Rectangle 7">
                <a:extLst>
                  <a:ext uri="{FF2B5EF4-FFF2-40B4-BE49-F238E27FC236}">
                    <a16:creationId xmlns="" xmlns:a16="http://schemas.microsoft.com/office/drawing/2014/main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54" name="Rectangle 8">
                <a:extLst>
                  <a:ext uri="{FF2B5EF4-FFF2-40B4-BE49-F238E27FC236}">
                    <a16:creationId xmlns="" xmlns:a16="http://schemas.microsoft.com/office/drawing/2014/main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Rounded Rectangle 11">
                <a:extLst>
                  <a:ext uri="{FF2B5EF4-FFF2-40B4-BE49-F238E27FC236}">
                    <a16:creationId xmlns="" xmlns:a16="http://schemas.microsoft.com/office/drawing/2014/main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51" name="Rectangle 5">
              <a:extLst>
                <a:ext uri="{FF2B5EF4-FFF2-40B4-BE49-F238E27FC236}">
                  <a16:creationId xmlns="" xmlns:a16="http://schemas.microsoft.com/office/drawing/2014/main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58" name="Content">
            <a:extLst>
              <a:ext uri="{FF2B5EF4-FFF2-40B4-BE49-F238E27FC236}">
                <a16:creationId xmlns="" xmlns:a16="http://schemas.microsoft.com/office/drawing/2014/main" id="{38537C34-2EA7-4D8C-B7F6-F53DC23A2AF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585836" y="1876327"/>
            <a:ext cx="3031407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400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>
            <a:hlinkClick r:id="rId16" action="ppaction://hlinksldjump"/>
            <a:extLst>
              <a:ext uri="{FF2B5EF4-FFF2-40B4-BE49-F238E27FC236}">
                <a16:creationId xmlns="" xmlns:a16="http://schemas.microsoft.com/office/drawing/2014/main" id="{82BB4A65-9D89-4434-B55D-5A50CDE6ED9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862124" y="5469916"/>
            <a:ext cx="2472152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Registrar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pic>
        <p:nvPicPr>
          <p:cNvPr id="68" name="Picture 2" descr="Image result for usuario png">
            <a:hlinkClick r:id="rId17"/>
            <a:extLst>
              <a:ext uri="{FF2B5EF4-FFF2-40B4-BE49-F238E27FC236}">
                <a16:creationId xmlns="" xmlns:a16="http://schemas.microsoft.com/office/drawing/2014/main" id="{CB88B2B5-F407-4742-9AF8-AB220EA02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39" y="936192"/>
            <a:ext cx="903684" cy="90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Imagen 37">
            <a:extLst>
              <a:ext uri="{FF2B5EF4-FFF2-40B4-BE49-F238E27FC236}">
                <a16:creationId xmlns="" xmlns:a16="http://schemas.microsoft.com/office/drawing/2014/main" id="{5F90E558-1C52-467B-8D0E-A8FF6BFBA36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23" y="1425134"/>
            <a:ext cx="339991" cy="339991"/>
          </a:xfrm>
          <a:prstGeom prst="rect">
            <a:avLst/>
          </a:prstGeom>
        </p:spPr>
      </p:pic>
      <p:sp>
        <p:nvSpPr>
          <p:cNvPr id="70" name="Content">
            <a:hlinkClick r:id="rId20" action="ppaction://hlinksldjump"/>
            <a:extLst>
              <a:ext uri="{FF2B5EF4-FFF2-40B4-BE49-F238E27FC236}">
                <a16:creationId xmlns="" xmlns:a16="http://schemas.microsoft.com/office/drawing/2014/main" id="{26A813F6-1875-4506-9F9B-F3911D78650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859924" y="5970593"/>
            <a:ext cx="2474352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647742" y="2314429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3" name="Content">
            <a:extLst>
              <a:ext uri="{FF2B5EF4-FFF2-40B4-BE49-F238E27FC236}">
                <a16:creationId xmlns="" xmlns:a16="http://schemas.microsoft.com/office/drawing/2014/main" id="{889742A5-7E55-4C43-8D72-729A75A8B02F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647742" y="2898112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4" name="Content">
            <a:extLst>
              <a:ext uri="{FF2B5EF4-FFF2-40B4-BE49-F238E27FC236}">
                <a16:creationId xmlns="" xmlns:a16="http://schemas.microsoft.com/office/drawing/2014/main" id="{687B015D-6683-4234-817F-C8B467AD464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644210" y="3473766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Usuario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5" name="Content">
            <a:extLst>
              <a:ext uri="{FF2B5EF4-FFF2-40B4-BE49-F238E27FC236}">
                <a16:creationId xmlns="" xmlns:a16="http://schemas.microsoft.com/office/drawing/2014/main" id="{C25DA4C5-4A5C-44FC-911A-41945F69318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58639" y="4043494"/>
            <a:ext cx="14929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Contraseña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6" name="Content">
            <a:extLst>
              <a:ext uri="{FF2B5EF4-FFF2-40B4-BE49-F238E27FC236}">
                <a16:creationId xmlns="" xmlns:a16="http://schemas.microsoft.com/office/drawing/2014/main" id="{95DB28CE-5E11-483C-96F0-7F42025329E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739746" y="2599632"/>
            <a:ext cx="2823069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Juan Carlos Pérez Arriaga</a:t>
            </a:r>
          </a:p>
        </p:txBody>
      </p:sp>
      <p:sp>
        <p:nvSpPr>
          <p:cNvPr id="77" name="Content">
            <a:extLst>
              <a:ext uri="{FF2B5EF4-FFF2-40B4-BE49-F238E27FC236}">
                <a16:creationId xmlns="" xmlns:a16="http://schemas.microsoft.com/office/drawing/2014/main" id="{FDCD3A48-84C9-46F8-878F-201647CE7BBE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739746" y="3176850"/>
            <a:ext cx="2823069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elrevo@gmail.com</a:t>
            </a:r>
          </a:p>
        </p:txBody>
      </p:sp>
      <p:sp>
        <p:nvSpPr>
          <p:cNvPr id="78" name="Content">
            <a:extLst>
              <a:ext uri="{FF2B5EF4-FFF2-40B4-BE49-F238E27FC236}">
                <a16:creationId xmlns="" xmlns:a16="http://schemas.microsoft.com/office/drawing/2014/main" id="{A1CD3376-76EE-47B4-8659-D9DD256E420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755654" y="3759706"/>
            <a:ext cx="2822260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79" name="Content">
            <a:extLst>
              <a:ext uri="{FF2B5EF4-FFF2-40B4-BE49-F238E27FC236}">
                <a16:creationId xmlns="" xmlns:a16="http://schemas.microsoft.com/office/drawing/2014/main" id="{1BB8E393-739E-4D53-8693-1145D5A007D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739746" y="4308270"/>
            <a:ext cx="2822260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="" xmlns:a16="http://schemas.microsoft.com/office/drawing/2014/main" id="{C25DA4C5-4A5C-44FC-911A-41945F693184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4657858" y="4586255"/>
            <a:ext cx="14929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Confirmar</a:t>
            </a:r>
            <a:r>
              <a:rPr lang="en-US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>
            <a:extLst>
              <a:ext uri="{FF2B5EF4-FFF2-40B4-BE49-F238E27FC236}">
                <a16:creationId xmlns="" xmlns:a16="http://schemas.microsoft.com/office/drawing/2014/main" id="{1BB8E393-739E-4D53-8693-1145D5A007DF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4745001" y="4864408"/>
            <a:ext cx="2822260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=""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=""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=""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=""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=""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=""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=""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=""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=""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=""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=""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=""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=""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=""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=""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=""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=""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=""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=""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=""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=""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=""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=""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="" xmlns:a16="http://schemas.microsoft.com/office/drawing/2014/main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=""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=""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34"/>
            <a:extLst>
              <a:ext uri="{FF2B5EF4-FFF2-40B4-BE49-F238E27FC236}">
                <a16:creationId xmlns="" xmlns:a16="http://schemas.microsoft.com/office/drawing/2014/main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="" xmlns:a16="http://schemas.microsoft.com/office/drawing/2014/main" id="{16A53C90-A8E8-4760-B373-AE7AC60415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93360" y="1901648"/>
            <a:ext cx="87866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="" xmlns:a16="http://schemas.microsoft.com/office/drawing/2014/main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="" xmlns:a16="http://schemas.microsoft.com/office/drawing/2014/main" id="{959C53B5-E430-4D9F-876F-E7485EDAF8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="" xmlns:a16="http://schemas.microsoft.com/office/drawing/2014/main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="" xmlns:a16="http://schemas.microsoft.com/office/drawing/2014/main" id="{AEA655B2-1AE9-4EED-8632-A44311B7C4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n 49">
            <a:hlinkClick r:id="rId38" action="ppaction://hlinksldjump"/>
            <a:extLst>
              <a:ext uri="{FF2B5EF4-FFF2-40B4-BE49-F238E27FC236}">
                <a16:creationId xmlns="" xmlns:a16="http://schemas.microsoft.com/office/drawing/2014/main" id="{82D96681-5B5D-4070-9EA9-61964FE90828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51" name="Content">
            <a:hlinkClick r:id="rId38" action="ppaction://hlinksldjump"/>
            <a:extLst>
              <a:ext uri="{FF2B5EF4-FFF2-40B4-BE49-F238E27FC236}">
                <a16:creationId xmlns="" xmlns:a16="http://schemas.microsoft.com/office/drawing/2014/main" id="{AC4943C1-3710-4AC1-891A-5F6C2CE72E7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crollbarVertical">
            <a:extLst>
              <a:ext uri="{FF2B5EF4-FFF2-40B4-BE49-F238E27FC236}">
                <a16:creationId xmlns="" xmlns:a16="http://schemas.microsoft.com/office/drawing/2014/main" id="{1BE74F99-CAF1-46B5-8E4C-2EAFC35E917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1631668" y="2106806"/>
            <a:ext cx="248322" cy="4503289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="" xmlns:a16="http://schemas.microsoft.com/office/drawing/2014/main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="" xmlns:a16="http://schemas.microsoft.com/office/drawing/2014/main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="" xmlns:a16="http://schemas.microsoft.com/office/drawing/2014/main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="" xmlns:a16="http://schemas.microsoft.com/office/drawing/2014/main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="" xmlns:a16="http://schemas.microsoft.com/office/drawing/2014/main" id="{C87738AA-3BAB-4E58-8DEC-4C44423EEFE5}"/>
              </a:ext>
            </a:extLst>
          </p:cNvPr>
          <p:cNvGrpSpPr/>
          <p:nvPr/>
        </p:nvGrpSpPr>
        <p:grpSpPr>
          <a:xfrm>
            <a:off x="3112336" y="2111117"/>
            <a:ext cx="1800000" cy="2708077"/>
            <a:chOff x="3112336" y="2111117"/>
            <a:chExt cx="1800000" cy="2708077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="" xmlns:a16="http://schemas.microsoft.com/office/drawing/2014/main" id="{F213C414-8105-4322-BCBC-4B4F3DBB00F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0" name="Imagen 59">
              <a:extLst>
                <a:ext uri="{FF2B5EF4-FFF2-40B4-BE49-F238E27FC236}">
                  <a16:creationId xmlns="" xmlns:a16="http://schemas.microsoft.com/office/drawing/2014/main" id="{83E34E83-8624-403F-8407-8BB993E64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62" name="Content">
              <a:extLst>
                <a:ext uri="{FF2B5EF4-FFF2-40B4-BE49-F238E27FC236}">
                  <a16:creationId xmlns="" xmlns:a16="http://schemas.microsoft.com/office/drawing/2014/main" id="{65B65484-29E1-4A02-95A9-EF03456E68D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144362" y="3847047"/>
              <a:ext cx="12763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="" xmlns:a16="http://schemas.microsoft.com/office/drawing/2014/main" id="{3142B693-6972-46D2-BCDD-A8FC946485FB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144362" y="4188512"/>
              <a:ext cx="153279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="" xmlns:a16="http://schemas.microsoft.com/office/drawing/2014/main" id="{F8A6F269-F6B5-4389-8E02-C0009DD567E4}"/>
              </a:ext>
            </a:extLst>
          </p:cNvPr>
          <p:cNvGrpSpPr/>
          <p:nvPr/>
        </p:nvGrpSpPr>
        <p:grpSpPr>
          <a:xfrm>
            <a:off x="5144673" y="2111117"/>
            <a:ext cx="1800000" cy="2708077"/>
            <a:chOff x="3112336" y="2111117"/>
            <a:chExt cx="1800000" cy="2708077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="" xmlns:a16="http://schemas.microsoft.com/office/drawing/2014/main" id="{ADF1EA10-0E67-4E27-9D32-56AA0E79691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2" name="Imagen 81">
              <a:extLst>
                <a:ext uri="{FF2B5EF4-FFF2-40B4-BE49-F238E27FC236}">
                  <a16:creationId xmlns="" xmlns:a16="http://schemas.microsoft.com/office/drawing/2014/main" id="{E4B897CE-E5DA-423E-B9B4-AFA281A2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="" xmlns:a16="http://schemas.microsoft.com/office/drawing/2014/main" id="{C888A4A2-7769-4FA0-8CBB-E634AE82FB5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144362" y="3847047"/>
              <a:ext cx="158088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="" xmlns:a16="http://schemas.microsoft.com/office/drawing/2014/main" id="{B8789167-3159-49FD-943C-895E7B2E0F37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3144362" y="4188512"/>
              <a:ext cx="15472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="" xmlns:a16="http://schemas.microsoft.com/office/drawing/2014/main" id="{4582EB1A-E4CD-4929-B93B-D07856FD5D79}"/>
              </a:ext>
            </a:extLst>
          </p:cNvPr>
          <p:cNvGrpSpPr/>
          <p:nvPr/>
        </p:nvGrpSpPr>
        <p:grpSpPr>
          <a:xfrm>
            <a:off x="7176913" y="2106806"/>
            <a:ext cx="1800000" cy="2708077"/>
            <a:chOff x="3112336" y="2111117"/>
            <a:chExt cx="1800000" cy="2708077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="" xmlns:a16="http://schemas.microsoft.com/office/drawing/2014/main" id="{D4BBD192-F685-4A4D-A986-27754F5DB52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7" name="Imagen 86">
              <a:extLst>
                <a:ext uri="{FF2B5EF4-FFF2-40B4-BE49-F238E27FC236}">
                  <a16:creationId xmlns="" xmlns:a16="http://schemas.microsoft.com/office/drawing/2014/main" id="{86575A8E-F65C-43C9-9D1F-E5C5A1C1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8" name="Content">
              <a:extLst>
                <a:ext uri="{FF2B5EF4-FFF2-40B4-BE49-F238E27FC236}">
                  <a16:creationId xmlns="" xmlns:a16="http://schemas.microsoft.com/office/drawing/2014/main" id="{22F43AE9-859E-474B-A03F-63E599C7D683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144362" y="3847047"/>
              <a:ext cx="158408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(3)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="" xmlns:a16="http://schemas.microsoft.com/office/drawing/2014/main" id="{3F63BCC1-DE15-4156-B1AA-96FE7B2C231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144362" y="4188512"/>
              <a:ext cx="154561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="" xmlns:a16="http://schemas.microsoft.com/office/drawing/2014/main" id="{7B269B5D-C6FF-4EA7-AAFC-F847B9BAA52C}"/>
              </a:ext>
            </a:extLst>
          </p:cNvPr>
          <p:cNvGrpSpPr/>
          <p:nvPr/>
        </p:nvGrpSpPr>
        <p:grpSpPr>
          <a:xfrm>
            <a:off x="9209153" y="2106805"/>
            <a:ext cx="1800000" cy="2708077"/>
            <a:chOff x="3112336" y="2111117"/>
            <a:chExt cx="1800000" cy="2708077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="" xmlns:a16="http://schemas.microsoft.com/office/drawing/2014/main" id="{1BDB2C7E-6547-44A7-B9EC-7327B7071C8F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2" name="Imagen 91">
              <a:extLst>
                <a:ext uri="{FF2B5EF4-FFF2-40B4-BE49-F238E27FC236}">
                  <a16:creationId xmlns="" xmlns:a16="http://schemas.microsoft.com/office/drawing/2014/main" id="{98FD5791-45B8-4DB8-AED8-9174F138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93" name="Content">
              <a:extLst>
                <a:ext uri="{FF2B5EF4-FFF2-40B4-BE49-F238E27FC236}">
                  <a16:creationId xmlns="" xmlns:a16="http://schemas.microsoft.com/office/drawing/2014/main" id="{71393629-95E1-4F48-B5D6-49A1C2FE4A95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144362" y="3847047"/>
              <a:ext cx="113685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Alumnos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="" xmlns:a16="http://schemas.microsoft.com/office/drawing/2014/main" id="{73BDB1BB-F031-4077-B75A-AA9DE118625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144362" y="4188512"/>
              <a:ext cx="156805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="" xmlns:a16="http://schemas.microsoft.com/office/drawing/2014/main" id="{D7283A9F-BB29-4557-9954-253C9DFD4504}"/>
              </a:ext>
            </a:extLst>
          </p:cNvPr>
          <p:cNvGrpSpPr/>
          <p:nvPr/>
        </p:nvGrpSpPr>
        <p:grpSpPr>
          <a:xfrm>
            <a:off x="3112336" y="5010267"/>
            <a:ext cx="1800000" cy="1741694"/>
            <a:chOff x="3112336" y="2111117"/>
            <a:chExt cx="1800000" cy="2708077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="" xmlns:a16="http://schemas.microsoft.com/office/drawing/2014/main" id="{855160F7-6435-4BC7-970C-F2172ED54D96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7" name="Imagen 96">
              <a:extLst>
                <a:ext uri="{FF2B5EF4-FFF2-40B4-BE49-F238E27FC236}">
                  <a16:creationId xmlns="" xmlns:a16="http://schemas.microsoft.com/office/drawing/2014/main" id="{12B4EA24-375F-45CB-BAEC-6CAEC6CD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3"/>
              <a:ext cx="1572180" cy="2427446"/>
            </a:xfrm>
            <a:prstGeom prst="rect">
              <a:avLst/>
            </a:prstGeom>
          </p:spPr>
        </p:pic>
      </p:grpSp>
      <p:sp>
        <p:nvSpPr>
          <p:cNvPr id="100" name="Rectángulo: esquinas redondeadas 99">
            <a:extLst>
              <a:ext uri="{FF2B5EF4-FFF2-40B4-BE49-F238E27FC236}">
                <a16:creationId xmlns="" xmlns:a16="http://schemas.microsoft.com/office/drawing/2014/main" id="{A1BF544A-9A78-4781-8CBE-655B391EDFED}"/>
              </a:ext>
            </a:extLst>
          </p:cNvPr>
          <p:cNvSpPr/>
          <p:nvPr/>
        </p:nvSpPr>
        <p:spPr>
          <a:xfrm>
            <a:off x="3112336" y="6555124"/>
            <a:ext cx="1800000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="" xmlns:a16="http://schemas.microsoft.com/office/drawing/2014/main" id="{E58F19F7-6331-4D75-A4E1-48CCB689F25C}"/>
              </a:ext>
            </a:extLst>
          </p:cNvPr>
          <p:cNvSpPr/>
          <p:nvPr/>
        </p:nvSpPr>
        <p:spPr>
          <a:xfrm rot="5400000">
            <a:off x="2739030" y="6173560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="" xmlns:a16="http://schemas.microsoft.com/office/drawing/2014/main" id="{95D7FA7C-F8FC-4ED9-A6A8-DADE687854AC}"/>
              </a:ext>
            </a:extLst>
          </p:cNvPr>
          <p:cNvSpPr/>
          <p:nvPr/>
        </p:nvSpPr>
        <p:spPr>
          <a:xfrm rot="5400000">
            <a:off x="4343889" y="6154705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4" name="Grupo 63">
            <a:extLst>
              <a:ext uri="{FF2B5EF4-FFF2-40B4-BE49-F238E27FC236}">
                <a16:creationId xmlns="" xmlns:a16="http://schemas.microsoft.com/office/drawing/2014/main" id="{52157591-E0C1-4BD2-BC7E-50CB959040A2}"/>
              </a:ext>
            </a:extLst>
          </p:cNvPr>
          <p:cNvGrpSpPr/>
          <p:nvPr/>
        </p:nvGrpSpPr>
        <p:grpSpPr>
          <a:xfrm>
            <a:off x="7867476" y="3567261"/>
            <a:ext cx="1545616" cy="1526461"/>
            <a:chOff x="6531238" y="3628445"/>
            <a:chExt cx="1545616" cy="1526461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="" xmlns:a16="http://schemas.microsoft.com/office/drawing/2014/main" id="{E018261E-D1BA-4EFA-9023-4292CF28D8E0}"/>
                </a:ext>
              </a:extLst>
            </p:cNvPr>
            <p:cNvSpPr/>
            <p:nvPr/>
          </p:nvSpPr>
          <p:spPr>
            <a:xfrm>
              <a:off x="6531238" y="3628445"/>
              <a:ext cx="1545616" cy="1526461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" name="Imagen 103">
              <a:extLst>
                <a:ext uri="{FF2B5EF4-FFF2-40B4-BE49-F238E27FC236}">
                  <a16:creationId xmlns="" xmlns:a16="http://schemas.microsoft.com/office/drawing/2014/main" id="{80AEBD50-7D21-4681-AAF8-667EF265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446" y="3831110"/>
              <a:ext cx="453370" cy="453370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="" xmlns:a16="http://schemas.microsoft.com/office/drawing/2014/main" id="{E899F533-3225-4150-B2F0-3AFFC5DF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329" y="3826261"/>
              <a:ext cx="453370" cy="453370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="" xmlns:a16="http://schemas.microsoft.com/office/drawing/2014/main" id="{7E8D4384-9848-4594-9F18-11F0EA82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04" y="4546473"/>
              <a:ext cx="453370" cy="453370"/>
            </a:xfrm>
            <a:prstGeom prst="rect">
              <a:avLst/>
            </a:prstGeom>
          </p:spPr>
        </p:pic>
      </p:grpSp>
      <p:pic>
        <p:nvPicPr>
          <p:cNvPr id="109" name="Imagen 108">
            <a:hlinkClick r:id="rId38" action="ppaction://hlinksldjump"/>
            <a:extLst>
              <a:ext uri="{FF2B5EF4-FFF2-40B4-BE49-F238E27FC236}">
                <a16:creationId xmlns="" xmlns:a16="http://schemas.microsoft.com/office/drawing/2014/main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hlinkClick r:id="rId38" action="ppaction://hlinksldjump"/>
            <a:extLst>
              <a:ext uri="{FF2B5EF4-FFF2-40B4-BE49-F238E27FC236}">
                <a16:creationId xmlns="" xmlns:a16="http://schemas.microsoft.com/office/drawing/2014/main" id="{8872DF6A-9587-4E91-B416-943E3D922E6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24827" y="4040214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="" xmlns:a16="http://schemas.microsoft.com/office/drawing/2014/main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="" xmlns:a16="http://schemas.microsoft.com/office/drawing/2014/main" id="{4C59270A-40AF-454A-8F4F-853745605AB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01600" y="685159"/>
            <a:ext cx="11988800" cy="6058543"/>
          </a:xfrm>
          <a:prstGeom prst="rect">
            <a:avLst/>
          </a:prstGeom>
          <a:gradFill>
            <a:gsLst>
              <a:gs pos="0">
                <a:schemeClr val="dk1">
                  <a:satMod val="105000"/>
                  <a:tint val="67000"/>
                  <a:alpha val="0"/>
                  <a:lumMod val="78000"/>
                  <a:lumOff val="22000"/>
                </a:schemeClr>
              </a:gs>
              <a:gs pos="91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ontent">
            <a:hlinkClick r:id="rId50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397688" y="2485821"/>
            <a:ext cx="6111253" cy="257019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6" name="Content">
            <a:hlinkClick r:id="rId50" action="ppaction://hlinksldjump"/>
            <a:extLst>
              <a:ext uri="{FF2B5EF4-FFF2-40B4-BE49-F238E27FC236}">
                <a16:creationId xmlns="" xmlns:a16="http://schemas.microsoft.com/office/drawing/2014/main" id="{26A813F6-1875-4506-9F9B-F3911D7865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790346" y="4513240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15377" y="3418137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Content">
            <a:extLst>
              <a:ext uri="{FF2B5EF4-FFF2-40B4-BE49-F238E27FC236}">
                <a16:creationId xmlns="" xmlns:a16="http://schemas.microsoft.com/office/drawing/2014/main" id="{95DB28CE-5E11-483C-96F0-7F42025329E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4938362" y="3467048"/>
            <a:ext cx="3901123" cy="2742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elrevo@gmail.com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4484042" y="2685875"/>
            <a:ext cx="417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Compartir documento</a:t>
            </a:r>
            <a:endParaRPr lang="es-MX" sz="3200" b="1" dirty="0"/>
          </a:p>
        </p:txBody>
      </p:sp>
      <p:sp>
        <p:nvSpPr>
          <p:cNvPr id="120" name="Content">
            <a:hlinkClick r:id="rId50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299099" y="4529768"/>
            <a:ext cx="1389507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Compartir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grpSp>
        <p:nvGrpSpPr>
          <p:cNvPr id="108" name="CheckBoxCheck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4B478-6612-4996-98EB-5A0C0A843327}"/>
              </a:ext>
            </a:extLst>
          </p:cNvPr>
          <p:cNvGrpSpPr/>
          <p:nvPr/>
        </p:nvGrpSpPr>
        <p:grpSpPr>
          <a:xfrm>
            <a:off x="4977884" y="3970756"/>
            <a:ext cx="2380888" cy="230832"/>
            <a:chOff x="4317072" y="3312427"/>
            <a:chExt cx="2380888" cy="230832"/>
          </a:xfrm>
        </p:grpSpPr>
        <p:grpSp>
          <p:nvGrpSpPr>
            <p:cNvPr id="111" name="Group 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40F96F6-3960-4541-9691-5E67E1FAB7D4}"/>
                </a:ext>
              </a:extLst>
            </p:cNvPr>
            <p:cNvGrpSpPr/>
            <p:nvPr/>
          </p:nvGrpSpPr>
          <p:grpSpPr>
            <a:xfrm>
              <a:off x="4354433" y="3312427"/>
              <a:ext cx="2343527" cy="230832"/>
              <a:chOff x="5179843" y="2087451"/>
              <a:chExt cx="2196362" cy="216403"/>
            </a:xfrm>
          </p:grpSpPr>
          <p:sp>
            <p:nvSpPr>
              <p:cNvPr id="113" name="Content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7DC24B52-4BAD-46FD-B649-B92638474CFC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196362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>
                <a:defPPr>
                  <a:defRPr lang="es-MX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Permitir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edición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del </a:t>
                </a:r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documento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CheckBox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300FB81C-A9A7-41B3-A7A6-B1974E66DA8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>
                <a:defPPr>
                  <a:defRPr lang="es-MX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pic>
          <p:nvPicPr>
            <p:cNvPr id="112" name="Check" descr="C:\Users\t-dantay\Documents\WPIcons\appbar.check.rest.png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111E3CA-A5B7-430F-9A4D-54003F6E3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64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2">
            <a:extLst>
              <a:ext uri="{FF2B5EF4-FFF2-40B4-BE49-F238E27FC236}">
                <a16:creationId xmlns="" xmlns:a16="http://schemas.microsoft.com/office/drawing/2014/main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45" name="Group 4">
              <a:extLst>
                <a:ext uri="{FF2B5EF4-FFF2-40B4-BE49-F238E27FC236}">
                  <a16:creationId xmlns="" xmlns:a16="http://schemas.microsoft.com/office/drawing/2014/main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147" name="Rounded Rectangle 6">
                <a:extLst>
                  <a:ext uri="{FF2B5EF4-FFF2-40B4-BE49-F238E27FC236}">
                    <a16:creationId xmlns="" xmlns:a16="http://schemas.microsoft.com/office/drawing/2014/main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Rounded Rectangle 7">
                <a:extLst>
                  <a:ext uri="{FF2B5EF4-FFF2-40B4-BE49-F238E27FC236}">
                    <a16:creationId xmlns="" xmlns:a16="http://schemas.microsoft.com/office/drawing/2014/main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9" name="Rectangle 8">
                <a:extLst>
                  <a:ext uri="{FF2B5EF4-FFF2-40B4-BE49-F238E27FC236}">
                    <a16:creationId xmlns="" xmlns:a16="http://schemas.microsoft.com/office/drawing/2014/main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Rounded Rectangle 11">
                <a:extLst>
                  <a:ext uri="{FF2B5EF4-FFF2-40B4-BE49-F238E27FC236}">
                    <a16:creationId xmlns="" xmlns:a16="http://schemas.microsoft.com/office/drawing/2014/main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146" name="Rectangle 5">
              <a:extLst>
                <a:ext uri="{FF2B5EF4-FFF2-40B4-BE49-F238E27FC236}">
                  <a16:creationId xmlns="" xmlns:a16="http://schemas.microsoft.com/office/drawing/2014/main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51" name="Tile">
            <a:extLst>
              <a:ext uri="{FF2B5EF4-FFF2-40B4-BE49-F238E27FC236}">
                <a16:creationId xmlns="" xmlns:a16="http://schemas.microsoft.com/office/drawing/2014/main" id="{08E47932-A220-4DD3-B2E5-C13ADE217F0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584102" y="670647"/>
            <a:ext cx="539556" cy="570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2" name="Imagen 19" descr="Imagen que contiene gráficos vectoriales&#10;&#10;Descripción generada con confianza muy alta">
            <a:extLst>
              <a:ext uri="{FF2B5EF4-FFF2-40B4-BE49-F238E27FC236}">
                <a16:creationId xmlns="" xmlns:a16="http://schemas.microsoft.com/office/drawing/2014/main" id="{67210019-63D8-41DC-983D-FE73F57DA3A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85" y="692564"/>
            <a:ext cx="503273" cy="503273"/>
          </a:xfrm>
          <a:prstGeom prst="rect">
            <a:avLst/>
          </a:prstGeom>
        </p:spPr>
      </p:pic>
      <p:pic>
        <p:nvPicPr>
          <p:cNvPr id="153" name="Imagen 16" descr="Imagen que contiene señal, objeto, reloj&#10;&#10;Descripción generada con confianza muy alta">
            <a:extLst>
              <a:ext uri="{FF2B5EF4-FFF2-40B4-BE49-F238E27FC236}">
                <a16:creationId xmlns="" xmlns:a16="http://schemas.microsoft.com/office/drawing/2014/main" id="{2A04E46A-9376-4361-BE17-33C8DE35B1F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53" y="1519150"/>
            <a:ext cx="377249" cy="356972"/>
          </a:xfrm>
          <a:prstGeom prst="rect">
            <a:avLst/>
          </a:prstGeom>
        </p:spPr>
      </p:pic>
      <p:pic>
        <p:nvPicPr>
          <p:cNvPr id="154" name="Imagen 17">
            <a:extLst>
              <a:ext uri="{FF2B5EF4-FFF2-40B4-BE49-F238E27FC236}">
                <a16:creationId xmlns="" xmlns:a16="http://schemas.microsoft.com/office/drawing/2014/main" id="{02F224D2-FFB7-4970-A14D-610D657E7DC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21" y="2094260"/>
            <a:ext cx="356972" cy="356972"/>
          </a:xfrm>
          <a:prstGeom prst="rect">
            <a:avLst/>
          </a:prstGeom>
        </p:spPr>
      </p:pic>
      <p:pic>
        <p:nvPicPr>
          <p:cNvPr id="155" name="Imagen 25">
            <a:hlinkClick r:id="rId19" action="ppaction://hlinksldjump"/>
            <a:extLst>
              <a:ext uri="{FF2B5EF4-FFF2-40B4-BE49-F238E27FC236}">
                <a16:creationId xmlns="" xmlns:a16="http://schemas.microsoft.com/office/drawing/2014/main" id="{1A20770D-092E-4D69-B065-9444D0C21B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3250514"/>
            <a:ext cx="356972" cy="356972"/>
          </a:xfrm>
          <a:prstGeom prst="rect">
            <a:avLst/>
          </a:prstGeom>
        </p:spPr>
      </p:pic>
      <p:pic>
        <p:nvPicPr>
          <p:cNvPr id="156" name="Imagen 26">
            <a:extLst>
              <a:ext uri="{FF2B5EF4-FFF2-40B4-BE49-F238E27FC236}">
                <a16:creationId xmlns="" xmlns:a16="http://schemas.microsoft.com/office/drawing/2014/main" id="{5747D6C6-E608-49B0-A252-0FD9E7C707B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2670489"/>
            <a:ext cx="356972" cy="356972"/>
          </a:xfrm>
          <a:prstGeom prst="rect">
            <a:avLst/>
          </a:prstGeom>
        </p:spPr>
      </p:pic>
      <p:sp>
        <p:nvSpPr>
          <p:cNvPr id="157" name="Content">
            <a:extLst>
              <a:ext uri="{FF2B5EF4-FFF2-40B4-BE49-F238E27FC236}">
                <a16:creationId xmlns="" xmlns:a16="http://schemas.microsoft.com/office/drawing/2014/main" id="{7C5DA1DF-3C1A-46C4-9F5A-BEADD0B9E34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999492" y="747024"/>
            <a:ext cx="16177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pic>
        <p:nvPicPr>
          <p:cNvPr id="158" name="Picture 2" descr="Image result for usuario png">
            <a:hlinkClick r:id="rId22"/>
            <a:extLst>
              <a:ext uri="{FF2B5EF4-FFF2-40B4-BE49-F238E27FC236}">
                <a16:creationId xmlns="" xmlns:a16="http://schemas.microsoft.com/office/drawing/2014/main" id="{19CE0A23-B208-4D09-A27D-B74C11BE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99" y="741536"/>
            <a:ext cx="600164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upo 1">
            <a:extLst>
              <a:ext uri="{FF2B5EF4-FFF2-40B4-BE49-F238E27FC236}">
                <a16:creationId xmlns="" xmlns:a16="http://schemas.microsoft.com/office/drawing/2014/main" id="{EE9824E3-0111-4056-9B6F-168C15087DA8}"/>
              </a:ext>
            </a:extLst>
          </p:cNvPr>
          <p:cNvGrpSpPr/>
          <p:nvPr/>
        </p:nvGrpSpPr>
        <p:grpSpPr>
          <a:xfrm>
            <a:off x="5236500" y="1505629"/>
            <a:ext cx="2267657" cy="588631"/>
            <a:chOff x="5236500" y="1505629"/>
            <a:chExt cx="2267657" cy="588631"/>
          </a:xfrm>
        </p:grpSpPr>
        <p:sp>
          <p:nvSpPr>
            <p:cNvPr id="160" name="Rectángulo: esquinas redondeadas 49">
              <a:extLst>
                <a:ext uri="{FF2B5EF4-FFF2-40B4-BE49-F238E27FC236}">
                  <a16:creationId xmlns="" xmlns:a16="http://schemas.microsoft.com/office/drawing/2014/main" id="{4A499154-A38A-401D-B96C-DBA441BD9CF1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61" name="Imagen 50">
              <a:extLst>
                <a:ext uri="{FF2B5EF4-FFF2-40B4-BE49-F238E27FC236}">
                  <a16:creationId xmlns="" xmlns:a16="http://schemas.microsoft.com/office/drawing/2014/main" id="{1749696F-6BC8-48C3-BDBC-FC3F83ABF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162" name="Content">
              <a:extLst>
                <a:ext uri="{FF2B5EF4-FFF2-40B4-BE49-F238E27FC236}">
                  <a16:creationId xmlns="" xmlns:a16="http://schemas.microsoft.com/office/drawing/2014/main" id="{05642A9C-ACC8-4348-9380-2056B386390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652281" y="1552117"/>
              <a:ext cx="115608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163" name="Content">
              <a:extLst>
                <a:ext uri="{FF2B5EF4-FFF2-40B4-BE49-F238E27FC236}">
                  <a16:creationId xmlns="" xmlns:a16="http://schemas.microsoft.com/office/drawing/2014/main" id="{AD529EFE-7EE7-4FB6-878C-1AA2895A77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10 de 2018</a:t>
              </a:r>
            </a:p>
          </p:txBody>
        </p:sp>
      </p:grpSp>
      <p:grpSp>
        <p:nvGrpSpPr>
          <p:cNvPr id="164" name="Grupo 53">
            <a:extLst>
              <a:ext uri="{FF2B5EF4-FFF2-40B4-BE49-F238E27FC236}">
                <a16:creationId xmlns="" xmlns:a16="http://schemas.microsoft.com/office/drawing/2014/main" id="{57CCFBA8-B3B4-4126-8154-1373E866F48D}"/>
              </a:ext>
            </a:extLst>
          </p:cNvPr>
          <p:cNvGrpSpPr/>
          <p:nvPr/>
        </p:nvGrpSpPr>
        <p:grpSpPr>
          <a:xfrm>
            <a:off x="5236500" y="2185699"/>
            <a:ext cx="2267657" cy="588631"/>
            <a:chOff x="5236500" y="1505629"/>
            <a:chExt cx="2267657" cy="588631"/>
          </a:xfrm>
        </p:grpSpPr>
        <p:sp>
          <p:nvSpPr>
            <p:cNvPr id="165" name="Rectángulo: esquinas redondeadas 54">
              <a:extLst>
                <a:ext uri="{FF2B5EF4-FFF2-40B4-BE49-F238E27FC236}">
                  <a16:creationId xmlns="" xmlns:a16="http://schemas.microsoft.com/office/drawing/2014/main" id="{D8C3A1AD-7950-4DD9-B546-809559A2C6AD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66" name="Imagen 55">
              <a:extLst>
                <a:ext uri="{FF2B5EF4-FFF2-40B4-BE49-F238E27FC236}">
                  <a16:creationId xmlns="" xmlns:a16="http://schemas.microsoft.com/office/drawing/2014/main" id="{BB746016-F075-4744-96DC-389C85663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167" name="Content">
              <a:extLst>
                <a:ext uri="{FF2B5EF4-FFF2-40B4-BE49-F238E27FC236}">
                  <a16:creationId xmlns="" xmlns:a16="http://schemas.microsoft.com/office/drawing/2014/main" id="{016F6133-3186-40AA-822D-359C4BF94DB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652281" y="1552117"/>
              <a:ext cx="142539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168" name="Content">
              <a:extLst>
                <a:ext uri="{FF2B5EF4-FFF2-40B4-BE49-F238E27FC236}">
                  <a16:creationId xmlns="" xmlns:a16="http://schemas.microsoft.com/office/drawing/2014/main" id="{D0A0CD3A-AB42-4206-8D6B-DF22761D1783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10 de 2018</a:t>
              </a:r>
            </a:p>
          </p:txBody>
        </p:sp>
      </p:grpSp>
      <p:grpSp>
        <p:nvGrpSpPr>
          <p:cNvPr id="169" name="Grupo 58">
            <a:extLst>
              <a:ext uri="{FF2B5EF4-FFF2-40B4-BE49-F238E27FC236}">
                <a16:creationId xmlns="" xmlns:a16="http://schemas.microsoft.com/office/drawing/2014/main" id="{CE4DC463-8C0F-43F7-8520-38D224910DF6}"/>
              </a:ext>
            </a:extLst>
          </p:cNvPr>
          <p:cNvGrpSpPr/>
          <p:nvPr/>
        </p:nvGrpSpPr>
        <p:grpSpPr>
          <a:xfrm>
            <a:off x="5236500" y="2865767"/>
            <a:ext cx="2267657" cy="588631"/>
            <a:chOff x="5236500" y="1505629"/>
            <a:chExt cx="2267657" cy="588631"/>
          </a:xfrm>
        </p:grpSpPr>
        <p:sp>
          <p:nvSpPr>
            <p:cNvPr id="170" name="Rectángulo: esquinas redondeadas 59">
              <a:extLst>
                <a:ext uri="{FF2B5EF4-FFF2-40B4-BE49-F238E27FC236}">
                  <a16:creationId xmlns="" xmlns:a16="http://schemas.microsoft.com/office/drawing/2014/main" id="{CA664D87-CF34-4B7D-B225-5F656A9CB4CD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71" name="Imagen 60">
              <a:extLst>
                <a:ext uri="{FF2B5EF4-FFF2-40B4-BE49-F238E27FC236}">
                  <a16:creationId xmlns="" xmlns:a16="http://schemas.microsoft.com/office/drawing/2014/main" id="{3AAC0AAD-D738-4173-975B-89D599EB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172" name="Content">
              <a:extLst>
                <a:ext uri="{FF2B5EF4-FFF2-40B4-BE49-F238E27FC236}">
                  <a16:creationId xmlns="" xmlns:a16="http://schemas.microsoft.com/office/drawing/2014/main" id="{51E8E920-3B6D-4E95-A39F-29379D0BA5A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5652281" y="1552117"/>
              <a:ext cx="115608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173" name="Content">
              <a:extLst>
                <a:ext uri="{FF2B5EF4-FFF2-40B4-BE49-F238E27FC236}">
                  <a16:creationId xmlns="" xmlns:a16="http://schemas.microsoft.com/office/drawing/2014/main" id="{BF32D5C4-4C24-498A-BF4A-C4AC83BC32C6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10 de 2018</a:t>
              </a:r>
            </a:p>
          </p:txBody>
        </p:sp>
      </p:grpSp>
      <p:grpSp>
        <p:nvGrpSpPr>
          <p:cNvPr id="174" name="Grupo 2">
            <a:extLst>
              <a:ext uri="{FF2B5EF4-FFF2-40B4-BE49-F238E27FC236}">
                <a16:creationId xmlns="" xmlns:a16="http://schemas.microsoft.com/office/drawing/2014/main" id="{42018776-E0F2-4495-95CB-010747D7D92E}"/>
              </a:ext>
            </a:extLst>
          </p:cNvPr>
          <p:cNvGrpSpPr>
            <a:grpSpLocks noChangeAspect="1"/>
          </p:cNvGrpSpPr>
          <p:nvPr/>
        </p:nvGrpSpPr>
        <p:grpSpPr>
          <a:xfrm>
            <a:off x="6210927" y="3157940"/>
            <a:ext cx="1115995" cy="423590"/>
            <a:chOff x="9469230" y="3554340"/>
            <a:chExt cx="2231990" cy="847180"/>
          </a:xfrm>
        </p:grpSpPr>
        <p:sp>
          <p:nvSpPr>
            <p:cNvPr id="175" name="Rectángulo: esquinas redondeadas 45">
              <a:extLst>
                <a:ext uri="{FF2B5EF4-FFF2-40B4-BE49-F238E27FC236}">
                  <a16:creationId xmlns="" xmlns:a16="http://schemas.microsoft.com/office/drawing/2014/main" id="{9A515DD0-D0F6-44A6-A287-D1B2FAEDE56B}"/>
                </a:ext>
              </a:extLst>
            </p:cNvPr>
            <p:cNvSpPr/>
            <p:nvPr/>
          </p:nvSpPr>
          <p:spPr>
            <a:xfrm>
              <a:off x="9469230" y="3554340"/>
              <a:ext cx="2231990" cy="847180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76" name="Imagen 46">
              <a:extLst>
                <a:ext uri="{FF2B5EF4-FFF2-40B4-BE49-F238E27FC236}">
                  <a16:creationId xmlns="" xmlns:a16="http://schemas.microsoft.com/office/drawing/2014/main" id="{992BB558-DBA3-4E8B-92F4-B91B065B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1438" y="3757004"/>
              <a:ext cx="453370" cy="453370"/>
            </a:xfrm>
            <a:prstGeom prst="rect">
              <a:avLst/>
            </a:prstGeom>
          </p:spPr>
        </p:pic>
        <p:pic>
          <p:nvPicPr>
            <p:cNvPr id="177" name="Imagen 47">
              <a:extLst>
                <a:ext uri="{FF2B5EF4-FFF2-40B4-BE49-F238E27FC236}">
                  <a16:creationId xmlns="" xmlns:a16="http://schemas.microsoft.com/office/drawing/2014/main" id="{F73B8329-226B-4314-9548-D4BB08CA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21" y="3752155"/>
              <a:ext cx="453370" cy="453370"/>
            </a:xfrm>
            <a:prstGeom prst="rect">
              <a:avLst/>
            </a:prstGeom>
          </p:spPr>
        </p:pic>
        <p:pic>
          <p:nvPicPr>
            <p:cNvPr id="178" name="Imagen 48">
              <a:extLst>
                <a:ext uri="{FF2B5EF4-FFF2-40B4-BE49-F238E27FC236}">
                  <a16:creationId xmlns="" xmlns:a16="http://schemas.microsoft.com/office/drawing/2014/main" id="{8A1F7094-BAEB-4549-AFBF-99085B79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1204" y="3752155"/>
              <a:ext cx="453370" cy="453370"/>
            </a:xfrm>
            <a:prstGeom prst="rect">
              <a:avLst/>
            </a:prstGeom>
          </p:spPr>
        </p:pic>
      </p:grpSp>
      <p:pic>
        <p:nvPicPr>
          <p:cNvPr id="179" name="Imagen 65">
            <a:hlinkClick r:id="rId30" action="ppaction://hlinksldjump"/>
            <a:extLst>
              <a:ext uri="{FF2B5EF4-FFF2-40B4-BE49-F238E27FC236}">
                <a16:creationId xmlns="" xmlns:a16="http://schemas.microsoft.com/office/drawing/2014/main" id="{559A4BEA-9153-487D-9C14-7A210F4D96E1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5893830"/>
            <a:ext cx="356972" cy="356972"/>
          </a:xfrm>
          <a:prstGeom prst="rect">
            <a:avLst/>
          </a:prstGeom>
        </p:spPr>
      </p:pic>
      <p:sp>
        <p:nvSpPr>
          <p:cNvPr id="180" name="179 Rectángulo"/>
          <p:cNvSpPr/>
          <p:nvPr/>
        </p:nvSpPr>
        <p:spPr>
          <a:xfrm>
            <a:off x="4584103" y="670647"/>
            <a:ext cx="3033140" cy="5705301"/>
          </a:xfrm>
          <a:prstGeom prst="rect">
            <a:avLst/>
          </a:prstGeom>
          <a:gradFill>
            <a:gsLst>
              <a:gs pos="0">
                <a:schemeClr val="dk1">
                  <a:satMod val="105000"/>
                  <a:tint val="67000"/>
                  <a:alpha val="0"/>
                  <a:lumMod val="78000"/>
                  <a:lumOff val="22000"/>
                </a:schemeClr>
              </a:gs>
              <a:gs pos="91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Content">
            <a:hlinkClick r:id="rId33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667073" y="2603037"/>
            <a:ext cx="2891396" cy="184051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82" name="Content">
            <a:hlinkClick r:id="rId33" action="ppaction://hlinksldjump"/>
            <a:extLst>
              <a:ext uri="{FF2B5EF4-FFF2-40B4-BE49-F238E27FC236}">
                <a16:creationId xmlns="" xmlns:a16="http://schemas.microsoft.com/office/drawing/2014/main" id="{26A813F6-1875-4506-9F9B-F3911D78650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271838" y="3799241"/>
            <a:ext cx="1171481" cy="3495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83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27034" y="3077249"/>
            <a:ext cx="1105839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sz="1600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4" name="Content">
            <a:extLst>
              <a:ext uri="{FF2B5EF4-FFF2-40B4-BE49-F238E27FC236}">
                <a16:creationId xmlns="" xmlns:a16="http://schemas.microsoft.com/office/drawing/2014/main" id="{95DB28CE-5E11-483C-96F0-7F42025329E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852862" y="3454398"/>
            <a:ext cx="2477113" cy="26425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elrevo@gmail.com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4811595" y="2685875"/>
            <a:ext cx="25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Compartir documento</a:t>
            </a:r>
            <a:endParaRPr lang="es-MX" sz="2000" b="1" dirty="0"/>
          </a:p>
        </p:txBody>
      </p:sp>
      <p:sp>
        <p:nvSpPr>
          <p:cNvPr id="186" name="Content">
            <a:hlinkClick r:id="rId33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790270" y="3799241"/>
            <a:ext cx="1413942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Compartir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=""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=""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=""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=""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=""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=""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=""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=""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=""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=""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=""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=""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=""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=""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=""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=""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=""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=""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=""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=""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=""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=""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=""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="" xmlns:a16="http://schemas.microsoft.com/office/drawing/2014/main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=""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=""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36"/>
            <a:extLst>
              <a:ext uri="{FF2B5EF4-FFF2-40B4-BE49-F238E27FC236}">
                <a16:creationId xmlns="" xmlns:a16="http://schemas.microsoft.com/office/drawing/2014/main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="" xmlns:a16="http://schemas.microsoft.com/office/drawing/2014/main" id="{16A53C90-A8E8-4760-B373-AE7AC60415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93360" y="1901648"/>
            <a:ext cx="87866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="" xmlns:a16="http://schemas.microsoft.com/office/drawing/2014/main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="" xmlns:a16="http://schemas.microsoft.com/office/drawing/2014/main" id="{959C53B5-E430-4D9F-876F-E7485EDAF8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="" xmlns:a16="http://schemas.microsoft.com/office/drawing/2014/main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="" xmlns:a16="http://schemas.microsoft.com/office/drawing/2014/main" id="{AEA655B2-1AE9-4EED-8632-A44311B7C4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n 49">
            <a:hlinkClick r:id="rId40" action="ppaction://hlinksldjump"/>
            <a:extLst>
              <a:ext uri="{FF2B5EF4-FFF2-40B4-BE49-F238E27FC236}">
                <a16:creationId xmlns="" xmlns:a16="http://schemas.microsoft.com/office/drawing/2014/main" id="{82D96681-5B5D-4070-9EA9-61964FE90828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51" name="Content">
            <a:hlinkClick r:id="rId40" action="ppaction://hlinksldjump"/>
            <a:extLst>
              <a:ext uri="{FF2B5EF4-FFF2-40B4-BE49-F238E27FC236}">
                <a16:creationId xmlns="" xmlns:a16="http://schemas.microsoft.com/office/drawing/2014/main" id="{AC4943C1-3710-4AC1-891A-5F6C2CE72E7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crollbarVertical">
            <a:extLst>
              <a:ext uri="{FF2B5EF4-FFF2-40B4-BE49-F238E27FC236}">
                <a16:creationId xmlns="" xmlns:a16="http://schemas.microsoft.com/office/drawing/2014/main" id="{1BE74F99-CAF1-46B5-8E4C-2EAFC35E917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1631668" y="2106806"/>
            <a:ext cx="248322" cy="4503289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="" xmlns:a16="http://schemas.microsoft.com/office/drawing/2014/main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="" xmlns:a16="http://schemas.microsoft.com/office/drawing/2014/main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="" xmlns:a16="http://schemas.microsoft.com/office/drawing/2014/main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="" xmlns:a16="http://schemas.microsoft.com/office/drawing/2014/main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="" xmlns:a16="http://schemas.microsoft.com/office/drawing/2014/main" id="{C87738AA-3BAB-4E58-8DEC-4C44423EEFE5}"/>
              </a:ext>
            </a:extLst>
          </p:cNvPr>
          <p:cNvGrpSpPr/>
          <p:nvPr/>
        </p:nvGrpSpPr>
        <p:grpSpPr>
          <a:xfrm>
            <a:off x="3112336" y="2111117"/>
            <a:ext cx="1800000" cy="2708077"/>
            <a:chOff x="3112336" y="2111117"/>
            <a:chExt cx="1800000" cy="2708077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="" xmlns:a16="http://schemas.microsoft.com/office/drawing/2014/main" id="{F213C414-8105-4322-BCBC-4B4F3DBB00F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0" name="Imagen 59">
              <a:extLst>
                <a:ext uri="{FF2B5EF4-FFF2-40B4-BE49-F238E27FC236}">
                  <a16:creationId xmlns="" xmlns:a16="http://schemas.microsoft.com/office/drawing/2014/main" id="{83E34E83-8624-403F-8407-8BB993E64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62" name="Content">
              <a:extLst>
                <a:ext uri="{FF2B5EF4-FFF2-40B4-BE49-F238E27FC236}">
                  <a16:creationId xmlns="" xmlns:a16="http://schemas.microsoft.com/office/drawing/2014/main" id="{65B65484-29E1-4A02-95A9-EF03456E68D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144362" y="3847047"/>
              <a:ext cx="12763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="" xmlns:a16="http://schemas.microsoft.com/office/drawing/2014/main" id="{3142B693-6972-46D2-BCDD-A8FC946485FB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144362" y="4188512"/>
              <a:ext cx="153279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="" xmlns:a16="http://schemas.microsoft.com/office/drawing/2014/main" id="{F8A6F269-F6B5-4389-8E02-C0009DD567E4}"/>
              </a:ext>
            </a:extLst>
          </p:cNvPr>
          <p:cNvGrpSpPr/>
          <p:nvPr/>
        </p:nvGrpSpPr>
        <p:grpSpPr>
          <a:xfrm>
            <a:off x="5144673" y="2111117"/>
            <a:ext cx="1800000" cy="2708077"/>
            <a:chOff x="3112336" y="2111117"/>
            <a:chExt cx="1800000" cy="2708077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="" xmlns:a16="http://schemas.microsoft.com/office/drawing/2014/main" id="{ADF1EA10-0E67-4E27-9D32-56AA0E79691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2" name="Imagen 81">
              <a:extLst>
                <a:ext uri="{FF2B5EF4-FFF2-40B4-BE49-F238E27FC236}">
                  <a16:creationId xmlns="" xmlns:a16="http://schemas.microsoft.com/office/drawing/2014/main" id="{E4B897CE-E5DA-423E-B9B4-AFA281A2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="" xmlns:a16="http://schemas.microsoft.com/office/drawing/2014/main" id="{C888A4A2-7769-4FA0-8CBB-E634AE82FB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144362" y="3847047"/>
              <a:ext cx="158088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="" xmlns:a16="http://schemas.microsoft.com/office/drawing/2014/main" id="{B8789167-3159-49FD-943C-895E7B2E0F37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144362" y="4188512"/>
              <a:ext cx="15472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="" xmlns:a16="http://schemas.microsoft.com/office/drawing/2014/main" id="{4582EB1A-E4CD-4929-B93B-D07856FD5D79}"/>
              </a:ext>
            </a:extLst>
          </p:cNvPr>
          <p:cNvGrpSpPr/>
          <p:nvPr/>
        </p:nvGrpSpPr>
        <p:grpSpPr>
          <a:xfrm>
            <a:off x="7176913" y="2106806"/>
            <a:ext cx="1800000" cy="2708077"/>
            <a:chOff x="3112336" y="2111117"/>
            <a:chExt cx="1800000" cy="2708077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="" xmlns:a16="http://schemas.microsoft.com/office/drawing/2014/main" id="{D4BBD192-F685-4A4D-A986-27754F5DB52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7" name="Imagen 86">
              <a:extLst>
                <a:ext uri="{FF2B5EF4-FFF2-40B4-BE49-F238E27FC236}">
                  <a16:creationId xmlns="" xmlns:a16="http://schemas.microsoft.com/office/drawing/2014/main" id="{86575A8E-F65C-43C9-9D1F-E5C5A1C1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8" name="Content">
              <a:extLst>
                <a:ext uri="{FF2B5EF4-FFF2-40B4-BE49-F238E27FC236}">
                  <a16:creationId xmlns="" xmlns:a16="http://schemas.microsoft.com/office/drawing/2014/main" id="{22F43AE9-859E-474B-A03F-63E599C7D683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144362" y="3847047"/>
              <a:ext cx="158408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(3)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="" xmlns:a16="http://schemas.microsoft.com/office/drawing/2014/main" id="{3F63BCC1-DE15-4156-B1AA-96FE7B2C2318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3144362" y="4188512"/>
              <a:ext cx="154561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="" xmlns:a16="http://schemas.microsoft.com/office/drawing/2014/main" id="{7B269B5D-C6FF-4EA7-AAFC-F847B9BAA52C}"/>
              </a:ext>
            </a:extLst>
          </p:cNvPr>
          <p:cNvGrpSpPr/>
          <p:nvPr/>
        </p:nvGrpSpPr>
        <p:grpSpPr>
          <a:xfrm>
            <a:off x="9209153" y="2106805"/>
            <a:ext cx="1800000" cy="2708077"/>
            <a:chOff x="3112336" y="2111117"/>
            <a:chExt cx="1800000" cy="2708077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="" xmlns:a16="http://schemas.microsoft.com/office/drawing/2014/main" id="{1BDB2C7E-6547-44A7-B9EC-7327B7071C8F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2" name="Imagen 91">
              <a:extLst>
                <a:ext uri="{FF2B5EF4-FFF2-40B4-BE49-F238E27FC236}">
                  <a16:creationId xmlns="" xmlns:a16="http://schemas.microsoft.com/office/drawing/2014/main" id="{98FD5791-45B8-4DB8-AED8-9174F138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93" name="Content">
              <a:extLst>
                <a:ext uri="{FF2B5EF4-FFF2-40B4-BE49-F238E27FC236}">
                  <a16:creationId xmlns="" xmlns:a16="http://schemas.microsoft.com/office/drawing/2014/main" id="{71393629-95E1-4F48-B5D6-49A1C2FE4A9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144362" y="3847047"/>
              <a:ext cx="113685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Alumnos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="" xmlns:a16="http://schemas.microsoft.com/office/drawing/2014/main" id="{73BDB1BB-F031-4077-B75A-AA9DE118625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144362" y="4188512"/>
              <a:ext cx="156805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="" xmlns:a16="http://schemas.microsoft.com/office/drawing/2014/main" id="{D7283A9F-BB29-4557-9954-253C9DFD4504}"/>
              </a:ext>
            </a:extLst>
          </p:cNvPr>
          <p:cNvGrpSpPr/>
          <p:nvPr/>
        </p:nvGrpSpPr>
        <p:grpSpPr>
          <a:xfrm>
            <a:off x="3112336" y="5010267"/>
            <a:ext cx="1800000" cy="1741694"/>
            <a:chOff x="3112336" y="2111117"/>
            <a:chExt cx="1800000" cy="2708077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="" xmlns:a16="http://schemas.microsoft.com/office/drawing/2014/main" id="{855160F7-6435-4BC7-970C-F2172ED54D96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7" name="Imagen 96">
              <a:extLst>
                <a:ext uri="{FF2B5EF4-FFF2-40B4-BE49-F238E27FC236}">
                  <a16:creationId xmlns="" xmlns:a16="http://schemas.microsoft.com/office/drawing/2014/main" id="{12B4EA24-375F-45CB-BAEC-6CAEC6CD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3"/>
              <a:ext cx="1572180" cy="2427446"/>
            </a:xfrm>
            <a:prstGeom prst="rect">
              <a:avLst/>
            </a:prstGeom>
          </p:spPr>
        </p:pic>
      </p:grpSp>
      <p:sp>
        <p:nvSpPr>
          <p:cNvPr id="100" name="Rectángulo: esquinas redondeadas 99">
            <a:extLst>
              <a:ext uri="{FF2B5EF4-FFF2-40B4-BE49-F238E27FC236}">
                <a16:creationId xmlns="" xmlns:a16="http://schemas.microsoft.com/office/drawing/2014/main" id="{A1BF544A-9A78-4781-8CBE-655B391EDFED}"/>
              </a:ext>
            </a:extLst>
          </p:cNvPr>
          <p:cNvSpPr/>
          <p:nvPr/>
        </p:nvSpPr>
        <p:spPr>
          <a:xfrm>
            <a:off x="3112336" y="6555124"/>
            <a:ext cx="1800000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="" xmlns:a16="http://schemas.microsoft.com/office/drawing/2014/main" id="{E58F19F7-6331-4D75-A4E1-48CCB689F25C}"/>
              </a:ext>
            </a:extLst>
          </p:cNvPr>
          <p:cNvSpPr/>
          <p:nvPr/>
        </p:nvSpPr>
        <p:spPr>
          <a:xfrm rot="5400000">
            <a:off x="2739030" y="6173560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="" xmlns:a16="http://schemas.microsoft.com/office/drawing/2014/main" id="{95D7FA7C-F8FC-4ED9-A6A8-DADE687854AC}"/>
              </a:ext>
            </a:extLst>
          </p:cNvPr>
          <p:cNvSpPr/>
          <p:nvPr/>
        </p:nvSpPr>
        <p:spPr>
          <a:xfrm rot="5400000">
            <a:off x="4343889" y="6154705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4" name="Grupo 63">
            <a:extLst>
              <a:ext uri="{FF2B5EF4-FFF2-40B4-BE49-F238E27FC236}">
                <a16:creationId xmlns="" xmlns:a16="http://schemas.microsoft.com/office/drawing/2014/main" id="{52157591-E0C1-4BD2-BC7E-50CB959040A2}"/>
              </a:ext>
            </a:extLst>
          </p:cNvPr>
          <p:cNvGrpSpPr/>
          <p:nvPr/>
        </p:nvGrpSpPr>
        <p:grpSpPr>
          <a:xfrm>
            <a:off x="7867476" y="3567261"/>
            <a:ext cx="1545616" cy="1526461"/>
            <a:chOff x="6531238" y="3628445"/>
            <a:chExt cx="1545616" cy="1526461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="" xmlns:a16="http://schemas.microsoft.com/office/drawing/2014/main" id="{E018261E-D1BA-4EFA-9023-4292CF28D8E0}"/>
                </a:ext>
              </a:extLst>
            </p:cNvPr>
            <p:cNvSpPr/>
            <p:nvPr/>
          </p:nvSpPr>
          <p:spPr>
            <a:xfrm>
              <a:off x="6531238" y="3628445"/>
              <a:ext cx="1545616" cy="1526461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" name="Imagen 103">
              <a:extLst>
                <a:ext uri="{FF2B5EF4-FFF2-40B4-BE49-F238E27FC236}">
                  <a16:creationId xmlns="" xmlns:a16="http://schemas.microsoft.com/office/drawing/2014/main" id="{80AEBD50-7D21-4681-AAF8-667EF265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446" y="3831110"/>
              <a:ext cx="453370" cy="453370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="" xmlns:a16="http://schemas.microsoft.com/office/drawing/2014/main" id="{E899F533-3225-4150-B2F0-3AFFC5DF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329" y="3826261"/>
              <a:ext cx="453370" cy="453370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="" xmlns:a16="http://schemas.microsoft.com/office/drawing/2014/main" id="{7E8D4384-9848-4594-9F18-11F0EA82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04" y="4546473"/>
              <a:ext cx="453370" cy="453370"/>
            </a:xfrm>
            <a:prstGeom prst="rect">
              <a:avLst/>
            </a:prstGeom>
          </p:spPr>
        </p:pic>
      </p:grpSp>
      <p:pic>
        <p:nvPicPr>
          <p:cNvPr id="109" name="Imagen 108">
            <a:hlinkClick r:id="rId40" action="ppaction://hlinksldjump"/>
            <a:extLst>
              <a:ext uri="{FF2B5EF4-FFF2-40B4-BE49-F238E27FC236}">
                <a16:creationId xmlns="" xmlns:a16="http://schemas.microsoft.com/office/drawing/2014/main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hlinkClick r:id="rId40" action="ppaction://hlinksldjump"/>
            <a:extLst>
              <a:ext uri="{FF2B5EF4-FFF2-40B4-BE49-F238E27FC236}">
                <a16:creationId xmlns="" xmlns:a16="http://schemas.microsoft.com/office/drawing/2014/main" id="{8872DF6A-9587-4E91-B416-943E3D922E6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24827" y="4040214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="" xmlns:a16="http://schemas.microsoft.com/office/drawing/2014/main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="" xmlns:a16="http://schemas.microsoft.com/office/drawing/2014/main" id="{4C59270A-40AF-454A-8F4F-853745605AB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01600" y="685159"/>
            <a:ext cx="11988800" cy="6058543"/>
          </a:xfrm>
          <a:prstGeom prst="rect">
            <a:avLst/>
          </a:prstGeom>
          <a:gradFill>
            <a:gsLst>
              <a:gs pos="0">
                <a:schemeClr val="dk1">
                  <a:satMod val="105000"/>
                  <a:tint val="67000"/>
                  <a:alpha val="0"/>
                  <a:lumMod val="78000"/>
                  <a:lumOff val="22000"/>
                </a:schemeClr>
              </a:gs>
              <a:gs pos="91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ontent">
            <a:hlinkClick r:id="rId52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397688" y="2485821"/>
            <a:ext cx="6111253" cy="257019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6" name="Content">
            <a:hlinkClick r:id="rId52" action="ppaction://hlinksldjump"/>
            <a:extLst>
              <a:ext uri="{FF2B5EF4-FFF2-40B4-BE49-F238E27FC236}">
                <a16:creationId xmlns="" xmlns:a16="http://schemas.microsoft.com/office/drawing/2014/main" id="{26A813F6-1875-4506-9F9B-F3911D7865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226694" y="4514945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31122" y="3418137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Content">
            <a:extLst>
              <a:ext uri="{FF2B5EF4-FFF2-40B4-BE49-F238E27FC236}">
                <a16:creationId xmlns="" xmlns:a16="http://schemas.microsoft.com/office/drawing/2014/main" id="{95DB28CE-5E11-483C-96F0-7F42025329E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147219" y="3467048"/>
            <a:ext cx="3334065" cy="2742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Registro_calificaciones_LIS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4484042" y="2685875"/>
            <a:ext cx="417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Nuevo documento</a:t>
            </a:r>
            <a:endParaRPr lang="es-MX" sz="3200" b="1" dirty="0"/>
          </a:p>
        </p:txBody>
      </p:sp>
      <p:sp>
        <p:nvSpPr>
          <p:cNvPr id="120" name="Content">
            <a:hlinkClick r:id="rId52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717194" y="4529768"/>
            <a:ext cx="2417439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Crear</a:t>
            </a:r>
            <a:r>
              <a:rPr lang="en-US" sz="2000" dirty="0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documento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07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910758" y="3816923"/>
            <a:ext cx="1319315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Extensión</a:t>
            </a:r>
            <a:r>
              <a:rPr lang="en-US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extLst>
              <a:ext uri="{FF2B5EF4-FFF2-40B4-BE49-F238E27FC236}">
                <a16:creationId xmlns="" xmlns:a16="http://schemas.microsoft.com/office/drawing/2014/main" id="{95DB28CE-5E11-483C-96F0-7F42025329EA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147219" y="3865834"/>
            <a:ext cx="3334065" cy="2742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Documento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 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texto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 (.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docx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8231483" y="3865834"/>
            <a:ext cx="240627" cy="274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Triángulo isósceles"/>
          <p:cNvSpPr/>
          <p:nvPr/>
        </p:nvSpPr>
        <p:spPr>
          <a:xfrm rot="10800000">
            <a:off x="8258779" y="3865834"/>
            <a:ext cx="199683" cy="27425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7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=""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=""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=""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=""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=""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=""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=""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=""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=""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=""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=""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=""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=""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=""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=""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=""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=""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=""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=""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=""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=""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=""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=""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="" xmlns:a16="http://schemas.microsoft.com/office/drawing/2014/main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=""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=""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32"/>
            <a:extLst>
              <a:ext uri="{FF2B5EF4-FFF2-40B4-BE49-F238E27FC236}">
                <a16:creationId xmlns="" xmlns:a16="http://schemas.microsoft.com/office/drawing/2014/main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="" xmlns:a16="http://schemas.microsoft.com/office/drawing/2014/main" id="{16A53C90-A8E8-4760-B373-AE7AC60415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93360" y="1901648"/>
            <a:ext cx="87866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="" xmlns:a16="http://schemas.microsoft.com/office/drawing/2014/main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="" xmlns:a16="http://schemas.microsoft.com/office/drawing/2014/main" id="{959C53B5-E430-4D9F-876F-E7485EDAF8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="" xmlns:a16="http://schemas.microsoft.com/office/drawing/2014/main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="" xmlns:a16="http://schemas.microsoft.com/office/drawing/2014/main" id="{AEA655B2-1AE9-4EED-8632-A44311B7C4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n 49">
            <a:hlinkClick r:id="rId36" action="ppaction://hlinksldjump"/>
            <a:extLst>
              <a:ext uri="{FF2B5EF4-FFF2-40B4-BE49-F238E27FC236}">
                <a16:creationId xmlns="" xmlns:a16="http://schemas.microsoft.com/office/drawing/2014/main" id="{82D96681-5B5D-4070-9EA9-61964FE90828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51" name="Content">
            <a:hlinkClick r:id="rId36" action="ppaction://hlinksldjump"/>
            <a:extLst>
              <a:ext uri="{FF2B5EF4-FFF2-40B4-BE49-F238E27FC236}">
                <a16:creationId xmlns="" xmlns:a16="http://schemas.microsoft.com/office/drawing/2014/main" id="{AC4943C1-3710-4AC1-891A-5F6C2CE72E7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crollbarVertical">
            <a:extLst>
              <a:ext uri="{FF2B5EF4-FFF2-40B4-BE49-F238E27FC236}">
                <a16:creationId xmlns="" xmlns:a16="http://schemas.microsoft.com/office/drawing/2014/main" id="{1BE74F99-CAF1-46B5-8E4C-2EAFC35E917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1631668" y="2106806"/>
            <a:ext cx="248322" cy="4503289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="" xmlns:a16="http://schemas.microsoft.com/office/drawing/2014/main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="" xmlns:a16="http://schemas.microsoft.com/office/drawing/2014/main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="" xmlns:a16="http://schemas.microsoft.com/office/drawing/2014/main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="" xmlns:a16="http://schemas.microsoft.com/office/drawing/2014/main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="" xmlns:a16="http://schemas.microsoft.com/office/drawing/2014/main" id="{C87738AA-3BAB-4E58-8DEC-4C44423EEFE5}"/>
              </a:ext>
            </a:extLst>
          </p:cNvPr>
          <p:cNvGrpSpPr/>
          <p:nvPr/>
        </p:nvGrpSpPr>
        <p:grpSpPr>
          <a:xfrm>
            <a:off x="3112336" y="2111117"/>
            <a:ext cx="1800000" cy="2708077"/>
            <a:chOff x="3112336" y="2111117"/>
            <a:chExt cx="1800000" cy="2708077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="" xmlns:a16="http://schemas.microsoft.com/office/drawing/2014/main" id="{F213C414-8105-4322-BCBC-4B4F3DBB00F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0" name="Imagen 59">
              <a:extLst>
                <a:ext uri="{FF2B5EF4-FFF2-40B4-BE49-F238E27FC236}">
                  <a16:creationId xmlns="" xmlns:a16="http://schemas.microsoft.com/office/drawing/2014/main" id="{83E34E83-8624-403F-8407-8BB993E64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62" name="Content">
              <a:extLst>
                <a:ext uri="{FF2B5EF4-FFF2-40B4-BE49-F238E27FC236}">
                  <a16:creationId xmlns="" xmlns:a16="http://schemas.microsoft.com/office/drawing/2014/main" id="{65B65484-29E1-4A02-95A9-EF03456E68D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144362" y="3847047"/>
              <a:ext cx="12763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="" xmlns:a16="http://schemas.microsoft.com/office/drawing/2014/main" id="{3142B693-6972-46D2-BCDD-A8FC946485FB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3144362" y="4188512"/>
              <a:ext cx="153279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="" xmlns:a16="http://schemas.microsoft.com/office/drawing/2014/main" id="{F8A6F269-F6B5-4389-8E02-C0009DD567E4}"/>
              </a:ext>
            </a:extLst>
          </p:cNvPr>
          <p:cNvGrpSpPr/>
          <p:nvPr/>
        </p:nvGrpSpPr>
        <p:grpSpPr>
          <a:xfrm>
            <a:off x="5144673" y="2111117"/>
            <a:ext cx="1800000" cy="2708077"/>
            <a:chOff x="3112336" y="2111117"/>
            <a:chExt cx="1800000" cy="2708077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="" xmlns:a16="http://schemas.microsoft.com/office/drawing/2014/main" id="{ADF1EA10-0E67-4E27-9D32-56AA0E79691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2" name="Imagen 81">
              <a:extLst>
                <a:ext uri="{FF2B5EF4-FFF2-40B4-BE49-F238E27FC236}">
                  <a16:creationId xmlns="" xmlns:a16="http://schemas.microsoft.com/office/drawing/2014/main" id="{E4B897CE-E5DA-423E-B9B4-AFA281A2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="" xmlns:a16="http://schemas.microsoft.com/office/drawing/2014/main" id="{C888A4A2-7769-4FA0-8CBB-E634AE82FB5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144362" y="3847047"/>
              <a:ext cx="158088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="" xmlns:a16="http://schemas.microsoft.com/office/drawing/2014/main" id="{B8789167-3159-49FD-943C-895E7B2E0F37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144362" y="4188512"/>
              <a:ext cx="15472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="" xmlns:a16="http://schemas.microsoft.com/office/drawing/2014/main" id="{4582EB1A-E4CD-4929-B93B-D07856FD5D79}"/>
              </a:ext>
            </a:extLst>
          </p:cNvPr>
          <p:cNvGrpSpPr/>
          <p:nvPr/>
        </p:nvGrpSpPr>
        <p:grpSpPr>
          <a:xfrm>
            <a:off x="7176913" y="2106806"/>
            <a:ext cx="1800000" cy="2708077"/>
            <a:chOff x="3112336" y="2111117"/>
            <a:chExt cx="1800000" cy="2708077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="" xmlns:a16="http://schemas.microsoft.com/office/drawing/2014/main" id="{D4BBD192-F685-4A4D-A986-27754F5DB52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7" name="Imagen 86">
              <a:extLst>
                <a:ext uri="{FF2B5EF4-FFF2-40B4-BE49-F238E27FC236}">
                  <a16:creationId xmlns="" xmlns:a16="http://schemas.microsoft.com/office/drawing/2014/main" id="{86575A8E-F65C-43C9-9D1F-E5C5A1C1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8" name="Content">
              <a:extLst>
                <a:ext uri="{FF2B5EF4-FFF2-40B4-BE49-F238E27FC236}">
                  <a16:creationId xmlns="" xmlns:a16="http://schemas.microsoft.com/office/drawing/2014/main" id="{22F43AE9-859E-474B-A03F-63E599C7D683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144362" y="3847047"/>
              <a:ext cx="158408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(3)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="" xmlns:a16="http://schemas.microsoft.com/office/drawing/2014/main" id="{3F63BCC1-DE15-4156-B1AA-96FE7B2C231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144362" y="4188512"/>
              <a:ext cx="154561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="" xmlns:a16="http://schemas.microsoft.com/office/drawing/2014/main" id="{7B269B5D-C6FF-4EA7-AAFC-F847B9BAA52C}"/>
              </a:ext>
            </a:extLst>
          </p:cNvPr>
          <p:cNvGrpSpPr/>
          <p:nvPr/>
        </p:nvGrpSpPr>
        <p:grpSpPr>
          <a:xfrm>
            <a:off x="9209153" y="2106805"/>
            <a:ext cx="1800000" cy="2708077"/>
            <a:chOff x="3112336" y="2111117"/>
            <a:chExt cx="1800000" cy="2708077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="" xmlns:a16="http://schemas.microsoft.com/office/drawing/2014/main" id="{1BDB2C7E-6547-44A7-B9EC-7327B7071C8F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2" name="Imagen 91">
              <a:extLst>
                <a:ext uri="{FF2B5EF4-FFF2-40B4-BE49-F238E27FC236}">
                  <a16:creationId xmlns="" xmlns:a16="http://schemas.microsoft.com/office/drawing/2014/main" id="{98FD5791-45B8-4DB8-AED8-9174F138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93" name="Content">
              <a:extLst>
                <a:ext uri="{FF2B5EF4-FFF2-40B4-BE49-F238E27FC236}">
                  <a16:creationId xmlns="" xmlns:a16="http://schemas.microsoft.com/office/drawing/2014/main" id="{71393629-95E1-4F48-B5D6-49A1C2FE4A9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144362" y="3847047"/>
              <a:ext cx="113685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Alumnos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="" xmlns:a16="http://schemas.microsoft.com/office/drawing/2014/main" id="{73BDB1BB-F031-4077-B75A-AA9DE118625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144362" y="4188512"/>
              <a:ext cx="156805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="" xmlns:a16="http://schemas.microsoft.com/office/drawing/2014/main" id="{D7283A9F-BB29-4557-9954-253C9DFD4504}"/>
              </a:ext>
            </a:extLst>
          </p:cNvPr>
          <p:cNvGrpSpPr/>
          <p:nvPr/>
        </p:nvGrpSpPr>
        <p:grpSpPr>
          <a:xfrm>
            <a:off x="3112336" y="5010267"/>
            <a:ext cx="1800000" cy="1741694"/>
            <a:chOff x="3112336" y="2111117"/>
            <a:chExt cx="1800000" cy="2708077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="" xmlns:a16="http://schemas.microsoft.com/office/drawing/2014/main" id="{855160F7-6435-4BC7-970C-F2172ED54D96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7" name="Imagen 96">
              <a:extLst>
                <a:ext uri="{FF2B5EF4-FFF2-40B4-BE49-F238E27FC236}">
                  <a16:creationId xmlns="" xmlns:a16="http://schemas.microsoft.com/office/drawing/2014/main" id="{12B4EA24-375F-45CB-BAEC-6CAEC6CD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3"/>
              <a:ext cx="1572180" cy="2427446"/>
            </a:xfrm>
            <a:prstGeom prst="rect">
              <a:avLst/>
            </a:prstGeom>
          </p:spPr>
        </p:pic>
      </p:grpSp>
      <p:sp>
        <p:nvSpPr>
          <p:cNvPr id="100" name="Rectángulo: esquinas redondeadas 99">
            <a:extLst>
              <a:ext uri="{FF2B5EF4-FFF2-40B4-BE49-F238E27FC236}">
                <a16:creationId xmlns="" xmlns:a16="http://schemas.microsoft.com/office/drawing/2014/main" id="{A1BF544A-9A78-4781-8CBE-655B391EDFED}"/>
              </a:ext>
            </a:extLst>
          </p:cNvPr>
          <p:cNvSpPr/>
          <p:nvPr/>
        </p:nvSpPr>
        <p:spPr>
          <a:xfrm>
            <a:off x="3112336" y="6555124"/>
            <a:ext cx="1800000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="" xmlns:a16="http://schemas.microsoft.com/office/drawing/2014/main" id="{E58F19F7-6331-4D75-A4E1-48CCB689F25C}"/>
              </a:ext>
            </a:extLst>
          </p:cNvPr>
          <p:cNvSpPr/>
          <p:nvPr/>
        </p:nvSpPr>
        <p:spPr>
          <a:xfrm rot="5400000">
            <a:off x="2739030" y="6173560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="" xmlns:a16="http://schemas.microsoft.com/office/drawing/2014/main" id="{95D7FA7C-F8FC-4ED9-A6A8-DADE687854AC}"/>
              </a:ext>
            </a:extLst>
          </p:cNvPr>
          <p:cNvSpPr/>
          <p:nvPr/>
        </p:nvSpPr>
        <p:spPr>
          <a:xfrm rot="5400000">
            <a:off x="4343889" y="6154705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4" name="Grupo 63">
            <a:extLst>
              <a:ext uri="{FF2B5EF4-FFF2-40B4-BE49-F238E27FC236}">
                <a16:creationId xmlns="" xmlns:a16="http://schemas.microsoft.com/office/drawing/2014/main" id="{52157591-E0C1-4BD2-BC7E-50CB959040A2}"/>
              </a:ext>
            </a:extLst>
          </p:cNvPr>
          <p:cNvGrpSpPr/>
          <p:nvPr/>
        </p:nvGrpSpPr>
        <p:grpSpPr>
          <a:xfrm>
            <a:off x="7867476" y="3567261"/>
            <a:ext cx="1545616" cy="1526461"/>
            <a:chOff x="6531238" y="3628445"/>
            <a:chExt cx="1545616" cy="1526461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="" xmlns:a16="http://schemas.microsoft.com/office/drawing/2014/main" id="{E018261E-D1BA-4EFA-9023-4292CF28D8E0}"/>
                </a:ext>
              </a:extLst>
            </p:cNvPr>
            <p:cNvSpPr/>
            <p:nvPr/>
          </p:nvSpPr>
          <p:spPr>
            <a:xfrm>
              <a:off x="6531238" y="3628445"/>
              <a:ext cx="1545616" cy="1526461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" name="Imagen 103">
              <a:extLst>
                <a:ext uri="{FF2B5EF4-FFF2-40B4-BE49-F238E27FC236}">
                  <a16:creationId xmlns="" xmlns:a16="http://schemas.microsoft.com/office/drawing/2014/main" id="{80AEBD50-7D21-4681-AAF8-667EF265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446" y="3831110"/>
              <a:ext cx="453370" cy="453370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="" xmlns:a16="http://schemas.microsoft.com/office/drawing/2014/main" id="{E899F533-3225-4150-B2F0-3AFFC5DF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329" y="3826261"/>
              <a:ext cx="453370" cy="453370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="" xmlns:a16="http://schemas.microsoft.com/office/drawing/2014/main" id="{7E8D4384-9848-4594-9F18-11F0EA82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04" y="4546473"/>
              <a:ext cx="453370" cy="453370"/>
            </a:xfrm>
            <a:prstGeom prst="rect">
              <a:avLst/>
            </a:prstGeom>
          </p:spPr>
        </p:pic>
      </p:grpSp>
      <p:pic>
        <p:nvPicPr>
          <p:cNvPr id="109" name="Imagen 108">
            <a:hlinkClick r:id="rId36" action="ppaction://hlinksldjump"/>
            <a:extLst>
              <a:ext uri="{FF2B5EF4-FFF2-40B4-BE49-F238E27FC236}">
                <a16:creationId xmlns="" xmlns:a16="http://schemas.microsoft.com/office/drawing/2014/main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hlinkClick r:id="rId36" action="ppaction://hlinksldjump"/>
            <a:extLst>
              <a:ext uri="{FF2B5EF4-FFF2-40B4-BE49-F238E27FC236}">
                <a16:creationId xmlns="" xmlns:a16="http://schemas.microsoft.com/office/drawing/2014/main" id="{8872DF6A-9587-4E91-B416-943E3D922E6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24827" y="4040214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="" xmlns:a16="http://schemas.microsoft.com/office/drawing/2014/main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="" xmlns:a16="http://schemas.microsoft.com/office/drawing/2014/main" id="{4C59270A-40AF-454A-8F4F-853745605AB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01600" y="685159"/>
            <a:ext cx="11988800" cy="6058543"/>
          </a:xfrm>
          <a:prstGeom prst="rect">
            <a:avLst/>
          </a:prstGeom>
          <a:gradFill>
            <a:gsLst>
              <a:gs pos="0">
                <a:schemeClr val="dk1">
                  <a:satMod val="105000"/>
                  <a:tint val="67000"/>
                  <a:alpha val="0"/>
                  <a:lumMod val="78000"/>
                  <a:lumOff val="22000"/>
                </a:schemeClr>
              </a:gs>
              <a:gs pos="91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ontent">
            <a:hlinkClick r:id="rId48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397688" y="2485821"/>
            <a:ext cx="6111253" cy="257019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6" name="Content">
            <a:hlinkClick r:id="rId48" action="ppaction://hlinksldjump"/>
            <a:extLst>
              <a:ext uri="{FF2B5EF4-FFF2-40B4-BE49-F238E27FC236}">
                <a16:creationId xmlns="" xmlns:a16="http://schemas.microsoft.com/office/drawing/2014/main" id="{26A813F6-1875-4506-9F9B-F3911D7865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477969" y="4362710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4484042" y="2685875"/>
            <a:ext cx="417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¿Desea eliminar el documento «registro de calificaciones.pdf»?</a:t>
            </a:r>
            <a:endParaRPr lang="es-MX" sz="3200" b="1" dirty="0"/>
          </a:p>
        </p:txBody>
      </p:sp>
      <p:sp>
        <p:nvSpPr>
          <p:cNvPr id="120" name="Content">
            <a:hlinkClick r:id="rId48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4996401" y="4377533"/>
            <a:ext cx="1389507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latin typeface="Raleway" panose="020B0503030101060003" pitchFamily="34" charset="0"/>
                <a:cs typeface="Segoe UI" pitchFamily="34" charset="0"/>
              </a:rPr>
              <a:t>Aceptar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="" xmlns:a16="http://schemas.microsoft.com/office/drawing/2014/main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="" xmlns:a16="http://schemas.microsoft.com/office/drawing/2014/main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="" xmlns:a16="http://schemas.microsoft.com/office/drawing/2014/main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11">
                <a:extLst>
                  <a:ext uri="{FF2B5EF4-FFF2-40B4-BE49-F238E27FC236}">
                    <a16:creationId xmlns="" xmlns:a16="http://schemas.microsoft.com/office/drawing/2014/main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" name="Tile">
            <a:extLst>
              <a:ext uri="{FF2B5EF4-FFF2-40B4-BE49-F238E27FC236}">
                <a16:creationId xmlns="" xmlns:a16="http://schemas.microsoft.com/office/drawing/2014/main" id="{08E47932-A220-4DD3-B2E5-C13ADE217F0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584102" y="670647"/>
            <a:ext cx="539556" cy="570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n 19" descr="Imagen que contiene gráficos vectoriales&#10;&#10;Descripción generada con confianza muy alta">
            <a:extLst>
              <a:ext uri="{FF2B5EF4-FFF2-40B4-BE49-F238E27FC236}">
                <a16:creationId xmlns="" xmlns:a16="http://schemas.microsoft.com/office/drawing/2014/main" id="{67210019-63D8-41DC-983D-FE73F57DA3A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85" y="692564"/>
            <a:ext cx="503273" cy="503273"/>
          </a:xfrm>
          <a:prstGeom prst="rect">
            <a:avLst/>
          </a:prstGeom>
        </p:spPr>
      </p:pic>
      <p:pic>
        <p:nvPicPr>
          <p:cNvPr id="13" name="Imagen 16" descr="Imagen que contiene señal, objeto, reloj&#10;&#10;Descripción generada con confianza muy alta">
            <a:extLst>
              <a:ext uri="{FF2B5EF4-FFF2-40B4-BE49-F238E27FC236}">
                <a16:creationId xmlns="" xmlns:a16="http://schemas.microsoft.com/office/drawing/2014/main" id="{2A04E46A-9376-4361-BE17-33C8DE35B1F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53" y="1519150"/>
            <a:ext cx="377249" cy="356972"/>
          </a:xfrm>
          <a:prstGeom prst="rect">
            <a:avLst/>
          </a:prstGeom>
        </p:spPr>
      </p:pic>
      <p:pic>
        <p:nvPicPr>
          <p:cNvPr id="14" name="Imagen 17">
            <a:extLst>
              <a:ext uri="{FF2B5EF4-FFF2-40B4-BE49-F238E27FC236}">
                <a16:creationId xmlns="" xmlns:a16="http://schemas.microsoft.com/office/drawing/2014/main" id="{02F224D2-FFB7-4970-A14D-610D657E7DC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21" y="2094260"/>
            <a:ext cx="356972" cy="356972"/>
          </a:xfrm>
          <a:prstGeom prst="rect">
            <a:avLst/>
          </a:prstGeom>
        </p:spPr>
      </p:pic>
      <p:pic>
        <p:nvPicPr>
          <p:cNvPr id="15" name="Imagen 25">
            <a:hlinkClick r:id="rId16" action="ppaction://hlinksldjump"/>
            <a:extLst>
              <a:ext uri="{FF2B5EF4-FFF2-40B4-BE49-F238E27FC236}">
                <a16:creationId xmlns="" xmlns:a16="http://schemas.microsoft.com/office/drawing/2014/main" id="{1A20770D-092E-4D69-B065-9444D0C21B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3250514"/>
            <a:ext cx="356972" cy="356972"/>
          </a:xfrm>
          <a:prstGeom prst="rect">
            <a:avLst/>
          </a:prstGeom>
        </p:spPr>
      </p:pic>
      <p:pic>
        <p:nvPicPr>
          <p:cNvPr id="16" name="Imagen 26">
            <a:extLst>
              <a:ext uri="{FF2B5EF4-FFF2-40B4-BE49-F238E27FC236}">
                <a16:creationId xmlns="" xmlns:a16="http://schemas.microsoft.com/office/drawing/2014/main" id="{5747D6C6-E608-49B0-A252-0FD9E7C707B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2670489"/>
            <a:ext cx="356972" cy="356972"/>
          </a:xfrm>
          <a:prstGeom prst="rect">
            <a:avLst/>
          </a:prstGeom>
        </p:spPr>
      </p:pic>
      <p:sp>
        <p:nvSpPr>
          <p:cNvPr id="17" name="Content">
            <a:extLst>
              <a:ext uri="{FF2B5EF4-FFF2-40B4-BE49-F238E27FC236}">
                <a16:creationId xmlns="" xmlns:a16="http://schemas.microsoft.com/office/drawing/2014/main" id="{7C5DA1DF-3C1A-46C4-9F5A-BEADD0B9E34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999492" y="747024"/>
            <a:ext cx="16177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pic>
        <p:nvPicPr>
          <p:cNvPr id="18" name="Picture 2" descr="Image result for usuario png">
            <a:hlinkClick r:id="rId19"/>
            <a:extLst>
              <a:ext uri="{FF2B5EF4-FFF2-40B4-BE49-F238E27FC236}">
                <a16:creationId xmlns="" xmlns:a16="http://schemas.microsoft.com/office/drawing/2014/main" id="{19CE0A23-B208-4D09-A27D-B74C11BE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99" y="741536"/>
            <a:ext cx="600164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o 1">
            <a:extLst>
              <a:ext uri="{FF2B5EF4-FFF2-40B4-BE49-F238E27FC236}">
                <a16:creationId xmlns="" xmlns:a16="http://schemas.microsoft.com/office/drawing/2014/main" id="{EE9824E3-0111-4056-9B6F-168C15087DA8}"/>
              </a:ext>
            </a:extLst>
          </p:cNvPr>
          <p:cNvGrpSpPr/>
          <p:nvPr/>
        </p:nvGrpSpPr>
        <p:grpSpPr>
          <a:xfrm>
            <a:off x="5236500" y="1505629"/>
            <a:ext cx="2267657" cy="588631"/>
            <a:chOff x="5236500" y="1505629"/>
            <a:chExt cx="2267657" cy="588631"/>
          </a:xfrm>
        </p:grpSpPr>
        <p:sp>
          <p:nvSpPr>
            <p:cNvPr id="20" name="Rectángulo: esquinas redondeadas 49">
              <a:extLst>
                <a:ext uri="{FF2B5EF4-FFF2-40B4-BE49-F238E27FC236}">
                  <a16:creationId xmlns="" xmlns:a16="http://schemas.microsoft.com/office/drawing/2014/main" id="{4A499154-A38A-401D-B96C-DBA441BD9CF1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1" name="Imagen 50">
              <a:extLst>
                <a:ext uri="{FF2B5EF4-FFF2-40B4-BE49-F238E27FC236}">
                  <a16:creationId xmlns="" xmlns:a16="http://schemas.microsoft.com/office/drawing/2014/main" id="{1749696F-6BC8-48C3-BDBC-FC3F83ABF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22" name="Content">
              <a:extLst>
                <a:ext uri="{FF2B5EF4-FFF2-40B4-BE49-F238E27FC236}">
                  <a16:creationId xmlns="" xmlns:a16="http://schemas.microsoft.com/office/drawing/2014/main" id="{05642A9C-ACC8-4348-9380-2056B386390D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652281" y="1552117"/>
              <a:ext cx="115608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23" name="Content">
              <a:extLst>
                <a:ext uri="{FF2B5EF4-FFF2-40B4-BE49-F238E27FC236}">
                  <a16:creationId xmlns="" xmlns:a16="http://schemas.microsoft.com/office/drawing/2014/main" id="{AD529EFE-7EE7-4FB6-878C-1AA2895A776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10 de 2018</a:t>
              </a:r>
            </a:p>
          </p:txBody>
        </p:sp>
      </p:grpSp>
      <p:grpSp>
        <p:nvGrpSpPr>
          <p:cNvPr id="24" name="Grupo 53">
            <a:extLst>
              <a:ext uri="{FF2B5EF4-FFF2-40B4-BE49-F238E27FC236}">
                <a16:creationId xmlns="" xmlns:a16="http://schemas.microsoft.com/office/drawing/2014/main" id="{57CCFBA8-B3B4-4126-8154-1373E866F48D}"/>
              </a:ext>
            </a:extLst>
          </p:cNvPr>
          <p:cNvGrpSpPr/>
          <p:nvPr/>
        </p:nvGrpSpPr>
        <p:grpSpPr>
          <a:xfrm>
            <a:off x="5236500" y="2185699"/>
            <a:ext cx="2267657" cy="588631"/>
            <a:chOff x="5236500" y="1505629"/>
            <a:chExt cx="2267657" cy="588631"/>
          </a:xfrm>
        </p:grpSpPr>
        <p:sp>
          <p:nvSpPr>
            <p:cNvPr id="25" name="Rectángulo: esquinas redondeadas 54">
              <a:extLst>
                <a:ext uri="{FF2B5EF4-FFF2-40B4-BE49-F238E27FC236}">
                  <a16:creationId xmlns="" xmlns:a16="http://schemas.microsoft.com/office/drawing/2014/main" id="{D8C3A1AD-7950-4DD9-B546-809559A2C6AD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6" name="Imagen 55">
              <a:extLst>
                <a:ext uri="{FF2B5EF4-FFF2-40B4-BE49-F238E27FC236}">
                  <a16:creationId xmlns="" xmlns:a16="http://schemas.microsoft.com/office/drawing/2014/main" id="{BB746016-F075-4744-96DC-389C85663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27" name="Content">
              <a:extLst>
                <a:ext uri="{FF2B5EF4-FFF2-40B4-BE49-F238E27FC236}">
                  <a16:creationId xmlns="" xmlns:a16="http://schemas.microsoft.com/office/drawing/2014/main" id="{016F6133-3186-40AA-822D-359C4BF94DB7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5652281" y="1552117"/>
              <a:ext cx="142539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28" name="Content">
              <a:extLst>
                <a:ext uri="{FF2B5EF4-FFF2-40B4-BE49-F238E27FC236}">
                  <a16:creationId xmlns="" xmlns:a16="http://schemas.microsoft.com/office/drawing/2014/main" id="{D0A0CD3A-AB42-4206-8D6B-DF22761D1783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10 de 2018</a:t>
              </a:r>
            </a:p>
          </p:txBody>
        </p:sp>
      </p:grpSp>
      <p:grpSp>
        <p:nvGrpSpPr>
          <p:cNvPr id="29" name="Grupo 58">
            <a:extLst>
              <a:ext uri="{FF2B5EF4-FFF2-40B4-BE49-F238E27FC236}">
                <a16:creationId xmlns="" xmlns:a16="http://schemas.microsoft.com/office/drawing/2014/main" id="{CE4DC463-8C0F-43F7-8520-38D224910DF6}"/>
              </a:ext>
            </a:extLst>
          </p:cNvPr>
          <p:cNvGrpSpPr/>
          <p:nvPr/>
        </p:nvGrpSpPr>
        <p:grpSpPr>
          <a:xfrm>
            <a:off x="5236500" y="2865767"/>
            <a:ext cx="2267657" cy="588631"/>
            <a:chOff x="5236500" y="1505629"/>
            <a:chExt cx="2267657" cy="588631"/>
          </a:xfrm>
        </p:grpSpPr>
        <p:sp>
          <p:nvSpPr>
            <p:cNvPr id="30" name="Rectángulo: esquinas redondeadas 59">
              <a:extLst>
                <a:ext uri="{FF2B5EF4-FFF2-40B4-BE49-F238E27FC236}">
                  <a16:creationId xmlns="" xmlns:a16="http://schemas.microsoft.com/office/drawing/2014/main" id="{CA664D87-CF34-4B7D-B225-5F656A9CB4CD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1" name="Imagen 60">
              <a:extLst>
                <a:ext uri="{FF2B5EF4-FFF2-40B4-BE49-F238E27FC236}">
                  <a16:creationId xmlns="" xmlns:a16="http://schemas.microsoft.com/office/drawing/2014/main" id="{3AAC0AAD-D738-4173-975B-89D599EB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32" name="Content">
              <a:extLst>
                <a:ext uri="{FF2B5EF4-FFF2-40B4-BE49-F238E27FC236}">
                  <a16:creationId xmlns="" xmlns:a16="http://schemas.microsoft.com/office/drawing/2014/main" id="{51E8E920-3B6D-4E95-A39F-29379D0BA5A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652281" y="1552117"/>
              <a:ext cx="115608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33" name="Content">
              <a:extLst>
                <a:ext uri="{FF2B5EF4-FFF2-40B4-BE49-F238E27FC236}">
                  <a16:creationId xmlns="" xmlns:a16="http://schemas.microsoft.com/office/drawing/2014/main" id="{BF32D5C4-4C24-498A-BF4A-C4AC83BC32C6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10 de 2018</a:t>
              </a:r>
            </a:p>
          </p:txBody>
        </p:sp>
      </p:grpSp>
      <p:grpSp>
        <p:nvGrpSpPr>
          <p:cNvPr id="34" name="Grupo 2">
            <a:extLst>
              <a:ext uri="{FF2B5EF4-FFF2-40B4-BE49-F238E27FC236}">
                <a16:creationId xmlns="" xmlns:a16="http://schemas.microsoft.com/office/drawing/2014/main" id="{42018776-E0F2-4495-95CB-010747D7D92E}"/>
              </a:ext>
            </a:extLst>
          </p:cNvPr>
          <p:cNvGrpSpPr>
            <a:grpSpLocks noChangeAspect="1"/>
          </p:cNvGrpSpPr>
          <p:nvPr/>
        </p:nvGrpSpPr>
        <p:grpSpPr>
          <a:xfrm>
            <a:off x="6210927" y="3157940"/>
            <a:ext cx="1115995" cy="423590"/>
            <a:chOff x="9469230" y="3554340"/>
            <a:chExt cx="2231990" cy="847180"/>
          </a:xfrm>
        </p:grpSpPr>
        <p:sp>
          <p:nvSpPr>
            <p:cNvPr id="35" name="Rectángulo: esquinas redondeadas 45">
              <a:extLst>
                <a:ext uri="{FF2B5EF4-FFF2-40B4-BE49-F238E27FC236}">
                  <a16:creationId xmlns="" xmlns:a16="http://schemas.microsoft.com/office/drawing/2014/main" id="{9A515DD0-D0F6-44A6-A287-D1B2FAEDE56B}"/>
                </a:ext>
              </a:extLst>
            </p:cNvPr>
            <p:cNvSpPr/>
            <p:nvPr/>
          </p:nvSpPr>
          <p:spPr>
            <a:xfrm>
              <a:off x="9469230" y="3554340"/>
              <a:ext cx="2231990" cy="847180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6" name="Imagen 46">
              <a:extLst>
                <a:ext uri="{FF2B5EF4-FFF2-40B4-BE49-F238E27FC236}">
                  <a16:creationId xmlns="" xmlns:a16="http://schemas.microsoft.com/office/drawing/2014/main" id="{992BB558-DBA3-4E8B-92F4-B91B065B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1438" y="3757004"/>
              <a:ext cx="453370" cy="453370"/>
            </a:xfrm>
            <a:prstGeom prst="rect">
              <a:avLst/>
            </a:prstGeom>
          </p:spPr>
        </p:pic>
        <p:pic>
          <p:nvPicPr>
            <p:cNvPr id="37" name="Imagen 47">
              <a:extLst>
                <a:ext uri="{FF2B5EF4-FFF2-40B4-BE49-F238E27FC236}">
                  <a16:creationId xmlns="" xmlns:a16="http://schemas.microsoft.com/office/drawing/2014/main" id="{F73B8329-226B-4314-9548-D4BB08CA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21" y="3752155"/>
              <a:ext cx="453370" cy="453370"/>
            </a:xfrm>
            <a:prstGeom prst="rect">
              <a:avLst/>
            </a:prstGeom>
          </p:spPr>
        </p:pic>
        <p:pic>
          <p:nvPicPr>
            <p:cNvPr id="38" name="Imagen 48">
              <a:extLst>
                <a:ext uri="{FF2B5EF4-FFF2-40B4-BE49-F238E27FC236}">
                  <a16:creationId xmlns="" xmlns:a16="http://schemas.microsoft.com/office/drawing/2014/main" id="{8A1F7094-BAEB-4549-AFBF-99085B79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1204" y="3752155"/>
              <a:ext cx="453370" cy="453370"/>
            </a:xfrm>
            <a:prstGeom prst="rect">
              <a:avLst/>
            </a:prstGeom>
          </p:spPr>
        </p:pic>
      </p:grpSp>
      <p:pic>
        <p:nvPicPr>
          <p:cNvPr id="39" name="Imagen 65">
            <a:hlinkClick r:id="rId27" action="ppaction://hlinksldjump"/>
            <a:extLst>
              <a:ext uri="{FF2B5EF4-FFF2-40B4-BE49-F238E27FC236}">
                <a16:creationId xmlns="" xmlns:a16="http://schemas.microsoft.com/office/drawing/2014/main" id="{559A4BEA-9153-487D-9C14-7A210F4D96E1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5893830"/>
            <a:ext cx="356972" cy="356972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4584103" y="670647"/>
            <a:ext cx="3033140" cy="5705301"/>
          </a:xfrm>
          <a:prstGeom prst="rect">
            <a:avLst/>
          </a:prstGeom>
          <a:gradFill>
            <a:gsLst>
              <a:gs pos="0">
                <a:schemeClr val="dk1">
                  <a:satMod val="105000"/>
                  <a:tint val="67000"/>
                  <a:alpha val="0"/>
                  <a:lumMod val="78000"/>
                  <a:lumOff val="22000"/>
                </a:schemeClr>
              </a:gs>
              <a:gs pos="91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ontent">
            <a:hlinkClick r:id="rId30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667073" y="2603037"/>
            <a:ext cx="2891396" cy="252852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5037693" y="2713689"/>
            <a:ext cx="2518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¿Desea eliminar el documento «registro de calificaciones.pdf»?</a:t>
            </a:r>
          </a:p>
          <a:p>
            <a:endParaRPr lang="es-MX" sz="2000" b="1" dirty="0"/>
          </a:p>
        </p:txBody>
      </p:sp>
      <p:sp>
        <p:nvSpPr>
          <p:cNvPr id="46" name="Content">
            <a:hlinkClick r:id="rId30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20931" y="4126081"/>
            <a:ext cx="2539706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Aceptar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51" name="Content">
            <a:hlinkClick r:id="rId30" action="ppaction://hlinksldjump"/>
            <a:extLst>
              <a:ext uri="{FF2B5EF4-FFF2-40B4-BE49-F238E27FC236}">
                <a16:creationId xmlns="" xmlns:a16="http://schemas.microsoft.com/office/drawing/2014/main" id="{26A813F6-1875-4506-9F9B-F3911D78650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820786" y="4612448"/>
            <a:ext cx="2539851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7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=""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=""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=""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=""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=""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=""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=""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=""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=""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=""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=""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=""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=""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=""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=""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=""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=""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=""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=""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=""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=""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=""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=""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=""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="" xmlns:a16="http://schemas.microsoft.com/office/drawing/2014/main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=""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=""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22"/>
            <a:extLst>
              <a:ext uri="{FF2B5EF4-FFF2-40B4-BE49-F238E27FC236}">
                <a16:creationId xmlns="" xmlns:a16="http://schemas.microsoft.com/office/drawing/2014/main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="" xmlns:a16="http://schemas.microsoft.com/office/drawing/2014/main" id="{16A53C90-A8E8-4760-B373-AE7AC60415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93360" y="1901648"/>
            <a:ext cx="87866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="" xmlns:a16="http://schemas.microsoft.com/office/drawing/2014/main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="" xmlns:a16="http://schemas.microsoft.com/office/drawing/2014/main" id="{959C53B5-E430-4D9F-876F-E7485EDAF8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="" xmlns:a16="http://schemas.microsoft.com/office/drawing/2014/main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="" xmlns:a16="http://schemas.microsoft.com/office/drawing/2014/main" id="{AEA655B2-1AE9-4EED-8632-A44311B7C4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n 49">
            <a:hlinkClick r:id="rId26" action="ppaction://hlinksldjump"/>
            <a:extLst>
              <a:ext uri="{FF2B5EF4-FFF2-40B4-BE49-F238E27FC236}">
                <a16:creationId xmlns="" xmlns:a16="http://schemas.microsoft.com/office/drawing/2014/main" id="{82D96681-5B5D-4070-9EA9-61964FE9082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51" name="Content">
            <a:hlinkClick r:id="rId26" action="ppaction://hlinksldjump"/>
            <a:extLst>
              <a:ext uri="{FF2B5EF4-FFF2-40B4-BE49-F238E27FC236}">
                <a16:creationId xmlns="" xmlns:a16="http://schemas.microsoft.com/office/drawing/2014/main" id="{AC4943C1-3710-4AC1-891A-5F6C2CE72E7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crollbarVertical">
            <a:extLst>
              <a:ext uri="{FF2B5EF4-FFF2-40B4-BE49-F238E27FC236}">
                <a16:creationId xmlns="" xmlns:a16="http://schemas.microsoft.com/office/drawing/2014/main" id="{1BE74F99-CAF1-46B5-8E4C-2EAFC35E917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1631668" y="2079511"/>
            <a:ext cx="296420" cy="4007392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="" xmlns:a16="http://schemas.microsoft.com/office/drawing/2014/main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="" xmlns:a16="http://schemas.microsoft.com/office/drawing/2014/main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="" xmlns:a16="http://schemas.microsoft.com/office/drawing/2014/main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="" xmlns:a16="http://schemas.microsoft.com/office/drawing/2014/main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9" name="Imagen 108">
            <a:hlinkClick r:id="rId26" action="ppaction://hlinksldjump"/>
            <a:extLst>
              <a:ext uri="{FF2B5EF4-FFF2-40B4-BE49-F238E27FC236}">
                <a16:creationId xmlns="" xmlns:a16="http://schemas.microsoft.com/office/drawing/2014/main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hlinkClick r:id="rId26" action="ppaction://hlinksldjump"/>
            <a:extLst>
              <a:ext uri="{FF2B5EF4-FFF2-40B4-BE49-F238E27FC236}">
                <a16:creationId xmlns="" xmlns:a16="http://schemas.microsoft.com/office/drawing/2014/main" id="{8872DF6A-9587-4E91-B416-943E3D922E6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24827" y="4040214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="" xmlns:a16="http://schemas.microsoft.com/office/drawing/2014/main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="" xmlns:a16="http://schemas.microsoft.com/office/drawing/2014/main" id="{4C59270A-40AF-454A-8F4F-853745605AB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075643" y="813715"/>
            <a:ext cx="4781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/>
              <a:t>Calificaciones segundo parcial</a:t>
            </a:r>
            <a:endParaRPr lang="es-MX" sz="3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1" b="23662"/>
          <a:stretch/>
        </p:blipFill>
        <p:spPr bwMode="auto">
          <a:xfrm>
            <a:off x="3047027" y="2085479"/>
            <a:ext cx="8584641" cy="400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Content">
            <a:hlinkClick r:id="rId32" action="ppaction://hlinksldjump"/>
            <a:extLst>
              <a:ext uri="{FF2B5EF4-FFF2-40B4-BE49-F238E27FC236}">
                <a16:creationId xmlns=""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9474992" y="6244419"/>
            <a:ext cx="2453658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Habilitar</a:t>
            </a:r>
            <a:r>
              <a:rPr lang="en-US" sz="2000" dirty="0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edición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="" xmlns:a16="http://schemas.microsoft.com/office/drawing/2014/main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="" xmlns:a16="http://schemas.microsoft.com/office/drawing/2014/main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="" xmlns:a16="http://schemas.microsoft.com/office/drawing/2014/main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11">
                <a:extLst>
                  <a:ext uri="{FF2B5EF4-FFF2-40B4-BE49-F238E27FC236}">
                    <a16:creationId xmlns="" xmlns:a16="http://schemas.microsoft.com/office/drawing/2014/main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" name="Tile">
            <a:extLst>
              <a:ext uri="{FF2B5EF4-FFF2-40B4-BE49-F238E27FC236}">
                <a16:creationId xmlns="" xmlns:a16="http://schemas.microsoft.com/office/drawing/2014/main" id="{08E47932-A220-4DD3-B2E5-C13ADE217F0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584102" y="670647"/>
            <a:ext cx="539556" cy="570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n 19" descr="Imagen que contiene gráficos vectoriales&#10;&#10;Descripción generada con confianza muy alta">
            <a:extLst>
              <a:ext uri="{FF2B5EF4-FFF2-40B4-BE49-F238E27FC236}">
                <a16:creationId xmlns="" xmlns:a16="http://schemas.microsoft.com/office/drawing/2014/main" id="{67210019-63D8-41DC-983D-FE73F57DA3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85" y="692564"/>
            <a:ext cx="503273" cy="503273"/>
          </a:xfrm>
          <a:prstGeom prst="rect">
            <a:avLst/>
          </a:prstGeom>
        </p:spPr>
      </p:pic>
      <p:pic>
        <p:nvPicPr>
          <p:cNvPr id="13" name="Imagen 16" descr="Imagen que contiene señal, objeto, reloj&#10;&#10;Descripción generada con confianza muy alta">
            <a:extLst>
              <a:ext uri="{FF2B5EF4-FFF2-40B4-BE49-F238E27FC236}">
                <a16:creationId xmlns="" xmlns:a16="http://schemas.microsoft.com/office/drawing/2014/main" id="{2A04E46A-9376-4361-BE17-33C8DE35B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53" y="1519150"/>
            <a:ext cx="377249" cy="356972"/>
          </a:xfrm>
          <a:prstGeom prst="rect">
            <a:avLst/>
          </a:prstGeom>
        </p:spPr>
      </p:pic>
      <p:pic>
        <p:nvPicPr>
          <p:cNvPr id="14" name="Imagen 17">
            <a:extLst>
              <a:ext uri="{FF2B5EF4-FFF2-40B4-BE49-F238E27FC236}">
                <a16:creationId xmlns="" xmlns:a16="http://schemas.microsoft.com/office/drawing/2014/main" id="{02F224D2-FFB7-4970-A14D-610D657E7D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21" y="2094260"/>
            <a:ext cx="356972" cy="356972"/>
          </a:xfrm>
          <a:prstGeom prst="rect">
            <a:avLst/>
          </a:prstGeom>
        </p:spPr>
      </p:pic>
      <p:pic>
        <p:nvPicPr>
          <p:cNvPr id="15" name="Imagen 25">
            <a:hlinkClick r:id="rId7" action="ppaction://hlinksldjump"/>
            <a:extLst>
              <a:ext uri="{FF2B5EF4-FFF2-40B4-BE49-F238E27FC236}">
                <a16:creationId xmlns="" xmlns:a16="http://schemas.microsoft.com/office/drawing/2014/main" id="{1A20770D-092E-4D69-B065-9444D0C21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3250514"/>
            <a:ext cx="356972" cy="356972"/>
          </a:xfrm>
          <a:prstGeom prst="rect">
            <a:avLst/>
          </a:prstGeom>
        </p:spPr>
      </p:pic>
      <p:pic>
        <p:nvPicPr>
          <p:cNvPr id="16" name="Imagen 26">
            <a:extLst>
              <a:ext uri="{FF2B5EF4-FFF2-40B4-BE49-F238E27FC236}">
                <a16:creationId xmlns="" xmlns:a16="http://schemas.microsoft.com/office/drawing/2014/main" id="{5747D6C6-E608-49B0-A252-0FD9E7C707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2670489"/>
            <a:ext cx="356972" cy="356972"/>
          </a:xfrm>
          <a:prstGeom prst="rect">
            <a:avLst/>
          </a:prstGeom>
        </p:spPr>
      </p:pic>
      <p:sp>
        <p:nvSpPr>
          <p:cNvPr id="17" name="Content">
            <a:extLst>
              <a:ext uri="{FF2B5EF4-FFF2-40B4-BE49-F238E27FC236}">
                <a16:creationId xmlns="" xmlns:a16="http://schemas.microsoft.com/office/drawing/2014/main" id="{7C5DA1DF-3C1A-46C4-9F5A-BEADD0B9E34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999492" y="747024"/>
            <a:ext cx="16177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pic>
        <p:nvPicPr>
          <p:cNvPr id="18" name="Picture 2" descr="Image result for usuario png">
            <a:hlinkClick r:id="rId10"/>
            <a:extLst>
              <a:ext uri="{FF2B5EF4-FFF2-40B4-BE49-F238E27FC236}">
                <a16:creationId xmlns="" xmlns:a16="http://schemas.microsoft.com/office/drawing/2014/main" id="{19CE0A23-B208-4D09-A27D-B74C11BE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99" y="741536"/>
            <a:ext cx="600164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n 65">
            <a:hlinkClick r:id="rId12" action="ppaction://hlinksldjump"/>
            <a:extLst>
              <a:ext uri="{FF2B5EF4-FFF2-40B4-BE49-F238E27FC236}">
                <a16:creationId xmlns="" xmlns:a16="http://schemas.microsoft.com/office/drawing/2014/main" id="{559A4BEA-9153-487D-9C14-7A210F4D96E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5893830"/>
            <a:ext cx="356972" cy="356972"/>
          </a:xfrm>
          <a:prstGeom prst="rect">
            <a:avLst/>
          </a:prstGeom>
        </p:spPr>
      </p:pic>
      <p:sp>
        <p:nvSpPr>
          <p:cNvPr id="45" name="44 CuadroTexto"/>
          <p:cNvSpPr txBox="1"/>
          <p:nvPr/>
        </p:nvSpPr>
        <p:spPr>
          <a:xfrm>
            <a:off x="5123658" y="1347188"/>
            <a:ext cx="2259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Calificaciones segundo </a:t>
            </a:r>
            <a:r>
              <a:rPr lang="es-MX" sz="1600" b="1" dirty="0" smtClean="0"/>
              <a:t>parcial</a:t>
            </a:r>
            <a:endParaRPr lang="es-MX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35" y="1931963"/>
            <a:ext cx="2453840" cy="266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113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3CA2419A-9F14-4C85-A58F-75A1F119CFF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E5291B8-B796-47C0-BA38-D31E569A04F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373A68B-B86F-473C-A00A-DA311A7118B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07D892C-5B31-44DA-9AD7-CEB1331B9DF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6F2112B-8630-443E-B2BA-D5923B338AE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B524881-26B2-4DEA-9397-EF9433F4740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A2BFA52-4A3E-462F-B1E6-D85E5E995C7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516EA6B-196E-4D6E-8253-18BAC0EF962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6B004F4-612C-4678-9C91-A32C1118C30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0DB6FDB1-69E5-45C1-AF3F-BDD1DEB2EB9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93F9C43D-5C90-427C-B551-0016A0BC7F6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3ABC146-717A-4FBE-8C32-767C65FC75D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8C57C27-81CC-4DF3-83C1-0C9D94C46E6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D057857-66CE-456F-ABBE-654B4BDC09D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B85CEAE-CD4E-44B1-A5D2-B71C8922FE4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48004A7-B051-4D44-937B-8D0684BAFF9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870949C-B431-43A5-A093-CB97B3EC4CE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DCC2428-04BD-4107-9707-755AD6440E2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4A798B4E-1C8F-43D3-BA57-1C2548FE099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8D1EB095-65F0-439A-A38C-3A455E48104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30EA6E8-C2D8-480B-A0B3-6FBF4514144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DDAE303-8BD7-472B-93F5-C41EC35E2B0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549F5EB-03E0-4800-ADE0-47727B1CCAB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9663C27-3FFF-4417-AC3D-383FDE3BC85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53EE405-832B-48D6-8500-D0F6A51BDB1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CAC6399-6732-4330-B963-02ABF850024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60ED1DF-12F7-41CD-AC3D-3D47A69BAF4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BC2B38A2-BD79-41B3-82F7-A0B6256A90A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F7457C2-8445-4FA9-8E4C-0A4F370B6BA0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960899B-A438-4D44-8CCC-F63932F7F14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693F96B-A8E8-45B2-BF3A-25E52CAD28E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320BB6CA-F995-4496-A410-1FE13C9B3F9C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53BEBFC3-4DE5-43DE-BAC2-5B4F9551200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9E88B12-E85A-4292-AC28-08728FE452B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EF70F83-4700-4E22-8AD7-1FFB82EAE412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EDA7CE4B-D6D1-4674-BD98-10F22632E88C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45085E0-0893-4EEB-8346-E4BF9E1D8BA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18752C0-478A-40E9-B165-E6A02CF5CDC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0C68249-7045-4E6B-AE89-025121D76D39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E299C07-0773-4FA0-8D1A-579A52579B4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B24E7B2-5FAA-43AF-9928-BC7CFE1FCAD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5D253F5-66A7-4B78-947C-63A86D4258F9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B46C772-747A-45A0-B22D-34AA2623BBD2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7CEDDF1-F640-4264-8C3D-BAA2C418AD7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F74691C-D5AA-40DA-97AB-FE01A539C04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BEFCE92-22E0-43FD-8239-2694E8ACCB88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366E824-7EF4-42AC-8B52-EB5A5245210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A7B77CF9-0838-4CB4-B143-D45DF598F832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B929A03-703C-44E6-9E22-D24F2EDCF6F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0B98886-1880-41A9-9E3B-3EF872BECBA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8581022-1575-427D-AFD8-65EC46CA6B8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58E35BB-D751-451F-B60F-043B4048C63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195D455-7A95-4EAE-A9E7-A402096C1047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61AABDC-3706-4EAF-A783-B70448E2BA8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67D13DAD-264E-4CF4-8001-60B63768083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7571EB3-FA0F-4C8D-A867-02E1B603E11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0E4F24D-6148-4E79-9D1B-789E7A7F574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5157BFAC-8AEF-4DCB-83E8-49C162CA8BA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CD2F269-1384-4D7B-AEDD-2CE799551A7A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235B06BC-58CE-4FAD-98F9-2E5658AB928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808B7C0-1FBA-4192-B299-7B2BCEA96090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E8BE9F28-5D93-456E-9F48-D01FC7CAB3D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AB2C5266-A809-4630-A80F-57ECBE121C80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C6911CC-18AC-4072-B2A0-2FD713CE1B1B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EBD460A-2EEE-409A-940A-A9CB748CAD6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27F58D88-58AF-415E-91E4-46E925A341F1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9FF0AB84-2314-4D73-9ABD-6CA74066B7E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50D43AC-2604-43DB-89D1-883AF1A96D9E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4D58D84-D136-4CE4-B745-4C744F62BBCD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7C3B091-09CA-4C61-B5E3-22E0717CE0A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4A387D48-D766-4B8F-B880-626B06B51C6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A47F339-DDD2-46AE-848E-7166CD1E5DE1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2EC123A-AC3F-4945-AD74-F72EB89F442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B27CE9A-BB52-4955-AB41-C2771C0E379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A7FFE08-FB89-4DC0-AB73-22D6E49DF620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2994E0FB-51A3-4133-808B-607A2131C2E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DA84F6D-C59E-4790-8D7F-47A5021A6EF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3D2E394E-A719-4478-BEEA-E59B64F594C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07A49A2-F76D-461A-9E32-513A17FF0F86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A4C0E7EB-1964-4EEF-923B-3884E842A841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F12F108-B585-48FD-B3F2-462221297B1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1460E81C-73A8-4FED-A025-A889D34F9ED6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09CB29C-C94D-479C-9BD5-DF80DD09C1A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FFC6B24-4ADB-484D-96EC-3B0A3C6EFFC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65FC4D0-2252-4A9C-B420-7BAE0D94A93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016485D-1097-4E97-9016-A7B23DE4822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73616A3-615A-4C91-B050-48A3D437BF6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79D6FE4-456B-49B9-830E-6559B351BF4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8316EDB-CA88-4711-BEC6-B4CD89CC0CC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EAAAC69-703D-4617-9F46-F082D2053DF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AFB82BC-1FE8-4E3D-982E-A8972DEED3D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F726662-78BA-4C06-B047-4F6EB2D4421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AAD5E22-A265-47CB-95BE-32463383E01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3285ABE-ADF8-4941-944E-DE50CE29D21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C7498A8-C4C5-4B57-BDF3-4DF975C026E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1569773-7D4A-4EF1-8568-9A6F343CEEC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3D0DB5E-AA4E-482B-960C-2BB1BF797F7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14813DF-888E-40A9-98D9-E695A4B0AB2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4A84746-C966-41AB-B7BB-7D0080E4DD0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54ABC92-09F1-4921-A471-72F626DD07B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4D555C3-F6BD-42D7-B93D-539DD63B211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E767A4A-6F60-482B-B8E1-861A0099420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300E57B-AF38-496B-844C-F3294CF3639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6D2BAB8-3F3D-4719-A5D8-DE2FF41E16E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03CECB1-017C-45E1-B570-8C44C98C315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1B0BBFE-9EDD-44BD-9B83-BC4C513A961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C36EBC9-D612-4E2A-906D-76E47BD533F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A0AC39D-6F0F-48A2-91C6-62E4D557519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167DA7F-5DA9-420E-8292-FCD808F255A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8AF5176-016E-4AB6-AB48-7C277CD9E75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31DF4D8-D32E-43DA-9781-409FBF61548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248ABD6-B885-493E-831E-FF3439D7821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4A0BB21-4EFE-4DB9-AF5D-F0B5D0A6594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BEE9000-DA5F-4AB1-B8E0-DBCF6858490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667FA71-F2C0-40E6-85F6-F7787570640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CB67BFB-12C6-48F7-84F2-D80AB473802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398B977-13F3-47D9-BD2D-A59F3820903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F7121C5-FE8B-44C9-B65F-3C64C85F8C8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FD346BE-E453-4BE6-AF95-D7F95C43D01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E2829B6-7882-4524-AA19-FB0AF59B96D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694FD44-683D-4E92-9098-79FE270A652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DF914A3-A623-470A-920C-AB2740CDE79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41CD4AF-E83E-469A-964C-B17C92F10E8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830D8E8-EF8D-4827-A0B7-C4F0E345C88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0C10DCC-B9DF-4B43-9AFE-69D1879B6E3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DC25D7B-9CCA-4B96-84EE-5B5C6EB7184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B05A05C-95CD-4D56-BD02-DED18F84390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4A0B5EA-BBEE-4DCF-991E-2DF6BD74FBA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9B098C4-1206-4F65-8C53-4004C97A4F2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4F08E0A-31F4-4462-9CDE-78A47A65F8C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242254C-4EAB-483F-9491-395512021D0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EE750FE-FF4B-4BF2-833C-5E98F8D27C3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30CFCAD-8CF6-4C22-BFD8-A6210255863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83E0E74-774D-4C17-B2BD-CBCF7605AE5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0C1BFB0-C5C5-4C5E-BE8F-70F159DBD61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EC1D66B-B4A6-439F-B29D-2041C402026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D5B7644-2E08-4084-A104-AE34B74C530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5D67B54-5761-4709-B789-B44B4A9302A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5854469-53EB-47DF-B9F3-66F50CB1624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F3F5182-C1B3-4F2D-B536-FC558F7AF95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F8F7BF1-32E3-48F7-A0BA-7E78CEBCFD8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B3565FA-C454-40E3-ACD1-0D7260C5366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980DD72-5243-4234-9BB8-207FBC27185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22101A8-15C7-4FBB-9D63-262FD51265E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E83D04C-59A6-4511-A5A7-7D2C5EFFB06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F35E91C-5A08-4C0D-9D08-2322CAAD43D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A56F9D1-E64A-4421-AE00-85CEFE03996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AFC922A-AF70-48BF-B505-87C1A1C0C53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8B11117-768F-4020-BD1C-EA7933B524D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EB4451E-DBC2-4630-AD8F-0142AD7AECA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3959432-89CD-4F2C-B4DD-8B3C6329813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729458D-441F-457A-A401-624F6E58F2B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58FE29D-25DE-4BBF-A0A6-64A4C254BAA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1A4F40C-98AD-41FA-91F7-96E35A55596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A18F3D0-7CBD-42BC-A744-729340D86F9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5E77807-A985-4E43-B142-ACDB4C8ABA9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810F662-2A18-47BF-912B-DBA959C0EF5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C81830F-C933-47DD-8E82-F7A60A73E7F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AB21784-DCD5-4DDE-ADA2-E306BC4E601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1017646-8211-4411-8CC5-F15B4E09B29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0911195-855E-4B53-92C7-777DB6D0924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88ADB28-05F2-4952-AC28-BD2B58AF155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B7C69F6-3835-4DBB-A271-3F12B6668C7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20E0D17-C8BE-4932-838E-59A067F5C99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C298D25-7E6D-413C-B679-6E00563C62F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37FA282-2A25-47C6-9B68-851148330B3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B1972CE-E705-4FEC-B4C4-E5DCAF29C87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34AF61E-1B2B-49A5-B39E-DB323F7D716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6C87F8C-97BE-4602-963E-83F9EF83749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82F9DC1-0FE6-44F8-BA1F-BBCE29B65CC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5E2B166-B97D-4788-837F-1FC5EABE7C6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14BD403-EC7B-4CB1-8CFA-9CFDDF13C0A3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8435363-5092-430A-9A3C-4E5226E7F48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943B8D4-C15F-4FA7-8ABF-BFC9F64D467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399</Words>
  <Application>Microsoft Office PowerPoint</Application>
  <PresentationFormat>Personalizado</PresentationFormat>
  <Paragraphs>175</Paragraphs>
  <Slides>10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Marioolopez21</cp:lastModifiedBy>
  <cp:revision>36</cp:revision>
  <dcterms:created xsi:type="dcterms:W3CDTF">2018-10-13T23:15:02Z</dcterms:created>
  <dcterms:modified xsi:type="dcterms:W3CDTF">2018-11-01T23:14:58Z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