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60" r:id="rId4"/>
    <p:sldId id="258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8" r:id="rId16"/>
    <p:sldId id="280" r:id="rId17"/>
    <p:sldId id="271" r:id="rId18"/>
    <p:sldId id="276" r:id="rId19"/>
    <p:sldId id="277" r:id="rId20"/>
    <p:sldId id="272" r:id="rId21"/>
    <p:sldId id="274" r:id="rId22"/>
    <p:sldId id="281" r:id="rId23"/>
    <p:sldId id="273" r:id="rId24"/>
    <p:sldId id="279" r:id="rId25"/>
    <p:sldId id="256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185028" y="4897120"/>
            <a:ext cx="382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The Pantone Color of the year 2021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Ultimate Gray + Illuminating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팬톤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올해의 컬러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2021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얼티밋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그레이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일루미네이팅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4931403" y="2705725"/>
            <a:ext cx="2749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>
                    <a:lumMod val="50000"/>
                  </a:schemeClr>
                </a:solidFill>
              </a:rPr>
              <a:t>2021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1194</Words>
  <Application>Microsoft Office PowerPoint</Application>
  <PresentationFormat>와이드스크린</PresentationFormat>
  <Paragraphs>208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 Nova</vt:lpstr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23</cp:revision>
  <dcterms:created xsi:type="dcterms:W3CDTF">2020-12-13T00:02:47Z</dcterms:created>
  <dcterms:modified xsi:type="dcterms:W3CDTF">2023-05-18T23:36:08Z</dcterms:modified>
</cp:coreProperties>
</file>