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8" r:id="rId1"/>
  </p:sldMasterIdLst>
  <p:notesMasterIdLst>
    <p:notesMasterId r:id="rId8"/>
  </p:notesMasterIdLst>
  <p:handoutMasterIdLst>
    <p:handoutMasterId r:id="rId9"/>
  </p:handoutMasterIdLst>
  <p:sldIdLst>
    <p:sldId id="907" r:id="rId2"/>
    <p:sldId id="964" r:id="rId3"/>
    <p:sldId id="965" r:id="rId4"/>
    <p:sldId id="966" r:id="rId5"/>
    <p:sldId id="962" r:id="rId6"/>
    <p:sldId id="963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800000"/>
    <a:srgbClr val="FF0000"/>
    <a:srgbClr val="996633"/>
    <a:srgbClr val="CC6600"/>
    <a:srgbClr val="FF3300"/>
    <a:srgbClr val="FFFF99"/>
    <a:srgbClr val="DDDD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238" autoAdjust="0"/>
  </p:normalViewPr>
  <p:slideViewPr>
    <p:cSldViewPr snapToGrid="0">
      <p:cViewPr varScale="1">
        <p:scale>
          <a:sx n="114" d="100"/>
          <a:sy n="114" d="100"/>
        </p:scale>
        <p:origin x="13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1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g-Yup Ohn (온승엽)" userId="79d833d6-521a-4182-9020-214523a87475" providerId="ADAL" clId="{85A6994E-F6E7-4214-B5D2-5A88FBE2DC85}"/>
    <pc:docChg chg="modSld">
      <pc:chgData name="Syng-Yup Ohn (온승엽)" userId="79d833d6-521a-4182-9020-214523a87475" providerId="ADAL" clId="{85A6994E-F6E7-4214-B5D2-5A88FBE2DC85}" dt="2022-05-18T10:35:37.964" v="6" actId="20577"/>
      <pc:docMkLst>
        <pc:docMk/>
      </pc:docMkLst>
      <pc:sldChg chg="modSp mod">
        <pc:chgData name="Syng-Yup Ohn (온승엽)" userId="79d833d6-521a-4182-9020-214523a87475" providerId="ADAL" clId="{85A6994E-F6E7-4214-B5D2-5A88FBE2DC85}" dt="2022-05-18T10:35:37.964" v="6" actId="20577"/>
        <pc:sldMkLst>
          <pc:docMk/>
          <pc:sldMk cId="0" sldId="907"/>
        </pc:sldMkLst>
        <pc:spChg chg="mod">
          <ac:chgData name="Syng-Yup Ohn (온승엽)" userId="79d833d6-521a-4182-9020-214523a87475" providerId="ADAL" clId="{85A6994E-F6E7-4214-B5D2-5A88FBE2DC85}" dt="2022-05-18T10:35:37.964" v="6" actId="20577"/>
          <ac:spMkLst>
            <pc:docMk/>
            <pc:sldMk cId="0" sldId="907"/>
            <ac:spMk id="2" creationId="{59BB292C-FBBD-4FCE-B33E-42235E69D4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fld id="{029B5DF7-A160-48B6-B5E7-6083A9C70A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818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algn="r"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1">
              <a:defRPr sz="1300" b="0">
                <a:latin typeface="굴림" pitchFamily="50" charset="-127"/>
              </a:defRPr>
            </a:lvl1pPr>
          </a:lstStyle>
          <a:p>
            <a:fld id="{007EA284-381E-441F-9F8E-5509160CBA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38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56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EA284-381E-441F-9F8E-5509160CBAD9}" type="slidenum">
              <a:rPr kumimoji="1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556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4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6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861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6ADD276-CE77-4C41-A6E5-EC4630D7650D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69743"/>
            <a:chExt cx="91440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80629C9-A7A7-4DCD-8E2A-E44D2CD9ED0E}"/>
                </a:ext>
              </a:extLst>
            </p:cNvPr>
            <p:cNvCxnSpPr/>
            <p:nvPr userDrawn="1"/>
          </p:nvCxnSpPr>
          <p:spPr>
            <a:xfrm>
              <a:off x="2124744" y="669743"/>
              <a:ext cx="2339752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4CDCAA-CC01-4B2F-BEDD-88EED42CB0B6}"/>
                </a:ext>
              </a:extLst>
            </p:cNvPr>
            <p:cNvCxnSpPr/>
            <p:nvPr userDrawn="1"/>
          </p:nvCxnSpPr>
          <p:spPr>
            <a:xfrm>
              <a:off x="4464497" y="669743"/>
              <a:ext cx="2339752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02795E7-0373-43F7-B4F7-98DFF2E7D448}"/>
                </a:ext>
              </a:extLst>
            </p:cNvPr>
            <p:cNvCxnSpPr/>
            <p:nvPr userDrawn="1"/>
          </p:nvCxnSpPr>
          <p:spPr>
            <a:xfrm>
              <a:off x="6804248" y="669743"/>
              <a:ext cx="2339752" cy="0"/>
            </a:xfrm>
            <a:prstGeom prst="line">
              <a:avLst/>
            </a:prstGeom>
            <a:noFill/>
            <a:ln w="76200" cap="flat" cmpd="sng" algn="ctr">
              <a:solidFill>
                <a:srgbClr val="F2F2F8"/>
              </a:solidFill>
              <a:prstDash val="solid"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A256AFB-A523-42CB-B181-7910BE15923E}"/>
                </a:ext>
              </a:extLst>
            </p:cNvPr>
            <p:cNvCxnSpPr/>
            <p:nvPr userDrawn="1"/>
          </p:nvCxnSpPr>
          <p:spPr>
            <a:xfrm>
              <a:off x="0" y="669743"/>
              <a:ext cx="2339752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607204" indent="-135728">
              <a:spcAft>
                <a:spcPts val="225"/>
              </a:spcAft>
              <a:buSzPct val="96000"/>
              <a:defRPr sz="1600"/>
            </a:lvl4pPr>
            <a:lvl5pPr marL="742931" indent="-135728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539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2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61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234950" y="631825"/>
            <a:ext cx="8674100" cy="0"/>
          </a:xfrm>
          <a:prstGeom prst="line">
            <a:avLst/>
          </a:prstGeom>
          <a:noFill/>
          <a:ln w="28575" cmpd="thinThick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906" y="6410325"/>
            <a:ext cx="85961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3307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7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292C-FBBD-4FCE-B33E-42235E69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강의</a:t>
            </a:r>
            <a:r>
              <a:rPr lang="en-US" altLang="ko-KR" dirty="0"/>
              <a:t>: </a:t>
            </a:r>
            <a:r>
              <a:rPr lang="ko-KR" altLang="en-US" dirty="0"/>
              <a:t>공공데이터</a:t>
            </a:r>
            <a:r>
              <a:rPr lang="en-US" altLang="ko-KR" dirty="0"/>
              <a:t>, </a:t>
            </a:r>
            <a:r>
              <a:rPr lang="en-US" altLang="ko-KR" dirty="0" err="1"/>
              <a:t>Dacon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A0D89-2A76-40EA-A5B8-238E73B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data.seoul.go.kr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89142-C5AC-4B32-BAC2-F42BF31BB01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634DCA-49B4-492E-901D-4C5B37DE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6" y="883975"/>
            <a:ext cx="4921209" cy="5337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A1CCCC-DB85-4D78-9D12-4FC8BEC4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00" y="1348456"/>
            <a:ext cx="4921208" cy="53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225A1-1DF4-49C3-BD4A-0300B92E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data.go.kr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95FB-4465-4DE1-BB2F-529CDF7821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57B64-4A1A-45DE-BE8B-18AADF07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7" y="940768"/>
            <a:ext cx="4850362" cy="4814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A3E24E-B6A3-4A44-B0C8-4A19C6A3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422" y="2278595"/>
            <a:ext cx="4382767" cy="43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200A-1946-47D8-9368-1E2BA4C3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공공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453AF-10D0-497C-AA9C-7B8CD1F0244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누구나 </a:t>
            </a:r>
            <a:endParaRPr lang="en-US" altLang="ko-KR" dirty="0"/>
          </a:p>
          <a:p>
            <a:pPr lvl="1"/>
            <a:r>
              <a:rPr lang="ko-KR" altLang="en-US" dirty="0"/>
              <a:t>다운로드 가능</a:t>
            </a:r>
            <a:endParaRPr lang="en-US" altLang="ko-KR" dirty="0"/>
          </a:p>
          <a:p>
            <a:pPr lvl="1"/>
            <a:r>
              <a:rPr lang="ko-KR" altLang="en-US" dirty="0"/>
              <a:t>자유롭게 활용</a:t>
            </a:r>
          </a:p>
        </p:txBody>
      </p:sp>
    </p:spTree>
    <p:extLst>
      <p:ext uri="{BB962C8B-B14F-4D97-AF65-F5344CB8AC3E}">
        <p14:creationId xmlns:p14="http://schemas.microsoft.com/office/powerpoint/2010/main" val="2150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C4410-DA1C-4916-9466-4045B830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dacon.io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1D24-3869-4E15-A688-66D7F386C5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E678D1-3BB6-4069-8EA9-EDD102FE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6" y="903216"/>
            <a:ext cx="5547179" cy="57637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79A5EB-DBA4-42D4-AF50-A07BDBDC2625}"/>
              </a:ext>
            </a:extLst>
          </p:cNvPr>
          <p:cNvSpPr/>
          <p:nvPr/>
        </p:nvSpPr>
        <p:spPr>
          <a:xfrm>
            <a:off x="3463436" y="144016"/>
            <a:ext cx="3752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https://www.dacon.io/</a:t>
            </a:r>
          </a:p>
        </p:txBody>
      </p:sp>
    </p:spTree>
    <p:extLst>
      <p:ext uri="{BB962C8B-B14F-4D97-AF65-F5344CB8AC3E}">
        <p14:creationId xmlns:p14="http://schemas.microsoft.com/office/powerpoint/2010/main" val="14974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DE1D8-46CD-461D-8469-1F7698A1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경진 대회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9A5F6-B289-4667-B5EC-A5BC62FE025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국외</a:t>
            </a:r>
            <a:r>
              <a:rPr lang="en-US" altLang="ko-KR" dirty="0"/>
              <a:t>-Kaggle, </a:t>
            </a:r>
            <a:r>
              <a:rPr lang="ko-KR" altLang="en-US" dirty="0"/>
              <a:t>국내</a:t>
            </a:r>
            <a:r>
              <a:rPr lang="en-US" altLang="ko-KR" dirty="0"/>
              <a:t>-</a:t>
            </a:r>
            <a:r>
              <a:rPr lang="en-US" altLang="ko-KR" dirty="0" err="1"/>
              <a:t>dacon</a:t>
            </a:r>
            <a:endParaRPr lang="en-US" altLang="ko-KR" dirty="0"/>
          </a:p>
          <a:p>
            <a:r>
              <a:rPr lang="ko-KR" altLang="en-US" dirty="0"/>
              <a:t>참가 신청 </a:t>
            </a:r>
            <a:endParaRPr lang="en-US" altLang="ko-KR" dirty="0"/>
          </a:p>
          <a:p>
            <a:r>
              <a:rPr lang="ko-KR" altLang="en-US" dirty="0"/>
              <a:t>결과 제출</a:t>
            </a:r>
            <a:endParaRPr lang="en-US" altLang="ko-KR" dirty="0"/>
          </a:p>
          <a:p>
            <a:pPr lvl="1"/>
            <a:r>
              <a:rPr lang="ko-KR" altLang="en-US" dirty="0"/>
              <a:t>수시 제출 </a:t>
            </a:r>
            <a:endParaRPr lang="en-US" altLang="ko-KR" dirty="0"/>
          </a:p>
          <a:p>
            <a:pPr lvl="1"/>
            <a:r>
              <a:rPr lang="ko-KR" altLang="en-US" dirty="0"/>
              <a:t>자동 채점 및 순위 결정  </a:t>
            </a:r>
            <a:endParaRPr lang="en-US" altLang="ko-KR" dirty="0"/>
          </a:p>
          <a:p>
            <a:r>
              <a:rPr lang="ko-KR" altLang="en-US" dirty="0"/>
              <a:t>마감 후 </a:t>
            </a:r>
            <a:endParaRPr lang="en-US" altLang="ko-KR" dirty="0"/>
          </a:p>
          <a:p>
            <a:pPr lvl="1"/>
            <a:r>
              <a:rPr lang="ko-KR" altLang="en-US" dirty="0"/>
              <a:t>입상</a:t>
            </a:r>
            <a:r>
              <a:rPr lang="en-US" altLang="ko-KR" dirty="0"/>
              <a:t>, </a:t>
            </a:r>
            <a:r>
              <a:rPr lang="ko-KR" altLang="en-US" dirty="0"/>
              <a:t>순위 발표</a:t>
            </a:r>
            <a:endParaRPr lang="en-US" altLang="ko-KR" dirty="0"/>
          </a:p>
          <a:p>
            <a:pPr lvl="1"/>
            <a:r>
              <a:rPr lang="ko-KR" altLang="en-US" dirty="0"/>
              <a:t>참여</a:t>
            </a:r>
            <a:r>
              <a:rPr lang="en-US" altLang="ko-KR" dirty="0"/>
              <a:t>, </a:t>
            </a:r>
            <a:r>
              <a:rPr lang="ko-KR" altLang="en-US" dirty="0"/>
              <a:t>입상 시 이력서 포함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학년 설계 과목 수강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학기중에는 과정을 정리 하여 주차별로 발표 </a:t>
            </a:r>
            <a:endParaRPr lang="en-US" altLang="ko-KR" dirty="0"/>
          </a:p>
          <a:p>
            <a:pPr lvl="1"/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상담 필요</a:t>
            </a:r>
            <a:r>
              <a:rPr lang="en-US" altLang="ko-KR" dirty="0"/>
              <a:t>-</a:t>
            </a:r>
            <a:r>
              <a:rPr lang="ko-KR" altLang="en-US" dirty="0"/>
              <a:t>설명 자료 준비</a:t>
            </a:r>
            <a:endParaRPr lang="en-US" altLang="ko-KR" dirty="0"/>
          </a:p>
          <a:p>
            <a:pPr lvl="1"/>
            <a:r>
              <a:rPr lang="en-US" altLang="ko-KR" dirty="0"/>
              <a:t>2~3</a:t>
            </a:r>
            <a:r>
              <a:rPr lang="ko-KR" altLang="en-US" dirty="0"/>
              <a:t>팀 </a:t>
            </a:r>
            <a:r>
              <a:rPr lang="ko-KR" altLang="en-US"/>
              <a:t>정도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8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DS202-template0907</Template>
  <TotalTime>34494</TotalTime>
  <Words>95</Words>
  <Application>Microsoft Office PowerPoint</Application>
  <PresentationFormat>화면 슬라이드 쇼(4:3)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나눔손글씨 펜</vt:lpstr>
      <vt:lpstr>맑은 고딕</vt:lpstr>
      <vt:lpstr>Arial</vt:lpstr>
      <vt:lpstr>Tahoma</vt:lpstr>
      <vt:lpstr>Wingdings</vt:lpstr>
      <vt:lpstr>1_Office 테마</vt:lpstr>
      <vt:lpstr>R 강의: 공공데이터, Dacon</vt:lpstr>
      <vt:lpstr>data.seoul.go.kr</vt:lpstr>
      <vt:lpstr>data.go.kr</vt:lpstr>
      <vt:lpstr>공공 데이터</vt:lpstr>
      <vt:lpstr>dacon.io</vt:lpstr>
      <vt:lpstr>데이터 분석 경진 대회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데이터분석을 통한 고객관리전략</dc:title>
  <dc:creator>jslee</dc:creator>
  <cp:lastModifiedBy>Syng-Yup Ohn (온승엽)</cp:lastModifiedBy>
  <cp:revision>1658</cp:revision>
  <dcterms:created xsi:type="dcterms:W3CDTF">2008-03-11T01:10:59Z</dcterms:created>
  <dcterms:modified xsi:type="dcterms:W3CDTF">2022-05-18T10:35:40Z</dcterms:modified>
</cp:coreProperties>
</file>