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48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2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25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24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7" Type="http://schemas.openxmlformats.org/officeDocument/2006/relationships/image" Target="../media/image24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35.png"/><Relationship Id="rId7" Type="http://schemas.openxmlformats.org/officeDocument/2006/relationships/image" Target="../media/image7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37.png"/><Relationship Id="rId10" Type="http://schemas.openxmlformats.org/officeDocument/2006/relationships/image" Target="../media/image81.png"/><Relationship Id="rId4" Type="http://schemas.openxmlformats.org/officeDocument/2006/relationships/image" Target="../media/image36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36.png"/><Relationship Id="rId9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24.png"/><Relationship Id="rId9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73.png"/><Relationship Id="rId12" Type="http://schemas.openxmlformats.org/officeDocument/2006/relationships/image" Target="../media/image103.png"/><Relationship Id="rId2" Type="http://schemas.openxmlformats.org/officeDocument/2006/relationships/image" Target="../media/image76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36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8.png"/><Relationship Id="rId7" Type="http://schemas.openxmlformats.org/officeDocument/2006/relationships/image" Target="../media/image73.png"/><Relationship Id="rId12" Type="http://schemas.openxmlformats.org/officeDocument/2006/relationships/image" Target="../media/image11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5" Type="http://schemas.openxmlformats.org/officeDocument/2006/relationships/image" Target="../media/image109.png"/><Relationship Id="rId10" Type="http://schemas.openxmlformats.org/officeDocument/2006/relationships/image" Target="../media/image113.png"/><Relationship Id="rId4" Type="http://schemas.openxmlformats.org/officeDocument/2006/relationships/image" Target="../media/image36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77" y="8073515"/>
            <a:ext cx="4846507" cy="16319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7366" y="1065833"/>
            <a:ext cx="7871795" cy="28582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3332" y="3811449"/>
            <a:ext cx="3835917" cy="77331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04045" y="9052541"/>
            <a:ext cx="3001830" cy="6700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3552" y="7071429"/>
            <a:ext cx="16328641" cy="251155"/>
            <a:chOff x="993552" y="7071429"/>
            <a:chExt cx="16328641" cy="25115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552" y="7071429"/>
              <a:ext cx="16328641" cy="251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85714" y="-19048"/>
            <a:ext cx="14438095" cy="10323810"/>
            <a:chOff x="4485714" y="-19048"/>
            <a:chExt cx="14438095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5714" y="-19048"/>
              <a:ext cx="14438095" cy="103238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973" y="2319249"/>
            <a:ext cx="2718320" cy="4229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90012" y="6436135"/>
            <a:ext cx="4486848" cy="890045"/>
            <a:chOff x="490012" y="6436135"/>
            <a:chExt cx="4486848" cy="8900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012" y="6436135"/>
              <a:ext cx="4486848" cy="8900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068" y="3618468"/>
            <a:ext cx="2348788" cy="360655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0559" y="508911"/>
            <a:ext cx="11279711" cy="12563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22618" y="2969549"/>
            <a:ext cx="4795395" cy="6933174"/>
            <a:chOff x="5422618" y="2969549"/>
            <a:chExt cx="4795395" cy="693317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2618" y="2969549"/>
              <a:ext cx="4795395" cy="693317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75838" y="6721763"/>
            <a:ext cx="5812578" cy="27902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24517" y="4582259"/>
            <a:ext cx="2667252" cy="351333"/>
            <a:chOff x="14424517" y="4582259"/>
            <a:chExt cx="2667252" cy="351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3600000">
              <a:off x="14424517" y="4582259"/>
              <a:ext cx="2667252" cy="351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62235" y="4865711"/>
            <a:ext cx="2667252" cy="351333"/>
            <a:chOff x="12162235" y="4865711"/>
            <a:chExt cx="2667252" cy="351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600000">
              <a:off x="12162235" y="4865711"/>
              <a:ext cx="2667252" cy="351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1486" y="5907534"/>
            <a:ext cx="2667252" cy="351333"/>
            <a:chOff x="13481486" y="5907534"/>
            <a:chExt cx="2667252" cy="351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1486" y="5907534"/>
              <a:ext cx="2667252" cy="351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927583" y="2913643"/>
            <a:ext cx="1565936" cy="1565936"/>
            <a:chOff x="13927583" y="2913643"/>
            <a:chExt cx="1565936" cy="15659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27583" y="2913643"/>
              <a:ext cx="1565936" cy="156593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47179" y="5207252"/>
            <a:ext cx="1565936" cy="1565936"/>
            <a:chOff x="12147179" y="5207252"/>
            <a:chExt cx="1565936" cy="15659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147179" y="5207252"/>
              <a:ext cx="1565936" cy="15659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561411" y="5207252"/>
            <a:ext cx="1565936" cy="1565936"/>
            <a:chOff x="15561411" y="5207252"/>
            <a:chExt cx="1565936" cy="156593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61411" y="5207252"/>
              <a:ext cx="1565936" cy="156593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248535" y="3149916"/>
            <a:ext cx="388094" cy="38809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543120" y="5494679"/>
            <a:ext cx="749208" cy="1028906"/>
            <a:chOff x="12543120" y="5494679"/>
            <a:chExt cx="749208" cy="102890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543120" y="5494679"/>
              <a:ext cx="749208" cy="1028906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3600000">
            <a:off x="14972339" y="4216500"/>
            <a:ext cx="2049771" cy="52077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3600000">
            <a:off x="12361931" y="4420366"/>
            <a:ext cx="1729443" cy="520773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02367" y="6159024"/>
            <a:ext cx="1484261" cy="5207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3908521" y="2740977"/>
            <a:ext cx="1603657" cy="1603657"/>
            <a:chOff x="13908521" y="2740977"/>
            <a:chExt cx="1603657" cy="16036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08521" y="2740977"/>
              <a:ext cx="1603657" cy="16036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10986" y="5119857"/>
            <a:ext cx="1316279" cy="1316279"/>
            <a:chOff x="10610986" y="5119857"/>
            <a:chExt cx="1316279" cy="131627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10986" y="5119857"/>
              <a:ext cx="1316279" cy="1316279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877561" y="7112972"/>
            <a:ext cx="6123656" cy="62817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887853" y="5574877"/>
            <a:ext cx="939117" cy="902360"/>
            <a:chOff x="15887853" y="5574877"/>
            <a:chExt cx="939117" cy="90236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887853" y="5574877"/>
              <a:ext cx="939117" cy="902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38095" y="1777290"/>
            <a:ext cx="1276190" cy="883326"/>
            <a:chOff x="5238095" y="1777290"/>
            <a:chExt cx="1276190" cy="88332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238095" y="1777290"/>
              <a:ext cx="1276190" cy="883326"/>
              <a:chOff x="5238095" y="1777290"/>
              <a:chExt cx="1276190" cy="88332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16198" y="1654879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8095" y="1777290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2573" y="1814050"/>
              <a:ext cx="1121305" cy="83553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9817" y="1191233"/>
            <a:ext cx="3291364" cy="50938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38095" y="7714286"/>
            <a:ext cx="1276190" cy="883326"/>
            <a:chOff x="5238095" y="7714286"/>
            <a:chExt cx="1276190" cy="88332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238095" y="7714286"/>
              <a:ext cx="1276190" cy="883326"/>
              <a:chOff x="5238095" y="7714286"/>
              <a:chExt cx="1276190" cy="88332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16198" y="7591875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8095" y="7714286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2573" y="7751050"/>
              <a:ext cx="1213240" cy="8355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8095" y="3124878"/>
            <a:ext cx="1276190" cy="883326"/>
            <a:chOff x="5238095" y="3124878"/>
            <a:chExt cx="1276190" cy="88332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238095" y="3124878"/>
              <a:ext cx="1276190" cy="883326"/>
              <a:chOff x="5238095" y="3124878"/>
              <a:chExt cx="1276190" cy="88332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16198" y="3002467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8095" y="3124878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2573" y="3161642"/>
              <a:ext cx="1193685" cy="8355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00000" y="5142857"/>
            <a:ext cx="1276190" cy="883326"/>
            <a:chOff x="5200000" y="5142857"/>
            <a:chExt cx="1276190" cy="88332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200000" y="5142857"/>
              <a:ext cx="1276190" cy="883326"/>
              <a:chOff x="5200000" y="5142857"/>
              <a:chExt cx="1276190" cy="883326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678103" y="5020446"/>
                <a:ext cx="2552381" cy="1766651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00000" y="5142857"/>
                <a:ext cx="1276190" cy="88332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4478" y="5179621"/>
              <a:ext cx="1189875" cy="83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476190" y="1295238"/>
            <a:ext cx="10812362" cy="7695238"/>
            <a:chOff x="6476190" y="1295238"/>
            <a:chExt cx="10812362" cy="769523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1866" y="-2510524"/>
              <a:ext cx="21624725" cy="15390476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190" y="1295238"/>
              <a:ext cx="10812362" cy="769523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49623" y="1895152"/>
            <a:ext cx="3314965" cy="62055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9623" y="3067737"/>
            <a:ext cx="2558793" cy="62055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9620" y="5527382"/>
            <a:ext cx="3033067" cy="62817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32820" y="7814373"/>
            <a:ext cx="4527125" cy="62131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23773" y="3723649"/>
            <a:ext cx="1963837" cy="49735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206766" y="2786791"/>
            <a:ext cx="9351211" cy="82169"/>
            <a:chOff x="7206766" y="2786791"/>
            <a:chExt cx="9351211" cy="8216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06766" y="2786791"/>
              <a:ext cx="9351211" cy="821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73153" y="5142857"/>
            <a:ext cx="9351211" cy="82169"/>
            <a:chOff x="7173153" y="5142857"/>
            <a:chExt cx="9351211" cy="8216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73153" y="5142857"/>
              <a:ext cx="9351211" cy="8216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173153" y="7357482"/>
            <a:ext cx="9351211" cy="82169"/>
            <a:chOff x="7173153" y="7357482"/>
            <a:chExt cx="9351211" cy="8216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73153" y="7357482"/>
              <a:ext cx="9351211" cy="8216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423773" y="4150306"/>
            <a:ext cx="1665787" cy="496445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23773" y="6146182"/>
            <a:ext cx="2266762" cy="50254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23773" y="6607125"/>
            <a:ext cx="2328932" cy="502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5881" y="4470953"/>
            <a:ext cx="4486848" cy="890045"/>
            <a:chOff x="755881" y="4470953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881" y="4470953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85714" y="-19048"/>
            <a:ext cx="14438095" cy="10323810"/>
            <a:chOff x="4485714" y="-19048"/>
            <a:chExt cx="14438095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5714" y="-19048"/>
              <a:ext cx="14438095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5973" y="2319249"/>
            <a:ext cx="2718320" cy="42293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068" y="3618468"/>
            <a:ext cx="2644947" cy="36016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2732" y="689992"/>
            <a:ext cx="4495885" cy="123501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71849" y="6200982"/>
            <a:ext cx="6844344" cy="11487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21364" y="3439365"/>
            <a:ext cx="9365835" cy="2625466"/>
            <a:chOff x="5121364" y="3439365"/>
            <a:chExt cx="9365835" cy="262546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1364" y="3439365"/>
              <a:ext cx="9365835" cy="2625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121364" y="7680281"/>
            <a:ext cx="9128362" cy="864789"/>
            <a:chOff x="5121364" y="7680281"/>
            <a:chExt cx="9128362" cy="8647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1364" y="7680281"/>
              <a:ext cx="9128362" cy="8647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71845" y="8854558"/>
            <a:ext cx="3047949" cy="5838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85081" y="2164224"/>
            <a:ext cx="3599908" cy="12312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72061" y="-19048"/>
            <a:ext cx="19995870" cy="10323810"/>
            <a:chOff x="-1072061" y="-19048"/>
            <a:chExt cx="19995870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72061" y="-19048"/>
              <a:ext cx="19995870" cy="103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2" y="643111"/>
            <a:ext cx="16298609" cy="689867"/>
            <a:chOff x="993552" y="643111"/>
            <a:chExt cx="16298609" cy="689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83" y="574542"/>
              <a:ext cx="920665" cy="72455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5240" y="582161"/>
              <a:ext cx="9805636" cy="6631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411" y="1823163"/>
            <a:ext cx="5366342" cy="6205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3814199" y="4653002"/>
            <a:ext cx="4486848" cy="890045"/>
            <a:chOff x="-3814199" y="4653002"/>
            <a:chExt cx="4486848" cy="8900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814199" y="4653002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5920" y="6297822"/>
            <a:ext cx="12156788" cy="3248677"/>
            <a:chOff x="925920" y="6297822"/>
            <a:chExt cx="12156788" cy="324867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5920" y="6297822"/>
              <a:ext cx="12156788" cy="324867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0277" y="5105193"/>
            <a:ext cx="2499346" cy="5056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277" y="8424624"/>
            <a:ext cx="2636196" cy="5056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1231" y="6209543"/>
            <a:ext cx="12121476" cy="1772647"/>
            <a:chOff x="961231" y="6209543"/>
            <a:chExt cx="12121476" cy="177264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1231" y="6209543"/>
              <a:ext cx="12121476" cy="177264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4965" y="6852189"/>
            <a:ext cx="2607947" cy="5056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1232" y="2907636"/>
            <a:ext cx="12121476" cy="1695093"/>
            <a:chOff x="961232" y="2907636"/>
            <a:chExt cx="12121476" cy="169509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1232" y="2907636"/>
              <a:ext cx="12121476" cy="169509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4965" y="3515069"/>
            <a:ext cx="2471097" cy="50565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490799" y="2907636"/>
            <a:ext cx="2867310" cy="1695093"/>
            <a:chOff x="3490799" y="2907636"/>
            <a:chExt cx="2867310" cy="16950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90799" y="2907636"/>
              <a:ext cx="2867310" cy="16950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90799" y="6280166"/>
            <a:ext cx="2867310" cy="1712618"/>
            <a:chOff x="3490799" y="6280166"/>
            <a:chExt cx="2867310" cy="171261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90799" y="6280166"/>
              <a:ext cx="2867310" cy="17126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83851" y="3119233"/>
            <a:ext cx="7819813" cy="995060"/>
            <a:chOff x="5383851" y="3119233"/>
            <a:chExt cx="7819813" cy="995060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33003" y="3068387"/>
              <a:ext cx="2001179" cy="552544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35661" y="3068385"/>
              <a:ext cx="2160504" cy="55661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03297" y="3068385"/>
              <a:ext cx="2338095" cy="606781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3137" y="3068385"/>
              <a:ext cx="1934230" cy="556612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77056" y="3764010"/>
              <a:ext cx="1386587" cy="37107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26896" y="3761474"/>
              <a:ext cx="1502056" cy="371074"/>
            </a:xfrm>
            <a:prstGeom prst="rect">
              <a:avLst/>
            </a:prstGeom>
          </p:spPr>
        </p:pic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59442" y="3764010"/>
              <a:ext cx="1769650" cy="371074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75110" y="3733225"/>
              <a:ext cx="1621593" cy="37107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490799" y="4602729"/>
            <a:ext cx="2867310" cy="1695093"/>
            <a:chOff x="3490799" y="4602729"/>
            <a:chExt cx="2867310" cy="169509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90799" y="4602729"/>
              <a:ext cx="2867310" cy="169509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473144" y="7904504"/>
            <a:ext cx="2884966" cy="1659650"/>
            <a:chOff x="3473144" y="7904504"/>
            <a:chExt cx="2884966" cy="165965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73144" y="7904504"/>
              <a:ext cx="2884966" cy="1659650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315347" y="4796930"/>
            <a:ext cx="2001179" cy="55254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618005" y="4796929"/>
            <a:ext cx="2160504" cy="55661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485641" y="4796928"/>
            <a:ext cx="2338095" cy="606781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035481" y="4796928"/>
            <a:ext cx="1934230" cy="556612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59401" y="5482949"/>
            <a:ext cx="1444152" cy="380679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309266" y="5487476"/>
            <a:ext cx="1450480" cy="37361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541786" y="5490011"/>
            <a:ext cx="1703046" cy="37361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0757454" y="5459226"/>
            <a:ext cx="1611875" cy="37361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431875" y="8149552"/>
            <a:ext cx="7819813" cy="1004668"/>
            <a:chOff x="5431875" y="8149552"/>
            <a:chExt cx="7819813" cy="100466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81027" y="8098706"/>
              <a:ext cx="2001179" cy="552544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3685" y="8098704"/>
              <a:ext cx="2160504" cy="556612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551321" y="8098704"/>
              <a:ext cx="2338095" cy="606781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101160" y="8098704"/>
              <a:ext cx="1934230" cy="556612"/>
            </a:xfrm>
            <a:prstGeom prst="rect">
              <a:avLst/>
            </a:prstGeom>
          </p:spPr>
        </p:pic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25080" y="8784727"/>
              <a:ext cx="1444152" cy="380679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74946" y="8782192"/>
              <a:ext cx="1436695" cy="380679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607466" y="8784727"/>
              <a:ext cx="1670729" cy="380679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823134" y="8760998"/>
              <a:ext cx="1620576" cy="37361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448118" y="6674610"/>
            <a:ext cx="7819813" cy="1004661"/>
            <a:chOff x="5448118" y="6674610"/>
            <a:chExt cx="7819813" cy="100466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97270" y="6623763"/>
              <a:ext cx="2001179" cy="552544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99928" y="6623762"/>
              <a:ext cx="2160504" cy="556612"/>
            </a:xfrm>
            <a:prstGeom prst="rect">
              <a:avLst/>
            </a:prstGeom>
          </p:spPr>
        </p:pic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7564" y="6623762"/>
              <a:ext cx="2338095" cy="606781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17404" y="6623762"/>
              <a:ext cx="1934230" cy="556612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841324" y="7309779"/>
              <a:ext cx="1447542" cy="380679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391190" y="7307243"/>
              <a:ext cx="1505898" cy="380679"/>
            </a:xfrm>
            <a:prstGeom prst="rect">
              <a:avLst/>
            </a:prstGeom>
          </p:spPr>
        </p:pic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623709" y="7309779"/>
              <a:ext cx="1761289" cy="380679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839377" y="7278994"/>
              <a:ext cx="1612779" cy="3806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807197" y="3483234"/>
            <a:ext cx="2324885" cy="255237"/>
            <a:chOff x="13807197" y="3483234"/>
            <a:chExt cx="2324885" cy="255237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3807197" y="3483234"/>
              <a:ext cx="2324885" cy="255237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3721029" y="3907210"/>
            <a:ext cx="4183972" cy="1499653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750097" y="2920500"/>
            <a:ext cx="2042817" cy="6213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2288" y="-19048"/>
            <a:ext cx="20016098" cy="10323810"/>
            <a:chOff x="-1092288" y="-19048"/>
            <a:chExt cx="20016098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2288" y="-19048"/>
              <a:ext cx="20016098" cy="103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2" y="643111"/>
            <a:ext cx="16298609" cy="689867"/>
            <a:chOff x="993552" y="643111"/>
            <a:chExt cx="16298609" cy="689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83" y="574542"/>
              <a:ext cx="920665" cy="72455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5240" y="582161"/>
              <a:ext cx="9805636" cy="6631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6411" y="1560438"/>
            <a:ext cx="4538172" cy="61750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92784" y="2635869"/>
            <a:ext cx="7663047" cy="7051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97477" y="3853371"/>
            <a:ext cx="5464442" cy="4684207"/>
            <a:chOff x="2197477" y="3853371"/>
            <a:chExt cx="5464442" cy="46842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7477" y="3853371"/>
              <a:ext cx="5464442" cy="46842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36220" y="3816550"/>
            <a:ext cx="5470123" cy="4778078"/>
            <a:chOff x="10036220" y="3816550"/>
            <a:chExt cx="5470123" cy="47780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36220" y="3816550"/>
              <a:ext cx="5470123" cy="47780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3163" y="9332625"/>
            <a:ext cx="7254229" cy="7135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75364" y="9301365"/>
            <a:ext cx="7365724" cy="7135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2288" y="-19048"/>
            <a:ext cx="20016098" cy="10323810"/>
            <a:chOff x="-1092288" y="-19048"/>
            <a:chExt cx="20016098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2288" y="-19048"/>
              <a:ext cx="20016098" cy="103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4029" y="643111"/>
            <a:ext cx="16298609" cy="689867"/>
            <a:chOff x="984029" y="643111"/>
            <a:chExt cx="16298609" cy="689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459" y="574542"/>
              <a:ext cx="983292" cy="724555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84029" y="1205130"/>
              <a:ext cx="16298609" cy="127849"/>
              <a:chOff x="984029" y="1205130"/>
              <a:chExt cx="16298609" cy="1278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4029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716" y="582161"/>
              <a:ext cx="9402138" cy="66192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3554" y="1945847"/>
            <a:ext cx="2114233" cy="61750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4505" y="3049343"/>
            <a:ext cx="7334257" cy="6576991"/>
            <a:chOff x="674505" y="3049343"/>
            <a:chExt cx="7334257" cy="65769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505" y="3049343"/>
              <a:ext cx="7334257" cy="65769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85588" y="3007328"/>
            <a:ext cx="7625790" cy="6619006"/>
            <a:chOff x="9385588" y="3007328"/>
            <a:chExt cx="7625790" cy="66190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5588" y="3007328"/>
              <a:ext cx="7625790" cy="66190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13206" y="3049343"/>
            <a:ext cx="7585334" cy="6576991"/>
            <a:chOff x="9426043" y="3049343"/>
            <a:chExt cx="7585334" cy="657699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26043" y="3049343"/>
              <a:ext cx="7585334" cy="657699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28446" y="1945846"/>
            <a:ext cx="1811006" cy="70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34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85714" y="-19048"/>
            <a:ext cx="14438095" cy="10323810"/>
            <a:chOff x="4485714" y="-19048"/>
            <a:chExt cx="14438095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5714" y="-19048"/>
              <a:ext cx="14438095" cy="103238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973" y="2319249"/>
            <a:ext cx="2718320" cy="4229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0467" y="5461923"/>
            <a:ext cx="4486848" cy="890045"/>
            <a:chOff x="530467" y="5461923"/>
            <a:chExt cx="4486848" cy="8900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467" y="5461923"/>
              <a:ext cx="4486848" cy="89004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4068" y="3618468"/>
            <a:ext cx="2367450" cy="360164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45806" y="488683"/>
            <a:ext cx="6645925" cy="125634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5081" y="2164224"/>
            <a:ext cx="3599908" cy="12312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99364" y="3855330"/>
            <a:ext cx="4885449" cy="4139579"/>
            <a:chOff x="5199364" y="3855330"/>
            <a:chExt cx="4885449" cy="413957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9364" y="3855330"/>
              <a:ext cx="4885449" cy="41395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24781" y="3787496"/>
            <a:ext cx="5390431" cy="4275246"/>
            <a:chOff x="11124781" y="3787496"/>
            <a:chExt cx="5390431" cy="42752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24781" y="3787496"/>
              <a:ext cx="5390431" cy="42752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49840" y="7782953"/>
            <a:ext cx="6137240" cy="169213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76568" y="7782953"/>
            <a:ext cx="5930158" cy="16762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2288" y="-19048"/>
            <a:ext cx="20016098" cy="10323810"/>
            <a:chOff x="-1092288" y="-19048"/>
            <a:chExt cx="20016098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2288" y="-19048"/>
              <a:ext cx="20016098" cy="103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4029" y="643111"/>
            <a:ext cx="16298609" cy="698253"/>
            <a:chOff x="984029" y="643111"/>
            <a:chExt cx="16298609" cy="6982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459" y="574542"/>
              <a:ext cx="918380" cy="72821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84029" y="1205130"/>
              <a:ext cx="16298609" cy="127849"/>
              <a:chOff x="984029" y="1205130"/>
              <a:chExt cx="16298609" cy="1278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4029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716" y="582161"/>
              <a:ext cx="10191659" cy="670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18280" y="2568983"/>
            <a:ext cx="7829604" cy="7874781"/>
            <a:chOff x="1918280" y="2568984"/>
            <a:chExt cx="7829604" cy="7829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8280" y="2568984"/>
              <a:ext cx="7829604" cy="78296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74099" y="2873481"/>
            <a:ext cx="2324885" cy="255237"/>
            <a:chOff x="10474099" y="2873481"/>
            <a:chExt cx="2324885" cy="2552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4099" y="2873481"/>
              <a:ext cx="2324885" cy="25523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16957" y="3416160"/>
            <a:ext cx="3501627" cy="130146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53871" y="7350974"/>
            <a:ext cx="2324885" cy="255237"/>
            <a:chOff x="10453871" y="7350974"/>
            <a:chExt cx="2324885" cy="25523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53871" y="7350974"/>
              <a:ext cx="2324885" cy="25523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16957" y="7840033"/>
            <a:ext cx="3179730" cy="130146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085104" y="2645175"/>
            <a:ext cx="700359" cy="241438"/>
            <a:chOff x="5085104" y="2645175"/>
            <a:chExt cx="700359" cy="2414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5104" y="2645175"/>
              <a:ext cx="700359" cy="2414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44278" y="2485176"/>
            <a:ext cx="933225" cy="52341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66056" y="6601683"/>
            <a:ext cx="700359" cy="215002"/>
            <a:chOff x="5066056" y="6601683"/>
            <a:chExt cx="700359" cy="21500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66056" y="6601683"/>
              <a:ext cx="700359" cy="215002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39391" y="6438073"/>
            <a:ext cx="764603" cy="52341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16920" y="2329798"/>
            <a:ext cx="2867262" cy="67560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16957" y="6760513"/>
            <a:ext cx="3550906" cy="67788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80503" y="1599832"/>
            <a:ext cx="2690676" cy="849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92288" y="-19048"/>
            <a:ext cx="20016098" cy="10323810"/>
            <a:chOff x="-1092288" y="-19048"/>
            <a:chExt cx="20016098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92288" y="-19048"/>
              <a:ext cx="20016098" cy="103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552" y="643111"/>
            <a:ext cx="16298609" cy="689867"/>
            <a:chOff x="993552" y="643111"/>
            <a:chExt cx="16298609" cy="6898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83" y="574542"/>
              <a:ext cx="981003" cy="728210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993553" y="1205130"/>
              <a:ext cx="16298609" cy="127849"/>
              <a:chOff x="993553" y="1205130"/>
              <a:chExt cx="16298609" cy="12784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93553" y="1205130"/>
                <a:ext cx="16298609" cy="127849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5240" y="582161"/>
              <a:ext cx="10731257" cy="6700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6056" y="2652182"/>
            <a:ext cx="7974278" cy="5966086"/>
            <a:chOff x="1216056" y="2652182"/>
            <a:chExt cx="7974278" cy="59660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6056" y="2652182"/>
              <a:ext cx="7974278" cy="59660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24170" y="3138727"/>
            <a:ext cx="2324885" cy="255237"/>
            <a:chOff x="9924170" y="3138727"/>
            <a:chExt cx="2324885" cy="25523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24170" y="3138727"/>
              <a:ext cx="2324885" cy="25523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67029" y="2547421"/>
            <a:ext cx="6300510" cy="7483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86117" y="4707211"/>
            <a:ext cx="1769802" cy="6801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86097" y="7650601"/>
            <a:ext cx="1592313" cy="6756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43260" y="5341893"/>
            <a:ext cx="2324885" cy="255237"/>
            <a:chOff x="9843260" y="5341893"/>
            <a:chExt cx="2324885" cy="2552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3260" y="5341893"/>
              <a:ext cx="2324885" cy="2552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43259" y="8241061"/>
            <a:ext cx="2324885" cy="255237"/>
            <a:chOff x="9843259" y="8241061"/>
            <a:chExt cx="2324885" cy="2552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43259" y="8241061"/>
              <a:ext cx="2324885" cy="25523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5584" y="5623801"/>
            <a:ext cx="7185726" cy="167464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38458" y="8561126"/>
            <a:ext cx="1432345" cy="65426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874648" y="3412954"/>
            <a:ext cx="6727807" cy="64858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0507" y="1599830"/>
            <a:ext cx="3012491" cy="842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오연희(***8***058)</cp:lastModifiedBy>
  <cp:revision>2</cp:revision>
  <dcterms:created xsi:type="dcterms:W3CDTF">2022-03-21T18:43:25Z</dcterms:created>
  <dcterms:modified xsi:type="dcterms:W3CDTF">2022-03-21T09:46:34Z</dcterms:modified>
</cp:coreProperties>
</file>