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236D9-4725-7C52-A9F4-76F4D084F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606868-A96B-0A69-88C3-6158468DF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E0747-B775-8F39-C1A3-0C41EE9D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38F-22A5-4CB3-AB05-6B8563570BE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BDE43-675A-82E5-0E75-9837670B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928B7-EF02-4818-8C09-70702F06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70-3CEE-4D3B-B9CE-262F12BD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8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999D3-81D6-C251-034C-F329740C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2954E8-DC0C-9510-E1C1-325CBA88D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8DFC9-621F-B57B-84A6-7F4FE883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38F-22A5-4CB3-AB05-6B8563570BE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6BF28-317C-94AA-89A9-12332F68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A6232-B1FF-9C31-8BEA-68115C94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70-3CEE-4D3B-B9CE-262F12BD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00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CB2CF8-CC65-8C64-BA37-EBE866677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3940C5-6FC3-7113-FA48-F096B5C1B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E22FC-9D98-151B-B4A8-7323AFCC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38F-22A5-4CB3-AB05-6B8563570BE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74BCB-3FD2-D7DF-60CD-4FBBE5DF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61D9A-C7E0-B9A4-1AC0-83FEBFD5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70-3CEE-4D3B-B9CE-262F12BD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8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5370-8725-07C7-CBD5-C8BACE62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7E2DC-1DE9-F504-3DCB-9146578F6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CFA02-529A-D8D9-E6AB-0A2E4BDF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38F-22A5-4CB3-AB05-6B8563570BE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A6BB1-67B5-B6FC-A5E2-4D480B4E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9AF2E-9AF7-0616-7BE1-46F04E13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70-3CEE-4D3B-B9CE-262F12BD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3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15EA8-39E2-B4EF-599C-BAAC91FC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F37C52-377F-4DFB-8F5F-7D116683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F70C3-5DDF-341B-9A45-781F4C40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38F-22A5-4CB3-AB05-6B8563570BE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4011A-6025-D2AD-E38E-70A5FFAD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17F94-AA28-7BFF-15E3-EEBAEF6B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70-3CEE-4D3B-B9CE-262F12BD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01A55-998E-D5AD-8B54-4F8B9E10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A8B4F-CD6F-405A-8987-17B9B2E73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737004-5F6F-8794-5093-A2B20C88A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284D3F-BCAF-898F-07AC-D0F95189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38F-22A5-4CB3-AB05-6B8563570BE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2A76AC-8271-4656-40CC-89B2CB15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A57782-9433-92D3-743D-26CD4D03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70-3CEE-4D3B-B9CE-262F12BD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9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9E644-EDA5-65C7-B58F-77F1342C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3BE4CD-07FA-1CB7-D2F3-64ED50A7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C423D4-EBA4-3B31-345F-36A08EAE1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18F7D3-46C8-DEAE-8BD7-F1DA716D8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D0796-67DE-968C-596D-F40E3EC77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F928AE-51D3-5377-8FC1-D9AC6AE6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38F-22A5-4CB3-AB05-6B8563570BE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352D69-1368-E717-60BA-410D140C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E57FDD-F6E6-04E2-271B-18F0EB66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70-3CEE-4D3B-B9CE-262F12BD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BF3FE-BFD7-56BF-EB46-B1A17752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949766-EB6C-ACBE-0036-06032FAE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38F-22A5-4CB3-AB05-6B8563570BE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109F92-2BCF-5100-E1E2-7E907E88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B57775-4584-37AD-3E17-A21F7C21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70-3CEE-4D3B-B9CE-262F12BD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0F7A6-C332-60EE-F14B-3EE42B55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38F-22A5-4CB3-AB05-6B8563570BE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0AFE8A-BA28-CD50-113B-08B029AF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32F666-42B9-E987-2268-E5A3FC64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70-3CEE-4D3B-B9CE-262F12BD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3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A60CE-E9AF-B8CC-2CC9-C6D803D9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AB2FE-00CC-C5E6-223F-2D0FD8E1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12839-3C72-B630-3DF9-3537DE070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78AA99-CC9D-1AAA-A9F3-DACA7116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38F-22A5-4CB3-AB05-6B8563570BE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103F8-E5B1-13D5-3B75-05FE173D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5B9CF-C686-A62E-9C76-7F834E6F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70-3CEE-4D3B-B9CE-262F12BD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9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F03F9-D809-189A-E487-7FA5C67A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1EF823-A027-3A12-1220-625EAFC47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E5B363-6944-21B2-1E46-DCFC422EE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EA29D-B41A-1A29-CC4D-8C4484E0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F38F-22A5-4CB3-AB05-6B8563570BE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6A531-85C0-5944-6D3E-25BECCBE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48C96-1492-0BB9-426E-618CA763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70-3CEE-4D3B-B9CE-262F12BD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7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79CF5A-A845-47C7-6016-24D0C320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13B3B-D8D5-6107-7927-90513EA1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0A92E-D87A-B906-0888-E3CEF8ACA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0F38F-22A5-4CB3-AB05-6B8563570BE4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4E3EB-54FE-4911-CAD3-1B7BBD8F7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E5B18-CED8-1D54-9247-D0DA2828C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4570-3CEE-4D3B-B9CE-262F12BDD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3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00BA2AC-CA9A-8C83-0231-CA05543B3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91406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485422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98229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62416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891069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552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 FTP, SCP, Telnet, SSH, etc..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9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1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9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5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6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3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03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11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60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종찬 서</dc:creator>
  <cp:lastModifiedBy>종찬 서</cp:lastModifiedBy>
  <cp:revision>2</cp:revision>
  <dcterms:created xsi:type="dcterms:W3CDTF">2023-07-23T10:03:49Z</dcterms:created>
  <dcterms:modified xsi:type="dcterms:W3CDTF">2023-07-23T17:44:20Z</dcterms:modified>
</cp:coreProperties>
</file>