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2" autoAdjust="0"/>
    <p:restoredTop sz="94660"/>
  </p:normalViewPr>
  <p:slideViewPr>
    <p:cSldViewPr snapToGrid="0">
      <p:cViewPr>
        <p:scale>
          <a:sx n="66" d="100"/>
          <a:sy n="66" d="100"/>
        </p:scale>
        <p:origin x="-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4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1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5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2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3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93B9-DD8E-459F-B39F-A94C5F4431B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6CF6-6A35-4880-ABC2-C74B22F67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8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A43274C-D927-4F2A-9424-BA0018C1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16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FB6F57-4B72-47C3-A37B-B0810931C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000"/>
            <a:ext cx="2160000" cy="16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034E52-3B6D-4812-9574-446FBD461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0"/>
            <a:ext cx="2160000" cy="16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03D150-1201-46CC-ADA2-5EE20E6F0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000"/>
            <a:ext cx="2160000" cy="16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6F9FD8-EE5C-445C-870D-B2C80C264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19" y="0"/>
            <a:ext cx="2160000" cy="16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33BD1DD-46F9-43FF-B780-CBAC6FAF1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19" y="1620000"/>
            <a:ext cx="2160000" cy="16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44C624B-41C1-4A46-BDC4-00774A126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19" y="3618000"/>
            <a:ext cx="2160000" cy="162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29C153C-A0B2-49A6-B7AD-4C6529938B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19" y="5238000"/>
            <a:ext cx="2160000" cy="16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C1C62F9-CBD8-4B6E-B5DB-729AE349BB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0"/>
            <a:ext cx="2160000" cy="162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D7D5A88-757C-4821-B463-BA2D37A5B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1620000"/>
            <a:ext cx="2160000" cy="162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C361AA-8AC9-4208-A1C4-642C58DC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3618000"/>
            <a:ext cx="2160000" cy="162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E481F4C-C15B-4ED0-AA3A-CB32D33724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5232545"/>
            <a:ext cx="2160000" cy="162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F052418-8B5D-447B-80B9-06B19C0640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73" y="0"/>
            <a:ext cx="2160000" cy="162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23108D3-257E-423A-8F30-47803EEF8E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73" y="1620000"/>
            <a:ext cx="2160000" cy="162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5C2DCF7-F595-47D2-B741-D08D382F60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73" y="3618000"/>
            <a:ext cx="2160000" cy="162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C88DF49-0D5E-4894-BE4E-6A7DD58628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73" y="5238000"/>
            <a:ext cx="2160000" cy="16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B6766-16DE-B382-937E-51710DB00890}"/>
              </a:ext>
            </a:extLst>
          </p:cNvPr>
          <p:cNvSpPr txBox="1"/>
          <p:nvPr/>
        </p:nvSpPr>
        <p:spPr>
          <a:xfrm>
            <a:off x="2469792" y="3188826"/>
            <a:ext cx="223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S(t)</a:t>
            </a:r>
            <a:r>
              <a:rPr lang="ko-KR" altLang="en-US" dirty="0"/>
              <a:t>를 </a:t>
            </a:r>
            <a:r>
              <a:rPr lang="ko-KR" altLang="en-US" dirty="0" err="1"/>
              <a:t>로우패스</a:t>
            </a:r>
            <a:r>
              <a:rPr lang="en-US" altLang="ko-KR" dirty="0"/>
              <a:t>, </a:t>
            </a:r>
            <a:r>
              <a:rPr lang="ko-KR" altLang="en-US" dirty="0"/>
              <a:t>하이패스 통과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A6FE5-D940-B0C2-0170-2E4958A78E87}"/>
              </a:ext>
            </a:extLst>
          </p:cNvPr>
          <p:cNvSpPr txBox="1"/>
          <p:nvPr/>
        </p:nvSpPr>
        <p:spPr>
          <a:xfrm>
            <a:off x="4832508" y="3194613"/>
            <a:ext cx="318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S(t)</a:t>
            </a:r>
            <a:r>
              <a:rPr lang="ko-KR" altLang="en-US" dirty="0"/>
              <a:t>를 </a:t>
            </a:r>
            <a:r>
              <a:rPr lang="ko-KR" altLang="en-US" dirty="0" err="1"/>
              <a:t>로우패스</a:t>
            </a:r>
            <a:r>
              <a:rPr lang="en-US" altLang="ko-KR" dirty="0"/>
              <a:t>, </a:t>
            </a:r>
            <a:r>
              <a:rPr lang="ko-KR" altLang="en-US" dirty="0"/>
              <a:t>하이패스 통과 결과에 </a:t>
            </a:r>
            <a:r>
              <a:rPr lang="ko-KR" altLang="en-US" dirty="0" err="1"/>
              <a:t>로컬오실레이터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3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21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jangwon</dc:creator>
  <cp:lastModifiedBy>seo jangwon</cp:lastModifiedBy>
  <cp:revision>3</cp:revision>
  <cp:lastPrinted>2021-06-19T02:55:05Z</cp:lastPrinted>
  <dcterms:created xsi:type="dcterms:W3CDTF">2021-06-19T02:41:13Z</dcterms:created>
  <dcterms:modified xsi:type="dcterms:W3CDTF">2023-06-16T13:19:13Z</dcterms:modified>
</cp:coreProperties>
</file>