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906000" type="A4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61" d="100"/>
          <a:sy n="61" d="100"/>
        </p:scale>
        <p:origin x="581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0D7B9-8102-4CA2-AA35-CE2E5CCF566D}" type="datetimeFigureOut">
              <a:rPr lang="ko-KR" altLang="en-US" smtClean="0"/>
              <a:t>2021-06-06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5F7-703D-4442-8160-0A6A86C610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838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0D7B9-8102-4CA2-AA35-CE2E5CCF566D}" type="datetimeFigureOut">
              <a:rPr lang="ko-KR" altLang="en-US" smtClean="0"/>
              <a:t>2021-06-06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5F7-703D-4442-8160-0A6A86C610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1150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0D7B9-8102-4CA2-AA35-CE2E5CCF566D}" type="datetimeFigureOut">
              <a:rPr lang="ko-KR" altLang="en-US" smtClean="0"/>
              <a:t>2021-06-06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5F7-703D-4442-8160-0A6A86C610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8787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0D7B9-8102-4CA2-AA35-CE2E5CCF566D}" type="datetimeFigureOut">
              <a:rPr lang="ko-KR" altLang="en-US" smtClean="0"/>
              <a:t>2021-06-06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5F7-703D-4442-8160-0A6A86C610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549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0D7B9-8102-4CA2-AA35-CE2E5CCF566D}" type="datetimeFigureOut">
              <a:rPr lang="ko-KR" altLang="en-US" smtClean="0"/>
              <a:t>2021-06-06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5F7-703D-4442-8160-0A6A86C610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2699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0D7B9-8102-4CA2-AA35-CE2E5CCF566D}" type="datetimeFigureOut">
              <a:rPr lang="ko-KR" altLang="en-US" smtClean="0"/>
              <a:t>2021-06-06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5F7-703D-4442-8160-0A6A86C610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6435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0D7B9-8102-4CA2-AA35-CE2E5CCF566D}" type="datetimeFigureOut">
              <a:rPr lang="ko-KR" altLang="en-US" smtClean="0"/>
              <a:t>2021-06-06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5F7-703D-4442-8160-0A6A86C610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4721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0D7B9-8102-4CA2-AA35-CE2E5CCF566D}" type="datetimeFigureOut">
              <a:rPr lang="ko-KR" altLang="en-US" smtClean="0"/>
              <a:t>2021-06-06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5F7-703D-4442-8160-0A6A86C610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9296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0D7B9-8102-4CA2-AA35-CE2E5CCF566D}" type="datetimeFigureOut">
              <a:rPr lang="ko-KR" altLang="en-US" smtClean="0"/>
              <a:t>2021-06-06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5F7-703D-4442-8160-0A6A86C610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0216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0D7B9-8102-4CA2-AA35-CE2E5CCF566D}" type="datetimeFigureOut">
              <a:rPr lang="ko-KR" altLang="en-US" smtClean="0"/>
              <a:t>2021-06-06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5F7-703D-4442-8160-0A6A86C610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8033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0D7B9-8102-4CA2-AA35-CE2E5CCF566D}" type="datetimeFigureOut">
              <a:rPr lang="ko-KR" altLang="en-US" smtClean="0"/>
              <a:t>2021-06-06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5F7-703D-4442-8160-0A6A86C610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8311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A0D7B9-8102-4CA2-AA35-CE2E5CCF566D}" type="datetimeFigureOut">
              <a:rPr lang="ko-KR" altLang="en-US" smtClean="0"/>
              <a:t>2021-06-06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6E55F7-703D-4442-8160-0A6A86C610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4045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13" Type="http://schemas.openxmlformats.org/officeDocument/2006/relationships/image" Target="../media/image12.jp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12" Type="http://schemas.openxmlformats.org/officeDocument/2006/relationships/image" Target="../media/image11.jpg"/><Relationship Id="rId17" Type="http://schemas.openxmlformats.org/officeDocument/2006/relationships/image" Target="../media/image16.jpg"/><Relationship Id="rId2" Type="http://schemas.openxmlformats.org/officeDocument/2006/relationships/image" Target="../media/image1.jpg"/><Relationship Id="rId16" Type="http://schemas.openxmlformats.org/officeDocument/2006/relationships/image" Target="../media/image15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11" Type="http://schemas.openxmlformats.org/officeDocument/2006/relationships/image" Target="../media/image10.jpg"/><Relationship Id="rId5" Type="http://schemas.openxmlformats.org/officeDocument/2006/relationships/image" Target="../media/image4.jpg"/><Relationship Id="rId15" Type="http://schemas.openxmlformats.org/officeDocument/2006/relationships/image" Target="../media/image14.jpg"/><Relationship Id="rId10" Type="http://schemas.openxmlformats.org/officeDocument/2006/relationships/image" Target="../media/image9.jpg"/><Relationship Id="rId4" Type="http://schemas.openxmlformats.org/officeDocument/2006/relationships/image" Target="../media/image3.jpg"/><Relationship Id="rId9" Type="http://schemas.openxmlformats.org/officeDocument/2006/relationships/image" Target="../media/image8.jpg"/><Relationship Id="rId14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FAB103A-FB59-48D5-90DB-45F0ECE1DA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5953" y="4389"/>
            <a:ext cx="2160000" cy="1620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4140984-7F23-42A4-925E-E74BA6565D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5951" y="1624389"/>
            <a:ext cx="2160000" cy="16200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CF4B690-6D14-4761-8B95-A964312E7E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32049" y="4389"/>
            <a:ext cx="2160000" cy="16200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6894BF9-1791-4D81-AD62-C30B3001598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32047" y="1628420"/>
            <a:ext cx="2160000" cy="16200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E118CB72-BB76-41EF-8F28-4544355A33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3252451"/>
            <a:ext cx="2160000" cy="162000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AC111365-382D-4777-8C8A-213FBD61F4F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872451"/>
            <a:ext cx="2160000" cy="162000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72A72635-6EB8-4DE2-8719-405BFC30F3B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49000" y="3252451"/>
            <a:ext cx="2160000" cy="162000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E930119D-CFB8-48BA-8F1B-C9FB08EFA53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49000" y="4872451"/>
            <a:ext cx="2160000" cy="162000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532177DE-CD32-4F07-942C-5EAF4F1FBA1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98000" y="3252451"/>
            <a:ext cx="2160000" cy="162000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03DD385D-8731-416B-BD14-98DAAB6829F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98000" y="4872451"/>
            <a:ext cx="2160000" cy="1620000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6CF6ED02-D27D-470E-ADBF-FA1E3530BBA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500513"/>
            <a:ext cx="2160000" cy="1620000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4F2DD25A-CE8C-47E8-8886-0D228924B08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8120513"/>
            <a:ext cx="2160000" cy="1620000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CFE87EFF-997A-4AB8-A3B3-CC3A0DCECB7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49000" y="6492451"/>
            <a:ext cx="2160000" cy="1620000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D3991251-2048-415D-8D6D-5E548A0025E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49000" y="8120513"/>
            <a:ext cx="2160000" cy="1620000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FCA5761B-3015-480E-9537-A416085F9E8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98000" y="6492451"/>
            <a:ext cx="2160000" cy="1620000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8747ED46-9A26-4F7A-8B0B-2528FFE4CE11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98000" y="8120513"/>
            <a:ext cx="2160000" cy="16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0504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151</TotalTime>
  <Words>0</Words>
  <Application>Microsoft Office PowerPoint</Application>
  <PresentationFormat>A4 용지(210x297mm)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seo jangwon</dc:creator>
  <cp:lastModifiedBy>seo jangwon</cp:lastModifiedBy>
  <cp:revision>8</cp:revision>
  <cp:lastPrinted>2021-06-04T19:57:57Z</cp:lastPrinted>
  <dcterms:created xsi:type="dcterms:W3CDTF">2021-06-03T12:37:15Z</dcterms:created>
  <dcterms:modified xsi:type="dcterms:W3CDTF">2021-06-06T13:44:56Z</dcterms:modified>
</cp:coreProperties>
</file>