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3" r:id="rId7"/>
    <p:sldId id="265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>
      <p:cViewPr varScale="1">
        <p:scale>
          <a:sx n="109" d="100"/>
          <a:sy n="109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PROJECT “J”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관련 </a:t>
            </a:r>
            <a:r>
              <a:rPr lang="en-US" altLang="ko-KR" dirty="0" err="1" smtClean="0"/>
              <a:t>ppt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12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 </a:t>
            </a:r>
            <a:r>
              <a:rPr lang="ko-KR" altLang="en-US" dirty="0"/>
              <a:t>근처 음식점 추천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제주 관광정보</a:t>
            </a:r>
            <a:endParaRPr lang="en-US" altLang="ko-KR" sz="1200" dirty="0" smtClean="0"/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(With </a:t>
            </a:r>
            <a:r>
              <a:rPr lang="ko-KR" altLang="en-US" sz="1200" dirty="0" smtClean="0"/>
              <a:t>공공데이터 </a:t>
            </a:r>
            <a:r>
              <a:rPr lang="en-US" altLang="ko-KR" sz="1200" dirty="0" smtClean="0"/>
              <a:t>3.0)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3451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1 </a:t>
            </a:r>
            <a:r>
              <a:rPr lang="ko-KR" altLang="en-US" sz="1800" dirty="0" err="1" smtClean="0"/>
              <a:t>인트로</a:t>
            </a:r>
            <a:r>
              <a:rPr lang="ko-KR" altLang="en-US" sz="1800" dirty="0" smtClean="0"/>
              <a:t> 및 목록</a:t>
            </a:r>
            <a:endParaRPr lang="en-US" altLang="ko-KR" sz="1800" dirty="0" smtClean="0"/>
          </a:p>
          <a:p>
            <a:r>
              <a:rPr lang="en-US" altLang="ko-KR" sz="1800" dirty="0" smtClean="0"/>
              <a:t>2 </a:t>
            </a:r>
            <a:r>
              <a:rPr lang="ko-KR" altLang="en-US" sz="1800" dirty="0" smtClean="0"/>
              <a:t>공통사항</a:t>
            </a:r>
            <a:endParaRPr lang="en-US" altLang="ko-KR" sz="1800" dirty="0" smtClean="0"/>
          </a:p>
          <a:p>
            <a:r>
              <a:rPr lang="en-US" altLang="ko-KR" sz="1800" dirty="0" smtClean="0"/>
              <a:t>3</a:t>
            </a:r>
            <a:r>
              <a:rPr lang="en-US" altLang="ko-KR" sz="1800" dirty="0"/>
              <a:t> MY STAMP</a:t>
            </a:r>
            <a:r>
              <a:rPr lang="en-US" altLang="ko-KR" sz="1800" dirty="0" smtClean="0"/>
              <a:t> </a:t>
            </a:r>
          </a:p>
          <a:p>
            <a:r>
              <a:rPr lang="en-US" altLang="ko-KR" sz="1800" dirty="0"/>
              <a:t>4 </a:t>
            </a:r>
            <a:r>
              <a:rPr lang="ko-KR" altLang="en-US" sz="1800" dirty="0" smtClean="0"/>
              <a:t>제주시 </a:t>
            </a:r>
            <a:r>
              <a:rPr lang="ko-KR" altLang="en-US" sz="1800" dirty="0"/>
              <a:t>문화축제현황 정보</a:t>
            </a:r>
            <a:endParaRPr lang="en-US" altLang="ko-KR" sz="1800" dirty="0" smtClean="0"/>
          </a:p>
          <a:p>
            <a:r>
              <a:rPr lang="en-US" altLang="ko-KR" sz="1800" dirty="0" smtClean="0"/>
              <a:t>5 </a:t>
            </a:r>
            <a:r>
              <a:rPr lang="ko-KR" altLang="en-US" sz="1800" dirty="0"/>
              <a:t>제주시 공연행사 </a:t>
            </a:r>
            <a:r>
              <a:rPr lang="ko-KR" altLang="en-US" sz="1800" dirty="0" smtClean="0"/>
              <a:t>정보</a:t>
            </a:r>
            <a:endParaRPr lang="en-US" altLang="ko-KR" sz="1800" dirty="0"/>
          </a:p>
          <a:p>
            <a:r>
              <a:rPr lang="en-US" altLang="ko-KR" sz="1800" dirty="0" smtClean="0"/>
              <a:t>6 </a:t>
            </a:r>
            <a:r>
              <a:rPr lang="ko-KR" altLang="en-US" sz="1800" dirty="0" smtClean="0"/>
              <a:t>제주특별자치도 </a:t>
            </a:r>
            <a:r>
              <a:rPr lang="ko-KR" altLang="en-US" sz="1800" dirty="0"/>
              <a:t>기상관측 정보</a:t>
            </a:r>
          </a:p>
          <a:p>
            <a:r>
              <a:rPr lang="en-US" altLang="ko-KR" sz="1800" dirty="0" smtClean="0"/>
              <a:t>7 </a:t>
            </a:r>
            <a:r>
              <a:rPr lang="ko-KR" altLang="en-US" sz="1800" dirty="0" smtClean="0"/>
              <a:t>제주 </a:t>
            </a:r>
            <a:r>
              <a:rPr lang="en-US" altLang="ko-KR" sz="1800" dirty="0"/>
              <a:t>HOT PLACE</a:t>
            </a:r>
          </a:p>
          <a:p>
            <a:r>
              <a:rPr lang="en-US" altLang="ko-KR" sz="1800" dirty="0" smtClean="0"/>
              <a:t>8 </a:t>
            </a:r>
            <a:r>
              <a:rPr lang="ko-KR" altLang="en-US" sz="1800" dirty="0" smtClean="0"/>
              <a:t>근처 </a:t>
            </a:r>
            <a:r>
              <a:rPr lang="ko-KR" altLang="en-US" sz="1800" dirty="0"/>
              <a:t>음식점 추천</a:t>
            </a:r>
          </a:p>
          <a:p>
            <a:r>
              <a:rPr lang="ko-KR" altLang="en-US" sz="1800" dirty="0" err="1" smtClean="0"/>
              <a:t>ㅇ</a:t>
            </a:r>
            <a:endParaRPr lang="en-US" altLang="ko-KR" sz="1800" dirty="0" smtClean="0"/>
          </a:p>
          <a:p>
            <a:r>
              <a:rPr lang="ko-KR" altLang="en-US" sz="1800" dirty="0" err="1" smtClean="0"/>
              <a:t>ㄹ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80237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err="1" smtClean="0"/>
              <a:t>인트로</a:t>
            </a:r>
            <a:r>
              <a:rPr lang="ko-KR" altLang="en-US" dirty="0" smtClean="0"/>
              <a:t> 및 목록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제주 관광정보</a:t>
            </a:r>
            <a:endParaRPr lang="en-US" altLang="ko-KR" sz="1200" dirty="0" smtClean="0"/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(With </a:t>
            </a:r>
            <a:r>
              <a:rPr lang="ko-KR" altLang="en-US" sz="1200" dirty="0" smtClean="0"/>
              <a:t>공공데이터 </a:t>
            </a:r>
            <a:r>
              <a:rPr lang="en-US" altLang="ko-KR" sz="1200" dirty="0" smtClean="0"/>
              <a:t>3.0)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635896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 </a:t>
            </a:r>
            <a:r>
              <a:rPr lang="en-US" altLang="ko-KR" sz="800" dirty="0" err="1" smtClean="0"/>
              <a:t>ui</a:t>
            </a:r>
            <a:r>
              <a:rPr lang="en-US" altLang="ko-KR" sz="800" dirty="0" smtClean="0"/>
              <a:t>(</a:t>
            </a:r>
            <a:r>
              <a:rPr lang="ko-KR" altLang="en-US" sz="800" dirty="0" err="1" smtClean="0"/>
              <a:t>밤낮판단</a:t>
            </a:r>
            <a:r>
              <a:rPr lang="ko-KR" altLang="en-US" sz="800" dirty="0" smtClean="0"/>
              <a:t> 및 위치 판단 배경</a:t>
            </a:r>
            <a:r>
              <a:rPr lang="en-US" altLang="ko-KR" sz="800" dirty="0" smtClean="0"/>
              <a:t>)</a:t>
            </a:r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 smtClean="0"/>
          </a:p>
          <a:p>
            <a:pPr algn="ctr"/>
            <a:endParaRPr lang="en-US" altLang="ko-KR" sz="800" dirty="0" smtClean="0"/>
          </a:p>
          <a:p>
            <a:pPr algn="ctr"/>
            <a:r>
              <a:rPr lang="en-US" altLang="ko-KR" sz="1200" dirty="0" smtClean="0"/>
              <a:t>----------------------------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MY STAMP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제주시 문화축제현황 정보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----------------------------</a:t>
            </a:r>
            <a:endParaRPr lang="en-US" altLang="ko-KR" sz="1200" dirty="0"/>
          </a:p>
          <a:p>
            <a:pPr algn="ctr"/>
            <a:r>
              <a:rPr lang="ko-KR" altLang="en-US" sz="1200" dirty="0"/>
              <a:t>제주시 </a:t>
            </a:r>
            <a:r>
              <a:rPr lang="ko-KR" altLang="en-US" sz="1200" dirty="0" smtClean="0"/>
              <a:t>공연행사 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 smtClean="0"/>
              <a:t>제주관광 </a:t>
            </a:r>
            <a:r>
              <a:rPr lang="en-US" altLang="ko-KR" sz="1200" dirty="0" err="1" smtClean="0"/>
              <a:t>ebook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 서비스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 smtClean="0"/>
              <a:t>제주특별자치도 기상관측 정보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 smtClean="0"/>
              <a:t>제주 </a:t>
            </a:r>
            <a:r>
              <a:rPr lang="en-US" altLang="ko-KR" sz="1200" dirty="0" smtClean="0"/>
              <a:t>HOT PLACE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 smtClean="0"/>
              <a:t>근처 음식점 추천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----------------------------</a:t>
            </a:r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1603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공통사항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6" y="1710990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 </a:t>
            </a:r>
            <a:r>
              <a:rPr lang="en-US" altLang="ko-KR" sz="800" dirty="0" err="1" smtClean="0"/>
              <a:t>ui</a:t>
            </a:r>
            <a:r>
              <a:rPr lang="en-US" altLang="ko-KR" sz="800" dirty="0" smtClean="0"/>
              <a:t>(</a:t>
            </a:r>
            <a:r>
              <a:rPr lang="ko-KR" altLang="en-US" sz="800" dirty="0" err="1" smtClean="0"/>
              <a:t>밤낮판단</a:t>
            </a:r>
            <a:r>
              <a:rPr lang="ko-KR" altLang="en-US" sz="800" dirty="0" smtClean="0"/>
              <a:t> 및 위치 판단 배경</a:t>
            </a:r>
            <a:r>
              <a:rPr lang="en-US" altLang="ko-KR" sz="800" dirty="0" smtClean="0"/>
              <a:t>)</a:t>
            </a:r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 smtClean="0"/>
          </a:p>
          <a:p>
            <a:pPr algn="ctr"/>
            <a:endParaRPr lang="en-US" altLang="ko-KR" sz="800" dirty="0" smtClean="0"/>
          </a:p>
          <a:p>
            <a:pPr lvl="2" algn="ctr"/>
            <a:r>
              <a:rPr lang="en-US" altLang="ko-KR" sz="700" dirty="0" smtClean="0"/>
              <a:t>----------------------------</a:t>
            </a:r>
            <a:endParaRPr lang="en-US" altLang="ko-KR" sz="700" dirty="0"/>
          </a:p>
          <a:p>
            <a:pPr lvl="2" algn="ctr"/>
            <a:r>
              <a:rPr lang="en-US" altLang="ko-KR" sz="700" dirty="0" smtClean="0"/>
              <a:t>MY STAMP</a:t>
            </a:r>
            <a:endParaRPr lang="en-US" altLang="ko-KR" sz="700" dirty="0"/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lvl="2" algn="ctr"/>
            <a:r>
              <a:rPr lang="ko-KR" altLang="en-US" sz="700" dirty="0"/>
              <a:t>제주시 문화축제현황 정보</a:t>
            </a:r>
            <a:endParaRPr lang="en-US" altLang="ko-KR" sz="700" dirty="0"/>
          </a:p>
          <a:p>
            <a:pPr lvl="2" algn="ctr"/>
            <a:r>
              <a:rPr lang="en-US" altLang="ko-KR" sz="700" dirty="0" smtClean="0"/>
              <a:t>----------------------------</a:t>
            </a:r>
            <a:endParaRPr lang="en-US" altLang="ko-KR" sz="700" dirty="0"/>
          </a:p>
          <a:p>
            <a:pPr lvl="2" algn="ctr"/>
            <a:r>
              <a:rPr lang="ko-KR" altLang="en-US" sz="700" dirty="0"/>
              <a:t>제주시 </a:t>
            </a:r>
            <a:r>
              <a:rPr lang="ko-KR" altLang="en-US" sz="700" dirty="0" smtClean="0"/>
              <a:t>공연행사 </a:t>
            </a:r>
            <a:r>
              <a:rPr lang="ko-KR" altLang="en-US" sz="700" dirty="0"/>
              <a:t>정보</a:t>
            </a:r>
            <a:endParaRPr lang="en-US" altLang="ko-KR" sz="700" dirty="0"/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lvl="2" algn="ctr"/>
            <a:r>
              <a:rPr lang="ko-KR" altLang="en-US" sz="700" dirty="0" smtClean="0"/>
              <a:t>제주관광 </a:t>
            </a:r>
            <a:r>
              <a:rPr lang="en-US" altLang="ko-KR" sz="700" dirty="0" err="1" smtClean="0"/>
              <a:t>ebook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정보 서비스</a:t>
            </a:r>
            <a:endParaRPr lang="en-US" altLang="ko-KR" sz="700" dirty="0"/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lvl="2" algn="ctr"/>
            <a:r>
              <a:rPr lang="ko-KR" altLang="en-US" sz="700" dirty="0" smtClean="0"/>
              <a:t>제주특별자치도 기상관측 정보</a:t>
            </a:r>
            <a:endParaRPr lang="en-US" altLang="ko-KR" sz="700" dirty="0"/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lvl="2" algn="ctr"/>
            <a:r>
              <a:rPr lang="ko-KR" altLang="en-US" sz="700" dirty="0" smtClean="0"/>
              <a:t>제주 </a:t>
            </a:r>
            <a:r>
              <a:rPr lang="en-US" altLang="ko-KR" sz="700" dirty="0" smtClean="0"/>
              <a:t>HOT PLACE</a:t>
            </a:r>
            <a:endParaRPr lang="en-US" altLang="ko-KR" sz="700" dirty="0"/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lvl="2" algn="ctr"/>
            <a:r>
              <a:rPr lang="ko-KR" altLang="en-US" sz="700" dirty="0" smtClean="0"/>
              <a:t>근처 음식점 추천</a:t>
            </a:r>
            <a:endParaRPr lang="en-US" altLang="ko-KR" sz="700" dirty="0"/>
          </a:p>
          <a:p>
            <a:pPr lvl="2" algn="ctr"/>
            <a:r>
              <a:rPr lang="en-US" altLang="ko-KR" sz="700" dirty="0" smtClean="0"/>
              <a:t>----------------------------</a:t>
            </a:r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5527414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+ </a:t>
            </a:r>
            <a:r>
              <a:rPr lang="ko-KR" altLang="en-US" sz="1100" dirty="0" smtClean="0"/>
              <a:t>어디서든지 화면 오른쪽으로 리스트 추가되게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1619672" y="2716296"/>
            <a:ext cx="1491988" cy="1800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37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MY STAMP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미</a:t>
            </a:r>
            <a:r>
              <a:rPr lang="ko-KR" altLang="en-US" sz="1200" dirty="0"/>
              <a:t>정</a:t>
            </a:r>
          </a:p>
        </p:txBody>
      </p:sp>
    </p:spTree>
    <p:extLst>
      <p:ext uri="{BB962C8B-B14F-4D97-AF65-F5344CB8AC3E}">
        <p14:creationId xmlns:p14="http://schemas.microsoft.com/office/powerpoint/2010/main" val="276802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 제주시 </a:t>
            </a:r>
            <a:r>
              <a:rPr lang="ko-KR" altLang="en-US" dirty="0"/>
              <a:t>문화축제현황 정보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631740" y="1988840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 smtClean="0"/>
              <a:t>정보입니다 </a:t>
            </a:r>
            <a:r>
              <a:rPr lang="ko-KR" altLang="en-US" sz="1200" dirty="0"/>
              <a:t>정보입니다 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정보입니다 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정보입니다 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정보입니다 </a:t>
            </a:r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상세보</a:t>
            </a:r>
            <a:r>
              <a:rPr lang="ko-KR" altLang="en-US" sz="1200" dirty="0"/>
              <a:t>기</a:t>
            </a:r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755576" y="2060848"/>
            <a:ext cx="201622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달력임</a:t>
            </a:r>
            <a:r>
              <a:rPr lang="en-US" altLang="ko-KR" sz="1100" dirty="0" smtClean="0"/>
              <a:t>]</a:t>
            </a:r>
          </a:p>
          <a:p>
            <a:pPr algn="ctr"/>
            <a:endParaRPr lang="en-US" altLang="ko-KR" sz="1100" dirty="0" smtClean="0"/>
          </a:p>
          <a:p>
            <a:pPr algn="ctr"/>
            <a:r>
              <a:rPr lang="en-US" altLang="ko-KR" sz="1100" dirty="0" smtClean="0"/>
              <a:t>1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2 3 4 5 6 7</a:t>
            </a:r>
          </a:p>
          <a:p>
            <a:pPr algn="ctr"/>
            <a:r>
              <a:rPr lang="en-US" altLang="ko-KR" sz="1100" dirty="0" smtClean="0"/>
              <a:t>8 9 0 1 2 3 4</a:t>
            </a:r>
          </a:p>
          <a:p>
            <a:pPr algn="ctr"/>
            <a:r>
              <a:rPr lang="en-US" altLang="ko-KR" sz="1100" dirty="0" smtClean="0"/>
              <a:t>5 6 7 8 9 0 1</a:t>
            </a:r>
          </a:p>
          <a:p>
            <a:pPr algn="ctr"/>
            <a:r>
              <a:rPr lang="en-US" altLang="ko-KR" sz="1100" dirty="0" smtClean="0"/>
              <a:t>. . .</a:t>
            </a:r>
          </a:p>
        </p:txBody>
      </p:sp>
      <p:sp>
        <p:nvSpPr>
          <p:cNvPr id="6" name="왼쪽 화살표 설명선 5"/>
          <p:cNvSpPr/>
          <p:nvPr/>
        </p:nvSpPr>
        <p:spPr>
          <a:xfrm>
            <a:off x="2627784" y="1700808"/>
            <a:ext cx="2088232" cy="1402218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댤력</a:t>
            </a:r>
            <a:r>
              <a:rPr lang="ko-KR" altLang="en-US" sz="1200" dirty="0" smtClean="0"/>
              <a:t> 안에 정보 </a:t>
            </a:r>
            <a:r>
              <a:rPr lang="ko-KR" altLang="en-US" sz="1200" dirty="0" err="1" smtClean="0"/>
              <a:t>있는날을</a:t>
            </a:r>
            <a:r>
              <a:rPr lang="ko-KR" altLang="en-US" sz="1200" dirty="0" smtClean="0"/>
              <a:t> 색상으로 표기 및 </a:t>
            </a:r>
            <a:r>
              <a:rPr lang="ko-KR" altLang="en-US" sz="1200" dirty="0" err="1" smtClean="0"/>
              <a:t>눌렀을때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7" name="왼쪽 화살표 설명선 6"/>
          <p:cNvSpPr/>
          <p:nvPr/>
        </p:nvSpPr>
        <p:spPr>
          <a:xfrm>
            <a:off x="2627784" y="3212976"/>
            <a:ext cx="2088232" cy="1402218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요기에 </a:t>
            </a:r>
            <a:r>
              <a:rPr lang="ko-KR" altLang="en-US" sz="1200" dirty="0" err="1" smtClean="0"/>
              <a:t>정보나옴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063788" y="4797152"/>
            <a:ext cx="1491988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화살표 설명선 8"/>
          <p:cNvSpPr/>
          <p:nvPr/>
        </p:nvSpPr>
        <p:spPr>
          <a:xfrm>
            <a:off x="2592261" y="4789334"/>
            <a:ext cx="2088232" cy="754146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상세보기로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724128" y="1988840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정보 제목</a:t>
            </a:r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정보내용</a:t>
            </a:r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관련 위치</a:t>
            </a:r>
            <a:r>
              <a:rPr lang="en-US" altLang="ko-KR" sz="1200" dirty="0" smtClean="0"/>
              <a:t>?</a:t>
            </a:r>
          </a:p>
          <a:p>
            <a:pPr algn="ctr"/>
            <a:r>
              <a:rPr lang="ko-KR" altLang="en-US" sz="1200" dirty="0" smtClean="0"/>
              <a:t>관련 링크</a:t>
            </a:r>
            <a:r>
              <a:rPr lang="en-US" altLang="ko-KR" sz="1200" dirty="0" smtClean="0"/>
              <a:t>?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42452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 </a:t>
            </a:r>
            <a:r>
              <a:rPr lang="ko-KR" altLang="en-US" dirty="0"/>
              <a:t>제주시 공연행사 </a:t>
            </a:r>
            <a:r>
              <a:rPr lang="ko-KR" altLang="en-US" dirty="0" smtClean="0"/>
              <a:t>정보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631740" y="1988840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 smtClean="0"/>
              <a:t>정보입니다 </a:t>
            </a:r>
            <a:r>
              <a:rPr lang="ko-KR" altLang="en-US" sz="1200" dirty="0"/>
              <a:t>정보입니다 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정보입니다 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정보입니다 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정보입니다 </a:t>
            </a:r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상세보</a:t>
            </a:r>
            <a:r>
              <a:rPr lang="ko-KR" altLang="en-US" sz="1200" dirty="0"/>
              <a:t>기</a:t>
            </a:r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755576" y="2060848"/>
            <a:ext cx="201622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달력임</a:t>
            </a:r>
            <a:r>
              <a:rPr lang="en-US" altLang="ko-KR" sz="1100" dirty="0" smtClean="0"/>
              <a:t>]</a:t>
            </a:r>
          </a:p>
          <a:p>
            <a:pPr algn="ctr"/>
            <a:endParaRPr lang="en-US" altLang="ko-KR" sz="1100" dirty="0" smtClean="0"/>
          </a:p>
          <a:p>
            <a:pPr algn="ctr"/>
            <a:r>
              <a:rPr lang="en-US" altLang="ko-KR" sz="1100" dirty="0" smtClean="0"/>
              <a:t>1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2 3 4 5 6 7</a:t>
            </a:r>
          </a:p>
          <a:p>
            <a:pPr algn="ctr"/>
            <a:r>
              <a:rPr lang="en-US" altLang="ko-KR" sz="1100" dirty="0" smtClean="0"/>
              <a:t>8 9 0 1 2 3 4</a:t>
            </a:r>
          </a:p>
          <a:p>
            <a:pPr algn="ctr"/>
            <a:r>
              <a:rPr lang="en-US" altLang="ko-KR" sz="1100" dirty="0" smtClean="0"/>
              <a:t>5 6 7 8 9 0 1</a:t>
            </a:r>
          </a:p>
          <a:p>
            <a:pPr algn="ctr"/>
            <a:r>
              <a:rPr lang="en-US" altLang="ko-KR" sz="1100" dirty="0" smtClean="0"/>
              <a:t>. . .</a:t>
            </a:r>
          </a:p>
        </p:txBody>
      </p:sp>
      <p:sp>
        <p:nvSpPr>
          <p:cNvPr id="6" name="왼쪽 화살표 설명선 5"/>
          <p:cNvSpPr/>
          <p:nvPr/>
        </p:nvSpPr>
        <p:spPr>
          <a:xfrm>
            <a:off x="2627784" y="1700808"/>
            <a:ext cx="2088232" cy="1402218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댤력</a:t>
            </a:r>
            <a:r>
              <a:rPr lang="ko-KR" altLang="en-US" sz="1200" dirty="0" smtClean="0"/>
              <a:t> 안에 정보 </a:t>
            </a:r>
            <a:r>
              <a:rPr lang="ko-KR" altLang="en-US" sz="1200" dirty="0" err="1" smtClean="0"/>
              <a:t>있는날을</a:t>
            </a:r>
            <a:r>
              <a:rPr lang="ko-KR" altLang="en-US" sz="1200" dirty="0" smtClean="0"/>
              <a:t> 색상으로 표기 및 </a:t>
            </a:r>
            <a:r>
              <a:rPr lang="ko-KR" altLang="en-US" sz="1200" dirty="0" err="1" smtClean="0"/>
              <a:t>눌렀을때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7" name="왼쪽 화살표 설명선 6"/>
          <p:cNvSpPr/>
          <p:nvPr/>
        </p:nvSpPr>
        <p:spPr>
          <a:xfrm>
            <a:off x="2627784" y="3212976"/>
            <a:ext cx="2088232" cy="1402218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요기에 </a:t>
            </a:r>
            <a:r>
              <a:rPr lang="ko-KR" altLang="en-US" sz="1200" dirty="0" err="1" smtClean="0"/>
              <a:t>정보나옴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063788" y="4797152"/>
            <a:ext cx="1491988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화살표 설명선 8"/>
          <p:cNvSpPr/>
          <p:nvPr/>
        </p:nvSpPr>
        <p:spPr>
          <a:xfrm>
            <a:off x="2592261" y="4789334"/>
            <a:ext cx="2088232" cy="754146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상세보기로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724128" y="1988840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정보 제목</a:t>
            </a:r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정보내용</a:t>
            </a:r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관련 위치</a:t>
            </a:r>
            <a:r>
              <a:rPr lang="en-US" altLang="ko-KR" sz="1200" dirty="0" smtClean="0"/>
              <a:t>?</a:t>
            </a:r>
          </a:p>
          <a:p>
            <a:pPr algn="ctr"/>
            <a:r>
              <a:rPr lang="ko-KR" altLang="en-US" sz="1200" dirty="0" smtClean="0"/>
              <a:t>관련 링크</a:t>
            </a:r>
            <a:r>
              <a:rPr lang="en-US" altLang="ko-KR" sz="1200" dirty="0" smtClean="0"/>
              <a:t>?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5879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 </a:t>
            </a:r>
            <a:r>
              <a:rPr lang="ko-KR" altLang="en-US" dirty="0"/>
              <a:t>제주특별자치도 기상관측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제주 관광정보</a:t>
            </a:r>
            <a:endParaRPr lang="en-US" altLang="ko-KR" sz="1200" dirty="0" smtClean="0"/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(With </a:t>
            </a:r>
            <a:r>
              <a:rPr lang="ko-KR" altLang="en-US" sz="1200" dirty="0" smtClean="0"/>
              <a:t>공공데이터 </a:t>
            </a:r>
            <a:r>
              <a:rPr lang="en-US" altLang="ko-KR" sz="1200" dirty="0" smtClean="0"/>
              <a:t>3.0)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3451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 </a:t>
            </a:r>
            <a:r>
              <a:rPr lang="ko-KR" altLang="en-US" dirty="0"/>
              <a:t>제주 </a:t>
            </a:r>
            <a:r>
              <a:rPr lang="en-US" altLang="ko-KR" dirty="0"/>
              <a:t>HOT PLACE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제주 관광정보</a:t>
            </a:r>
            <a:endParaRPr lang="en-US" altLang="ko-KR" sz="1200" dirty="0" smtClean="0"/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(With </a:t>
            </a:r>
            <a:r>
              <a:rPr lang="ko-KR" altLang="en-US" sz="1200" dirty="0" smtClean="0"/>
              <a:t>공공데이터 </a:t>
            </a:r>
            <a:r>
              <a:rPr lang="en-US" altLang="ko-KR" sz="1200" dirty="0" smtClean="0"/>
              <a:t>3.0)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3451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285</Words>
  <Application>Microsoft Office PowerPoint</Application>
  <PresentationFormat>화면 슬라이드 쇼(4:3)</PresentationFormat>
  <Paragraphs>136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PROJECT “J”</vt:lpstr>
      <vt:lpstr>목차</vt:lpstr>
      <vt:lpstr>1 인트로 및 목록</vt:lpstr>
      <vt:lpstr>2 공통사항</vt:lpstr>
      <vt:lpstr>3 MY STAMP</vt:lpstr>
      <vt:lpstr>4 제주시 문화축제현황 정보</vt:lpstr>
      <vt:lpstr>5 제주시 공연행사 정보</vt:lpstr>
      <vt:lpstr>6 제주특별자치도 기상관측 정보</vt:lpstr>
      <vt:lpstr>7 제주 HOT PLACE</vt:lpstr>
      <vt:lpstr>8 근처 음식점 추천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“J”</dc:title>
  <dc:creator>Microsoft Corporation</dc:creator>
  <cp:lastModifiedBy>11</cp:lastModifiedBy>
  <cp:revision>23</cp:revision>
  <dcterms:created xsi:type="dcterms:W3CDTF">2006-10-05T04:04:58Z</dcterms:created>
  <dcterms:modified xsi:type="dcterms:W3CDTF">2017-06-04T00:41:49Z</dcterms:modified>
</cp:coreProperties>
</file>