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59" r:id="rId8"/>
    <p:sldId id="263" r:id="rId9"/>
    <p:sldId id="265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>
      <p:cViewPr varScale="1">
        <p:scale>
          <a:sx n="109" d="100"/>
          <a:sy n="109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“J”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관련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/>
              <a:t>제주특별자치도 기상관측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날씨정보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4193341"/>
            <a:ext cx="2345717" cy="127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" y="2631410"/>
            <a:ext cx="2345717" cy="14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왼쪽 화살표 설명선 5"/>
          <p:cNvSpPr/>
          <p:nvPr/>
        </p:nvSpPr>
        <p:spPr>
          <a:xfrm>
            <a:off x="3059832" y="2674854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제주도 오늘의 상세날씨와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3059832" y="4177345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제주도 주간날씨를 한번에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/>
              <a:t>제주 </a:t>
            </a:r>
            <a:r>
              <a:rPr lang="en-US" altLang="ko-KR" dirty="0"/>
              <a:t>HOT PLACE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97714" y="2456892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제주목관아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7714" y="2888940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주상절리</a:t>
            </a:r>
            <a:r>
              <a:rPr lang="ko-KR" altLang="en-US" sz="1200"/>
              <a:t>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97714" y="3320988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ㅁㄴㅇㄹ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97714" y="3832096"/>
            <a:ext cx="122413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ㅂㅈㄷㄱ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491111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2960948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397709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23" y="3832096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 </a:t>
            </a:r>
            <a:r>
              <a:rPr lang="ko-KR" altLang="en-US" dirty="0"/>
              <a:t>근처 음식점 추천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/>
              <a:t>ㅁㅁㅁ식당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ㅇㅇㅇ식당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ㄹㄹㄹ식당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ㅎㅎㅎ식당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ㅌㅌㅌ식당</a:t>
            </a:r>
            <a:endParaRPr lang="en-US" altLang="ko-KR" sz="1200" dirty="0" smtClean="0"/>
          </a:p>
        </p:txBody>
      </p:sp>
      <p:sp>
        <p:nvSpPr>
          <p:cNvPr id="4" name="왼쪽 화살표 설명선 3"/>
          <p:cNvSpPr/>
          <p:nvPr/>
        </p:nvSpPr>
        <p:spPr>
          <a:xfrm>
            <a:off x="3082969" y="1972609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데이터 비교가 된다면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GPS</a:t>
            </a:r>
            <a:r>
              <a:rPr lang="ko-KR" altLang="en-US" sz="1200" dirty="0" smtClean="0"/>
              <a:t>받아와서  </a:t>
            </a:r>
            <a:r>
              <a:rPr lang="en-US" altLang="ko-KR" sz="1200" dirty="0" smtClean="0"/>
              <a:t>? 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근처 지점 목록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835696" y="278092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상세보기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35696" y="321297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상세보기</a:t>
            </a:r>
            <a:endParaRPr lang="en-US" altLang="ko-KR" sz="11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35696" y="356296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상세보기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835696" y="39330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상세보기</a:t>
            </a:r>
            <a:endParaRPr lang="en-US" altLang="ko-KR" sz="11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35696" y="429309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상세보기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3345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 </a:t>
            </a:r>
            <a:r>
              <a:rPr lang="ko-KR" altLang="en-US" sz="1800" dirty="0" err="1" smtClean="0"/>
              <a:t>인트로</a:t>
            </a:r>
            <a:r>
              <a:rPr lang="ko-KR" altLang="en-US" sz="1800" dirty="0" smtClean="0"/>
              <a:t> 및 </a:t>
            </a:r>
            <a:r>
              <a:rPr lang="ko-KR" altLang="en-US" sz="1800" dirty="0" smtClean="0"/>
              <a:t>목록</a:t>
            </a:r>
            <a:endParaRPr lang="en-US" altLang="ko-KR" sz="1800" dirty="0" smtClean="0"/>
          </a:p>
          <a:p>
            <a:r>
              <a:rPr lang="en-US" altLang="ko-KR" sz="1800" dirty="0" smtClean="0"/>
              <a:t>1-1 </a:t>
            </a:r>
            <a:r>
              <a:rPr lang="ko-KR" altLang="en-US" sz="1800" dirty="0" smtClean="0"/>
              <a:t>로그인화면</a:t>
            </a:r>
            <a:endParaRPr lang="en-US" altLang="ko-KR" sz="1800" dirty="0" smtClean="0"/>
          </a:p>
          <a:p>
            <a:r>
              <a:rPr lang="en-US" altLang="ko-KR" sz="1800" dirty="0" smtClean="0"/>
              <a:t>1-2 </a:t>
            </a:r>
            <a:r>
              <a:rPr lang="ko-KR" altLang="en-US" sz="1800" dirty="0" smtClean="0"/>
              <a:t>회원가입</a:t>
            </a:r>
            <a:endParaRPr lang="en-US" altLang="ko-KR" sz="1800" dirty="0" smtClean="0"/>
          </a:p>
          <a:p>
            <a:r>
              <a:rPr lang="en-US" altLang="ko-KR" sz="1800" dirty="0" smtClean="0"/>
              <a:t>1-3 </a:t>
            </a:r>
            <a:endParaRPr lang="en-US" altLang="ko-KR" sz="1800" dirty="0" smtClean="0"/>
          </a:p>
          <a:p>
            <a:r>
              <a:rPr lang="en-US" altLang="ko-KR" sz="1800" dirty="0" smtClean="0"/>
              <a:t>2 </a:t>
            </a:r>
            <a:r>
              <a:rPr lang="ko-KR" altLang="en-US" sz="1800" dirty="0" smtClean="0"/>
              <a:t>공통사항</a:t>
            </a:r>
            <a:endParaRPr lang="en-US" altLang="ko-KR" sz="1800" dirty="0" smtClean="0"/>
          </a:p>
          <a:p>
            <a:r>
              <a:rPr lang="en-US" altLang="ko-KR" sz="1800" dirty="0" smtClean="0"/>
              <a:t>3</a:t>
            </a:r>
            <a:r>
              <a:rPr lang="en-US" altLang="ko-KR" sz="1800" dirty="0"/>
              <a:t> MY STAMP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/>
              <a:t>4 </a:t>
            </a:r>
            <a:r>
              <a:rPr lang="ko-KR" altLang="en-US" sz="1800" dirty="0" smtClean="0"/>
              <a:t>제주시 </a:t>
            </a:r>
            <a:r>
              <a:rPr lang="ko-KR" altLang="en-US" sz="1800" dirty="0"/>
              <a:t>문화축제현황 정보</a:t>
            </a:r>
            <a:endParaRPr lang="en-US" altLang="ko-KR" sz="1800" dirty="0" smtClean="0"/>
          </a:p>
          <a:p>
            <a:r>
              <a:rPr lang="en-US" altLang="ko-KR" sz="1800" dirty="0" smtClean="0"/>
              <a:t>5 </a:t>
            </a:r>
            <a:r>
              <a:rPr lang="ko-KR" altLang="en-US" sz="1800" dirty="0"/>
              <a:t>제주시 공연행사 </a:t>
            </a:r>
            <a:r>
              <a:rPr lang="ko-KR" altLang="en-US" sz="1800" dirty="0" smtClean="0"/>
              <a:t>정보</a:t>
            </a:r>
            <a:endParaRPr lang="en-US" altLang="ko-KR" sz="1800" dirty="0"/>
          </a:p>
          <a:p>
            <a:r>
              <a:rPr lang="en-US" altLang="ko-KR" sz="1800" dirty="0" smtClean="0"/>
              <a:t>6 </a:t>
            </a:r>
            <a:r>
              <a:rPr lang="ko-KR" altLang="en-US" sz="1800" dirty="0" smtClean="0"/>
              <a:t>제주특별자치도 </a:t>
            </a:r>
            <a:r>
              <a:rPr lang="ko-KR" altLang="en-US" sz="1800" dirty="0"/>
              <a:t>기상관측 정보</a:t>
            </a:r>
          </a:p>
          <a:p>
            <a:r>
              <a:rPr lang="en-US" altLang="ko-KR" sz="1800" dirty="0" smtClean="0"/>
              <a:t>7 </a:t>
            </a:r>
            <a:r>
              <a:rPr lang="ko-KR" altLang="en-US" sz="1800" dirty="0" smtClean="0"/>
              <a:t>제주 </a:t>
            </a:r>
            <a:r>
              <a:rPr lang="en-US" altLang="ko-KR" sz="1800" dirty="0"/>
              <a:t>HOT PLACE</a:t>
            </a:r>
          </a:p>
          <a:p>
            <a:r>
              <a:rPr lang="en-US" altLang="ko-KR" sz="1800" dirty="0" smtClean="0"/>
              <a:t>8 </a:t>
            </a:r>
            <a:r>
              <a:rPr lang="ko-KR" altLang="en-US" sz="1800" dirty="0" smtClean="0"/>
              <a:t>근처 </a:t>
            </a:r>
            <a:r>
              <a:rPr lang="ko-KR" altLang="en-US" sz="1800" dirty="0"/>
              <a:t>음식점 추천</a:t>
            </a:r>
          </a:p>
          <a:p>
            <a:r>
              <a:rPr lang="ko-KR" altLang="en-US" sz="1800" dirty="0" err="1" smtClean="0"/>
              <a:t>ㅇ</a:t>
            </a:r>
            <a:endParaRPr lang="en-US" altLang="ko-KR" sz="1800" dirty="0" smtClean="0"/>
          </a:p>
          <a:p>
            <a:r>
              <a:rPr lang="ko-KR" altLang="en-US" sz="1800" dirty="0" err="1" smtClean="0"/>
              <a:t>ㄹ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023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및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MY STAMP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ko-KR" altLang="en-US" sz="1200" dirty="0"/>
              <a:t>제주시 </a:t>
            </a:r>
            <a:r>
              <a:rPr lang="ko-KR" altLang="en-US" sz="1200" dirty="0" smtClean="0"/>
              <a:t>공연행사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제주관광 </a:t>
            </a:r>
            <a:r>
              <a:rPr lang="en-US" altLang="ko-KR" sz="1200" dirty="0" err="1" smtClean="0"/>
              <a:t>ebook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 </a:t>
            </a:r>
            <a:r>
              <a:rPr lang="en-US" altLang="ko-KR" sz="1200" dirty="0" smtClean="0"/>
              <a:t>HOT PLACE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03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로그인화면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배경이미지 </a:t>
            </a:r>
            <a:r>
              <a:rPr lang="ko-KR" altLang="en-US" sz="1200" dirty="0" err="1" smtClean="0"/>
              <a:t>하나있고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800" dirty="0" smtClean="0"/>
              <a:t>회원가입        </a:t>
            </a:r>
            <a:r>
              <a:rPr lang="ko-KR" altLang="en-US" sz="800" dirty="0" err="1" smtClean="0"/>
              <a:t>비밀번호찾기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3005336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아이디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55576" y="3509392"/>
            <a:ext cx="1728192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55776" y="3005336"/>
            <a:ext cx="360040" cy="927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제주 관광정보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(With </a:t>
            </a:r>
            <a:r>
              <a:rPr lang="ko-KR" altLang="en-US" sz="1200" dirty="0" smtClean="0"/>
              <a:t>공공데이터 </a:t>
            </a:r>
            <a:r>
              <a:rPr lang="en-US" altLang="ko-KR" sz="1200" dirty="0" smtClean="0"/>
              <a:t>3.0)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MY STAMP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/>
              <a:t>제주시 문화축제현황 정보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  <a:endParaRPr lang="en-US" altLang="ko-KR" sz="1200" dirty="0"/>
          </a:p>
          <a:p>
            <a:pPr algn="ctr"/>
            <a:r>
              <a:rPr lang="ko-KR" altLang="en-US" sz="1200" dirty="0"/>
              <a:t>제주시 </a:t>
            </a:r>
            <a:r>
              <a:rPr lang="ko-KR" altLang="en-US" sz="1200" dirty="0" smtClean="0"/>
              <a:t>공연행사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제주관광 </a:t>
            </a:r>
            <a:r>
              <a:rPr lang="en-US" altLang="ko-KR" sz="1200" dirty="0" err="1" smtClean="0"/>
              <a:t>ebook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제주특별자치도 기상관측 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제주 </a:t>
            </a:r>
            <a:r>
              <a:rPr lang="en-US" altLang="ko-KR" sz="1200" dirty="0" smtClean="0"/>
              <a:t>HOT PLACE</a:t>
            </a:r>
            <a:endParaRPr lang="en-US" altLang="ko-KR" sz="1200" dirty="0"/>
          </a:p>
          <a:p>
            <a:pPr algn="ctr"/>
            <a:r>
              <a:rPr lang="en-US" altLang="ko-KR" sz="1200" dirty="0"/>
              <a:t>----------------------------</a:t>
            </a:r>
          </a:p>
          <a:p>
            <a:pPr algn="ctr"/>
            <a:r>
              <a:rPr lang="ko-KR" altLang="en-US" sz="1200" dirty="0" smtClean="0"/>
              <a:t>근처 음식점 추천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333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공통사항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71099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800" dirty="0" err="1" smtClean="0"/>
              <a:t>ui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밤낮판단</a:t>
            </a:r>
            <a:r>
              <a:rPr lang="ko-KR" altLang="en-US" sz="800" dirty="0" smtClean="0"/>
              <a:t> 및 위치 판단 배경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MY STAMP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/>
              <a:t>제주시 문화축제현황 정보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  <a:endParaRPr lang="en-US" altLang="ko-KR" sz="700" dirty="0"/>
          </a:p>
          <a:p>
            <a:pPr lvl="2" algn="ctr"/>
            <a:r>
              <a:rPr lang="ko-KR" altLang="en-US" sz="700" dirty="0"/>
              <a:t>제주시 </a:t>
            </a:r>
            <a:r>
              <a:rPr lang="ko-KR" altLang="en-US" sz="700" dirty="0" smtClean="0"/>
              <a:t>공연행사 </a:t>
            </a:r>
            <a:r>
              <a:rPr lang="ko-KR" altLang="en-US" sz="700" dirty="0"/>
              <a:t>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제주관광 </a:t>
            </a:r>
            <a:r>
              <a:rPr lang="en-US" altLang="ko-KR" sz="700" dirty="0" err="1" smtClean="0"/>
              <a:t>ebook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정보 서비스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제주특별자치도 기상관측 정보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제주 </a:t>
            </a:r>
            <a:r>
              <a:rPr lang="en-US" altLang="ko-KR" sz="700" dirty="0" smtClean="0"/>
              <a:t>HOT PLACE</a:t>
            </a:r>
            <a:endParaRPr lang="en-US" altLang="ko-KR" sz="700" dirty="0"/>
          </a:p>
          <a:p>
            <a:pPr lvl="2" algn="ctr"/>
            <a:r>
              <a:rPr lang="en-US" altLang="ko-KR" sz="700" dirty="0"/>
              <a:t>----------------------------</a:t>
            </a:r>
          </a:p>
          <a:p>
            <a:pPr lvl="2" algn="ctr"/>
            <a:r>
              <a:rPr lang="ko-KR" altLang="en-US" sz="700" dirty="0" smtClean="0"/>
              <a:t>근처 음식점 추천</a:t>
            </a:r>
            <a:endParaRPr lang="en-US" altLang="ko-KR" sz="700" dirty="0"/>
          </a:p>
          <a:p>
            <a:pPr lvl="2" algn="ctr"/>
            <a:r>
              <a:rPr lang="en-US" altLang="ko-KR" sz="700" dirty="0" smtClean="0"/>
              <a:t>----------------------------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52741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+ </a:t>
            </a:r>
            <a:r>
              <a:rPr lang="ko-KR" altLang="en-US" sz="1100" dirty="0" smtClean="0"/>
              <a:t>어디서든지 화면 오른쪽으로 리스트 추가되게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619672" y="2716296"/>
            <a:ext cx="1491988" cy="1800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MY STAMP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844824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42710" y="1930415"/>
            <a:ext cx="2131676" cy="3087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899636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88100" y="221178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43871" y="458112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88100" y="3510399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84831" y="3798431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1579875" y="3294375"/>
            <a:ext cx="360040" cy="360040"/>
          </a:xfrm>
          <a:prstGeom prst="smileyFace">
            <a:avLst>
              <a:gd name="adj" fmla="val 1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88100" y="4581128"/>
            <a:ext cx="283700" cy="2880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설명선 13"/>
          <p:cNvSpPr/>
          <p:nvPr/>
        </p:nvSpPr>
        <p:spPr>
          <a:xfrm>
            <a:off x="2843808" y="4348071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80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 제주시 </a:t>
            </a:r>
            <a:r>
              <a:rPr lang="ko-KR" altLang="en-US" dirty="0"/>
              <a:t>문화축제현황 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452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/>
              <a:t>제주시 공연행사 </a:t>
            </a:r>
            <a:r>
              <a:rPr lang="ko-KR" altLang="en-US" dirty="0" smtClean="0"/>
              <a:t>정보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31740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정보입니다 </a:t>
            </a:r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정보입니다 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상세보</a:t>
            </a:r>
            <a:r>
              <a:rPr lang="ko-KR" altLang="en-US" sz="1200" dirty="0"/>
              <a:t>기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201622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달력임</a:t>
            </a:r>
            <a:r>
              <a:rPr lang="en-US" altLang="ko-KR" sz="1100" dirty="0" smtClean="0"/>
              <a:t>]</a:t>
            </a:r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100" dirty="0" smtClean="0"/>
              <a:t>1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2 3 4 5 6 7</a:t>
            </a:r>
          </a:p>
          <a:p>
            <a:pPr algn="ctr"/>
            <a:r>
              <a:rPr lang="en-US" altLang="ko-KR" sz="1100" dirty="0" smtClean="0"/>
              <a:t>8 9 0 1 2 3 4</a:t>
            </a:r>
          </a:p>
          <a:p>
            <a:pPr algn="ctr"/>
            <a:r>
              <a:rPr lang="en-US" altLang="ko-KR" sz="1100" dirty="0" smtClean="0"/>
              <a:t>5 6 7 8 9 0 1</a:t>
            </a:r>
          </a:p>
          <a:p>
            <a:pPr algn="ctr"/>
            <a:r>
              <a:rPr lang="en-US" altLang="ko-KR" sz="1100" dirty="0" smtClean="0"/>
              <a:t>. . .</a:t>
            </a:r>
          </a:p>
        </p:txBody>
      </p:sp>
      <p:sp>
        <p:nvSpPr>
          <p:cNvPr id="6" name="왼쪽 화살표 설명선 5"/>
          <p:cNvSpPr/>
          <p:nvPr/>
        </p:nvSpPr>
        <p:spPr>
          <a:xfrm>
            <a:off x="2627784" y="1700808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댤력</a:t>
            </a:r>
            <a:r>
              <a:rPr lang="ko-KR" altLang="en-US" sz="1200" dirty="0" smtClean="0"/>
              <a:t> 안에 정보 </a:t>
            </a:r>
            <a:r>
              <a:rPr lang="ko-KR" altLang="en-US" sz="1200" dirty="0" err="1" smtClean="0"/>
              <a:t>있는날을</a:t>
            </a:r>
            <a:r>
              <a:rPr lang="ko-KR" altLang="en-US" sz="1200" dirty="0" smtClean="0"/>
              <a:t> 색상으로 표기 및 </a:t>
            </a:r>
            <a:r>
              <a:rPr lang="ko-KR" altLang="en-US" sz="1200" dirty="0" err="1" smtClean="0"/>
              <a:t>눌렀을때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2627784" y="3212976"/>
            <a:ext cx="2088232" cy="1402218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요기에 </a:t>
            </a:r>
            <a:r>
              <a:rPr lang="ko-KR" altLang="en-US" sz="1200" dirty="0" err="1" smtClean="0"/>
              <a:t>정보나옴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063788" y="4797152"/>
            <a:ext cx="1491988" cy="4320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설명선 8"/>
          <p:cNvSpPr/>
          <p:nvPr/>
        </p:nvSpPr>
        <p:spPr>
          <a:xfrm>
            <a:off x="2592261" y="4789334"/>
            <a:ext cx="2088232" cy="754146"/>
          </a:xfrm>
          <a:prstGeom prst="leftArrowCallout">
            <a:avLst>
              <a:gd name="adj1" fmla="val 8400"/>
              <a:gd name="adj2" fmla="val 15778"/>
              <a:gd name="adj3" fmla="val 14856"/>
              <a:gd name="adj4" fmla="val 649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상세보기로 </a:t>
            </a:r>
            <a:r>
              <a:rPr lang="en-US" altLang="ko-KR" sz="1200" dirty="0" smtClean="0"/>
              <a:t>&gt;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724128" y="1988840"/>
            <a:ext cx="2356084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 제목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정보내용</a:t>
            </a:r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관련 위치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관련 링크</a:t>
            </a:r>
            <a:r>
              <a:rPr lang="en-US" altLang="ko-KR" sz="1200" dirty="0" smtClean="0"/>
              <a:t>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879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358</Words>
  <Application>Microsoft Office PowerPoint</Application>
  <PresentationFormat>화면 슬라이드 쇼(4:3)</PresentationFormat>
  <Paragraphs>211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PROJECT “J”</vt:lpstr>
      <vt:lpstr>목차</vt:lpstr>
      <vt:lpstr>1 인트로 및 목록</vt:lpstr>
      <vt:lpstr>1-1 로그인화면</vt:lpstr>
      <vt:lpstr>1-2 회원가입</vt:lpstr>
      <vt:lpstr>2 공통사항</vt:lpstr>
      <vt:lpstr>3 MY STAMP</vt:lpstr>
      <vt:lpstr>4 제주시 문화축제현황 정보</vt:lpstr>
      <vt:lpstr>5 제주시 공연행사 정보</vt:lpstr>
      <vt:lpstr>6 제주특별자치도 기상관측 정보</vt:lpstr>
      <vt:lpstr>7 제주 HOT PLACE</vt:lpstr>
      <vt:lpstr>8 근처 음식점 추천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“J”</dc:title>
  <dc:creator>Microsoft Corporation</dc:creator>
  <cp:lastModifiedBy>11</cp:lastModifiedBy>
  <cp:revision>38</cp:revision>
  <dcterms:created xsi:type="dcterms:W3CDTF">2006-10-05T04:04:58Z</dcterms:created>
  <dcterms:modified xsi:type="dcterms:W3CDTF">2017-06-04T07:11:36Z</dcterms:modified>
</cp:coreProperties>
</file>