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4" r:id="rId7"/>
    <p:sldId id="259" r:id="rId8"/>
    <p:sldId id="263" r:id="rId9"/>
    <p:sldId id="270" r:id="rId10"/>
    <p:sldId id="269" r:id="rId11"/>
    <p:sldId id="265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>
      <p:cViewPr varScale="1">
        <p:scale>
          <a:sx n="82" d="100"/>
          <a:sy n="82" d="100"/>
        </p:scale>
        <p:origin x="58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“J”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관련 </a:t>
            </a:r>
            <a:r>
              <a:rPr lang="en-US" altLang="ko-KR" dirty="0" err="1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12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임시 제주도 공연행사 정보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779912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27A04A8-4570-41F1-9635-3442F24D9C26}"/>
              </a:ext>
            </a:extLst>
          </p:cNvPr>
          <p:cNvSpPr/>
          <p:nvPr/>
        </p:nvSpPr>
        <p:spPr>
          <a:xfrm>
            <a:off x="1115616" y="3068960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제주시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4C61916-CEF5-482E-9123-18AB5296C628}"/>
              </a:ext>
            </a:extLst>
          </p:cNvPr>
          <p:cNvSpPr/>
          <p:nvPr/>
        </p:nvSpPr>
        <p:spPr>
          <a:xfrm>
            <a:off x="1115616" y="4127801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서귀포시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2D6D81C-1A7D-4E57-B0B6-CBE3610A2A59}"/>
              </a:ext>
            </a:extLst>
          </p:cNvPr>
          <p:cNvSpPr/>
          <p:nvPr/>
        </p:nvSpPr>
        <p:spPr>
          <a:xfrm>
            <a:off x="3131840" y="3320988"/>
            <a:ext cx="50405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660404-A27B-4765-A9C0-0F00CA9FB6B8}"/>
              </a:ext>
            </a:extLst>
          </p:cNvPr>
          <p:cNvSpPr/>
          <p:nvPr/>
        </p:nvSpPr>
        <p:spPr>
          <a:xfrm>
            <a:off x="3779912" y="1988840"/>
            <a:ext cx="23564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제주시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BA56C3-98F2-47F6-9C9F-47D46C5463E6}"/>
              </a:ext>
            </a:extLst>
          </p:cNvPr>
          <p:cNvSpPr/>
          <p:nvPr/>
        </p:nvSpPr>
        <p:spPr>
          <a:xfrm>
            <a:off x="6660232" y="1970653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 err="1"/>
              <a:t>ListView</a:t>
            </a:r>
            <a:endParaRPr lang="en-US" altLang="ko-KR" sz="1200" dirty="0"/>
          </a:p>
          <a:p>
            <a:pPr algn="ctr"/>
            <a:r>
              <a:rPr lang="ko-KR" altLang="en-US" sz="1200" dirty="0"/>
              <a:t>출력</a:t>
            </a:r>
            <a:endParaRPr lang="en-US" altLang="ko-KR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CF9267-43D6-4CA0-B656-A7374DE587F9}"/>
              </a:ext>
            </a:extLst>
          </p:cNvPr>
          <p:cNvSpPr/>
          <p:nvPr/>
        </p:nvSpPr>
        <p:spPr>
          <a:xfrm>
            <a:off x="6660232" y="1970653"/>
            <a:ext cx="23564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버튼이름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EFF20A3-7D9F-465D-9260-EFF6397B6633}"/>
              </a:ext>
            </a:extLst>
          </p:cNvPr>
          <p:cNvSpPr/>
          <p:nvPr/>
        </p:nvSpPr>
        <p:spPr>
          <a:xfrm>
            <a:off x="6156176" y="3410813"/>
            <a:ext cx="50405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F46ABB4-6B50-4ABF-AB8B-D712820C9E46}"/>
              </a:ext>
            </a:extLst>
          </p:cNvPr>
          <p:cNvSpPr/>
          <p:nvPr/>
        </p:nvSpPr>
        <p:spPr>
          <a:xfrm>
            <a:off x="4273878" y="3783676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제주아트센터 공연</a:t>
            </a:r>
          </a:p>
        </p:txBody>
      </p:sp>
    </p:spTree>
    <p:extLst>
      <p:ext uri="{BB962C8B-B14F-4D97-AF65-F5344CB8AC3E}">
        <p14:creationId xmlns:p14="http://schemas.microsoft.com/office/powerpoint/2010/main" val="386545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 </a:t>
            </a:r>
            <a:r>
              <a:rPr lang="ko-KR" altLang="en-US" dirty="0"/>
              <a:t>제주도 공연행사 정보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정보입니다 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상세보기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2060848"/>
            <a:ext cx="201622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달력임</a:t>
            </a:r>
            <a:r>
              <a:rPr lang="en-US" altLang="ko-KR" sz="1100" dirty="0"/>
              <a:t>]</a:t>
            </a:r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 </a:t>
            </a:r>
            <a:r>
              <a:rPr lang="en-US" altLang="ko-KR" sz="1100" dirty="0"/>
              <a:t>2 3 4 5 6 7</a:t>
            </a:r>
          </a:p>
          <a:p>
            <a:pPr algn="ctr"/>
            <a:r>
              <a:rPr lang="en-US" altLang="ko-KR" sz="1100" dirty="0"/>
              <a:t>8 9 0 1 2 3 4</a:t>
            </a:r>
          </a:p>
          <a:p>
            <a:pPr algn="ctr"/>
            <a:r>
              <a:rPr lang="en-US" altLang="ko-KR" sz="1100" dirty="0"/>
              <a:t>5 6 7 8 9 0 1</a:t>
            </a:r>
          </a:p>
          <a:p>
            <a:pPr algn="ctr"/>
            <a:r>
              <a:rPr lang="en-US" altLang="ko-KR" sz="1100" dirty="0"/>
              <a:t>. . .</a:t>
            </a:r>
          </a:p>
        </p:txBody>
      </p:sp>
      <p:sp>
        <p:nvSpPr>
          <p:cNvPr id="6" name="왼쪽 화살표 설명선 5"/>
          <p:cNvSpPr/>
          <p:nvPr/>
        </p:nvSpPr>
        <p:spPr>
          <a:xfrm>
            <a:off x="2627784" y="1700808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댤력</a:t>
            </a:r>
            <a:r>
              <a:rPr lang="ko-KR" altLang="en-US" sz="1200" dirty="0"/>
              <a:t> 안에 정보 </a:t>
            </a:r>
            <a:r>
              <a:rPr lang="ko-KR" altLang="en-US" sz="1200" dirty="0" err="1"/>
              <a:t>있는날을</a:t>
            </a:r>
            <a:r>
              <a:rPr lang="ko-KR" altLang="en-US" sz="1200" dirty="0"/>
              <a:t> 색상으로 표기 및 </a:t>
            </a:r>
            <a:r>
              <a:rPr lang="ko-KR" altLang="en-US" sz="1200" dirty="0" err="1"/>
              <a:t>눌렀을때</a:t>
            </a:r>
            <a:r>
              <a:rPr lang="ko-KR" altLang="en-US" sz="1200" dirty="0"/>
              <a:t> </a:t>
            </a:r>
          </a:p>
        </p:txBody>
      </p:sp>
      <p:sp>
        <p:nvSpPr>
          <p:cNvPr id="7" name="왼쪽 화살표 설명선 6"/>
          <p:cNvSpPr/>
          <p:nvPr/>
        </p:nvSpPr>
        <p:spPr>
          <a:xfrm>
            <a:off x="2627784" y="3212976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요기에 </a:t>
            </a:r>
            <a:r>
              <a:rPr lang="ko-KR" altLang="en-US" sz="1200" dirty="0" err="1"/>
              <a:t>정보나옴</a:t>
            </a:r>
            <a:r>
              <a:rPr lang="ko-KR" altLang="en-US" sz="1200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63788" y="4797152"/>
            <a:ext cx="1491988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설명선 8"/>
          <p:cNvSpPr/>
          <p:nvPr/>
        </p:nvSpPr>
        <p:spPr>
          <a:xfrm>
            <a:off x="2592261" y="4789334"/>
            <a:ext cx="2088232" cy="754146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상세보기로 </a:t>
            </a:r>
            <a:r>
              <a:rPr lang="en-US" altLang="ko-KR" sz="1200" dirty="0"/>
              <a:t>&gt;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724128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정보 제목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정보내용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관련 위치</a:t>
            </a:r>
            <a:r>
              <a:rPr lang="en-US" altLang="ko-KR" sz="1200" dirty="0"/>
              <a:t>?</a:t>
            </a:r>
          </a:p>
          <a:p>
            <a:pPr algn="ctr"/>
            <a:r>
              <a:rPr lang="ko-KR" altLang="en-US" sz="1200" dirty="0"/>
              <a:t>관련 링크</a:t>
            </a:r>
            <a:r>
              <a:rPr lang="en-US" altLang="ko-KR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79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제주특별자치도 기상관측 정보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제주 날씨정보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07" y="4193341"/>
            <a:ext cx="2345717" cy="127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07" y="2631410"/>
            <a:ext cx="2345717" cy="14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왼쪽 화살표 설명선 5"/>
          <p:cNvSpPr/>
          <p:nvPr/>
        </p:nvSpPr>
        <p:spPr>
          <a:xfrm>
            <a:off x="3059832" y="2674854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제주도 오늘의 상세날씨와</a:t>
            </a:r>
          </a:p>
        </p:txBody>
      </p:sp>
      <p:sp>
        <p:nvSpPr>
          <p:cNvPr id="7" name="왼쪽 화살표 설명선 6"/>
          <p:cNvSpPr/>
          <p:nvPr/>
        </p:nvSpPr>
        <p:spPr>
          <a:xfrm>
            <a:off x="3059832" y="4177345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제주도 주간날씨를 한번에</a:t>
            </a:r>
          </a:p>
        </p:txBody>
      </p:sp>
    </p:spTree>
    <p:extLst>
      <p:ext uri="{BB962C8B-B14F-4D97-AF65-F5344CB8AC3E}">
        <p14:creationId xmlns:p14="http://schemas.microsoft.com/office/powerpoint/2010/main" val="133451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 </a:t>
            </a:r>
            <a:r>
              <a:rPr lang="ko-KR" altLang="en-US" dirty="0"/>
              <a:t>제주 </a:t>
            </a:r>
            <a:r>
              <a:rPr lang="en-US" altLang="ko-KR" dirty="0"/>
              <a:t>HOT PLACE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197714" y="2456892"/>
            <a:ext cx="122413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제주목관아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97714" y="2888940"/>
            <a:ext cx="122413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주상절리대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197714" y="3320988"/>
            <a:ext cx="122413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ㅁㄴㅇㄹ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197714" y="3832096"/>
            <a:ext cx="122413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ㅂㅈㄷㄱ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23" y="2491111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23" y="2960948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23" y="3397709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23" y="3832096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51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 </a:t>
            </a:r>
            <a:r>
              <a:rPr lang="ko-KR" altLang="en-US" dirty="0"/>
              <a:t>근처 음식점 추천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/>
              <a:t>ㅁㅁㅁ식당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ㅇㅇㅇ식당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ㄹㄹㄹ식당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ㅎㅎㅎ식당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ㅌㅌㅌ식당</a:t>
            </a:r>
            <a:endParaRPr lang="en-US" altLang="ko-KR" sz="1200" dirty="0"/>
          </a:p>
        </p:txBody>
      </p:sp>
      <p:sp>
        <p:nvSpPr>
          <p:cNvPr id="4" name="왼쪽 화살표 설명선 3"/>
          <p:cNvSpPr/>
          <p:nvPr/>
        </p:nvSpPr>
        <p:spPr>
          <a:xfrm>
            <a:off x="3082969" y="1972609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위치 데이터 비교가 된다면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GPS</a:t>
            </a:r>
            <a:r>
              <a:rPr lang="ko-KR" altLang="en-US" sz="1200" dirty="0"/>
              <a:t>받아와서  </a:t>
            </a:r>
            <a:r>
              <a:rPr lang="en-US" altLang="ko-KR" sz="1200" dirty="0"/>
              <a:t>? 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근처 지점 목록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2780928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상세보기</a:t>
            </a:r>
            <a:endParaRPr lang="en-US" altLang="ko-KR" sz="1100" dirty="0"/>
          </a:p>
        </p:txBody>
      </p:sp>
      <p:sp>
        <p:nvSpPr>
          <p:cNvPr id="6" name="직사각형 5"/>
          <p:cNvSpPr/>
          <p:nvPr/>
        </p:nvSpPr>
        <p:spPr>
          <a:xfrm>
            <a:off x="1835696" y="3212976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상세보기</a:t>
            </a:r>
            <a:endParaRPr lang="en-US" altLang="ko-KR" sz="1100" dirty="0"/>
          </a:p>
        </p:txBody>
      </p:sp>
      <p:sp>
        <p:nvSpPr>
          <p:cNvPr id="7" name="직사각형 6"/>
          <p:cNvSpPr/>
          <p:nvPr/>
        </p:nvSpPr>
        <p:spPr>
          <a:xfrm>
            <a:off x="1835696" y="3562966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상세보기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3933056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상세보기</a:t>
            </a:r>
            <a:endParaRPr lang="en-US" altLang="ko-KR" sz="1100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4293096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상세보기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33451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1 </a:t>
            </a:r>
            <a:r>
              <a:rPr lang="ko-KR" altLang="en-US" sz="1800" dirty="0" err="1"/>
              <a:t>인트로</a:t>
            </a:r>
            <a:r>
              <a:rPr lang="ko-KR" altLang="en-US" sz="1800" dirty="0"/>
              <a:t> 및 목록</a:t>
            </a:r>
            <a:endParaRPr lang="en-US" altLang="ko-KR" sz="1800" dirty="0"/>
          </a:p>
          <a:p>
            <a:r>
              <a:rPr lang="en-US" altLang="ko-KR" sz="1800" dirty="0"/>
              <a:t>1-1 </a:t>
            </a:r>
            <a:r>
              <a:rPr lang="ko-KR" altLang="en-US" sz="1800" dirty="0"/>
              <a:t>로그인화면</a:t>
            </a:r>
            <a:endParaRPr lang="en-US" altLang="ko-KR" sz="1800" dirty="0"/>
          </a:p>
          <a:p>
            <a:r>
              <a:rPr lang="en-US" altLang="ko-KR" sz="1800" dirty="0"/>
              <a:t>1-2 </a:t>
            </a:r>
            <a:r>
              <a:rPr lang="ko-KR" altLang="en-US" sz="1800" dirty="0"/>
              <a:t>회원가입</a:t>
            </a:r>
            <a:endParaRPr lang="en-US" altLang="ko-KR" sz="1800" dirty="0"/>
          </a:p>
          <a:p>
            <a:r>
              <a:rPr lang="en-US" altLang="ko-KR" sz="1800" dirty="0"/>
              <a:t>1-3 </a:t>
            </a:r>
          </a:p>
          <a:p>
            <a:r>
              <a:rPr lang="en-US" altLang="ko-KR" sz="1800" dirty="0"/>
              <a:t>2 </a:t>
            </a:r>
            <a:r>
              <a:rPr lang="ko-KR" altLang="en-US" sz="1800" dirty="0"/>
              <a:t>공통사항</a:t>
            </a:r>
            <a:endParaRPr lang="en-US" altLang="ko-KR" sz="1800" dirty="0"/>
          </a:p>
          <a:p>
            <a:r>
              <a:rPr lang="en-US" altLang="ko-KR" sz="1800" dirty="0"/>
              <a:t>3 MY STAMP </a:t>
            </a:r>
          </a:p>
          <a:p>
            <a:r>
              <a:rPr lang="en-US" altLang="ko-KR" sz="1800" dirty="0"/>
              <a:t>4 </a:t>
            </a:r>
            <a:r>
              <a:rPr lang="ko-KR" altLang="en-US" sz="1800" dirty="0"/>
              <a:t>제주시 문화축제현황 정보</a:t>
            </a:r>
            <a:endParaRPr lang="en-US" altLang="ko-KR" sz="1800" dirty="0"/>
          </a:p>
          <a:p>
            <a:r>
              <a:rPr lang="en-US" altLang="ko-KR" sz="1800" dirty="0"/>
              <a:t>5 </a:t>
            </a:r>
            <a:r>
              <a:rPr lang="ko-KR" altLang="en-US" sz="1800" dirty="0"/>
              <a:t>제주시 공연행사 정보</a:t>
            </a:r>
            <a:endParaRPr lang="en-US" altLang="ko-KR" sz="1800" dirty="0"/>
          </a:p>
          <a:p>
            <a:r>
              <a:rPr lang="en-US" altLang="ko-KR" sz="1800" dirty="0"/>
              <a:t>6 </a:t>
            </a:r>
            <a:r>
              <a:rPr lang="ko-KR" altLang="en-US" sz="1800" dirty="0"/>
              <a:t>제주특별자치도 기상관측 정보</a:t>
            </a:r>
          </a:p>
          <a:p>
            <a:r>
              <a:rPr lang="en-US" altLang="ko-KR" sz="1800" dirty="0"/>
              <a:t>7 </a:t>
            </a:r>
            <a:r>
              <a:rPr lang="ko-KR" altLang="en-US" sz="1800" dirty="0"/>
              <a:t>제주 </a:t>
            </a:r>
            <a:r>
              <a:rPr lang="en-US" altLang="ko-KR" sz="1800" dirty="0"/>
              <a:t>HOT PLACE</a:t>
            </a:r>
          </a:p>
          <a:p>
            <a:r>
              <a:rPr lang="en-US" altLang="ko-KR" sz="1800" dirty="0"/>
              <a:t>8 </a:t>
            </a:r>
            <a:r>
              <a:rPr lang="ko-KR" altLang="en-US" sz="1800" dirty="0"/>
              <a:t>근처 음식점 추천</a:t>
            </a:r>
          </a:p>
          <a:p>
            <a:r>
              <a:rPr lang="ko-KR" altLang="en-US" sz="1800" dirty="0" err="1"/>
              <a:t>ㅇ</a:t>
            </a:r>
            <a:endParaRPr lang="en-US" altLang="ko-KR" sz="1800" dirty="0"/>
          </a:p>
          <a:p>
            <a:r>
              <a:rPr lang="ko-KR" altLang="en-US" sz="1800" dirty="0" err="1"/>
              <a:t>ㄹ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0237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 err="1"/>
              <a:t>인트로</a:t>
            </a:r>
            <a:r>
              <a:rPr lang="ko-KR" altLang="en-US" dirty="0"/>
              <a:t> 및 목록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제주 관광정보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(With </a:t>
            </a:r>
            <a:r>
              <a:rPr lang="ko-KR" altLang="en-US" sz="1200" dirty="0"/>
              <a:t>공공데이터 </a:t>
            </a:r>
            <a:r>
              <a:rPr lang="en-US" altLang="ko-KR" sz="1200" dirty="0"/>
              <a:t>3.0)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635896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800" dirty="0" err="1"/>
              <a:t>ui</a:t>
            </a:r>
            <a:r>
              <a:rPr lang="en-US" altLang="ko-KR" sz="800" dirty="0"/>
              <a:t>(</a:t>
            </a:r>
            <a:r>
              <a:rPr lang="ko-KR" altLang="en-US" sz="800" dirty="0" err="1"/>
              <a:t>밤낮판단</a:t>
            </a:r>
            <a:r>
              <a:rPr lang="ko-KR" altLang="en-US" sz="800" dirty="0"/>
              <a:t> 및 위치 판단 배경</a:t>
            </a:r>
            <a:r>
              <a:rPr lang="en-US" altLang="ko-KR" sz="800" dirty="0"/>
              <a:t>)</a:t>
            </a:r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en-US" altLang="ko-KR" sz="1200" dirty="0"/>
              <a:t>MY STAMP</a:t>
            </a:r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제주시 문화축제현황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제주시 공연행사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제주관광 </a:t>
            </a:r>
            <a:r>
              <a:rPr lang="en-US" altLang="ko-KR" sz="1200" dirty="0" err="1"/>
              <a:t>ebook</a:t>
            </a:r>
            <a:r>
              <a:rPr lang="en-US" altLang="ko-KR" sz="1200" dirty="0"/>
              <a:t> </a:t>
            </a:r>
            <a:r>
              <a:rPr lang="ko-KR" altLang="en-US" sz="1200" dirty="0"/>
              <a:t>정보 서비스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제주특별자치도 기상관측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 </a:t>
            </a:r>
            <a:r>
              <a:rPr lang="en-US" altLang="ko-KR" sz="1200" dirty="0"/>
              <a:t>HOT PLACE</a:t>
            </a:r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근처 음식점 추천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1603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로그인화면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배경이미지 </a:t>
            </a:r>
            <a:r>
              <a:rPr lang="ko-KR" altLang="en-US" sz="1200" dirty="0" err="1"/>
              <a:t>하나있고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800" dirty="0"/>
              <a:t>회원가입        </a:t>
            </a:r>
            <a:r>
              <a:rPr lang="ko-KR" altLang="en-US" sz="800" dirty="0" err="1"/>
              <a:t>비밀번호찾기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755576" y="3005336"/>
            <a:ext cx="1728192" cy="423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아이디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55576" y="3509392"/>
            <a:ext cx="1728192" cy="423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55776" y="3005336"/>
            <a:ext cx="360040" cy="92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72333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제주 관광정보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(With </a:t>
            </a:r>
            <a:r>
              <a:rPr lang="ko-KR" altLang="en-US" sz="1200" dirty="0"/>
              <a:t>공공데이터 </a:t>
            </a:r>
            <a:r>
              <a:rPr lang="en-US" altLang="ko-KR" sz="1200" dirty="0"/>
              <a:t>3.0)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635896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800" dirty="0" err="1"/>
              <a:t>ui</a:t>
            </a:r>
            <a:r>
              <a:rPr lang="en-US" altLang="ko-KR" sz="800" dirty="0"/>
              <a:t>(</a:t>
            </a:r>
            <a:r>
              <a:rPr lang="ko-KR" altLang="en-US" sz="800" dirty="0" err="1"/>
              <a:t>밤낮판단</a:t>
            </a:r>
            <a:r>
              <a:rPr lang="ko-KR" altLang="en-US" sz="800" dirty="0"/>
              <a:t> 및 위치 판단 배경</a:t>
            </a:r>
            <a:r>
              <a:rPr lang="en-US" altLang="ko-KR" sz="800" dirty="0"/>
              <a:t>)</a:t>
            </a:r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en-US" altLang="ko-KR" sz="1200" dirty="0"/>
              <a:t>MY STAMP</a:t>
            </a:r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제주시 문화축제현황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제주시 공연행사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제주관광 </a:t>
            </a:r>
            <a:r>
              <a:rPr lang="en-US" altLang="ko-KR" sz="1200" dirty="0" err="1"/>
              <a:t>ebook</a:t>
            </a:r>
            <a:r>
              <a:rPr lang="en-US" altLang="ko-KR" sz="1200" dirty="0"/>
              <a:t> </a:t>
            </a:r>
            <a:r>
              <a:rPr lang="ko-KR" altLang="en-US" sz="1200" dirty="0"/>
              <a:t>정보 서비스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제주특별자치도 기상관측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 </a:t>
            </a:r>
            <a:r>
              <a:rPr lang="en-US" altLang="ko-KR" sz="1200" dirty="0"/>
              <a:t>HOT PLACE</a:t>
            </a:r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근처 음식점 추천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333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공통사항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5576" y="171099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800" dirty="0" err="1"/>
              <a:t>ui</a:t>
            </a:r>
            <a:r>
              <a:rPr lang="en-US" altLang="ko-KR" sz="800" dirty="0"/>
              <a:t>(</a:t>
            </a:r>
            <a:r>
              <a:rPr lang="ko-KR" altLang="en-US" sz="800" dirty="0" err="1"/>
              <a:t>밤낮판단</a:t>
            </a:r>
            <a:r>
              <a:rPr lang="ko-KR" altLang="en-US" sz="800" dirty="0"/>
              <a:t> 및 위치 판단 배경</a:t>
            </a:r>
            <a:r>
              <a:rPr lang="en-US" altLang="ko-KR" sz="800" dirty="0"/>
              <a:t>)</a:t>
            </a:r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en-US" altLang="ko-KR" sz="700" dirty="0"/>
              <a:t>MY STAMP</a:t>
            </a:r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/>
              <a:t>제주시 문화축제현황 정보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/>
              <a:t>제주시 공연행사 정보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/>
              <a:t>제주관광 </a:t>
            </a:r>
            <a:r>
              <a:rPr lang="en-US" altLang="ko-KR" sz="700" dirty="0" err="1"/>
              <a:t>ebook</a:t>
            </a:r>
            <a:r>
              <a:rPr lang="en-US" altLang="ko-KR" sz="700" dirty="0"/>
              <a:t> </a:t>
            </a:r>
            <a:r>
              <a:rPr lang="ko-KR" altLang="en-US" sz="700" dirty="0"/>
              <a:t>정보 서비스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/>
              <a:t>제주특별자치도 기상관측 정보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/>
              <a:t>제주 </a:t>
            </a:r>
            <a:r>
              <a:rPr lang="en-US" altLang="ko-KR" sz="700" dirty="0"/>
              <a:t>HOT PLACE</a:t>
            </a:r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/>
              <a:t>근처 음식점 추천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5527414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+ </a:t>
            </a:r>
            <a:r>
              <a:rPr lang="ko-KR" altLang="en-US" sz="1100" dirty="0"/>
              <a:t>어디서든지 화면 오른쪽으로 리스트 추가되게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19672" y="2716296"/>
            <a:ext cx="1491988" cy="1800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7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MY STAMP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742710" y="1930415"/>
            <a:ext cx="2131676" cy="3087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899636" y="2211787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488100" y="2211787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43871" y="4581128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488100" y="3510399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84831" y="3798431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웃는 얼굴 11"/>
          <p:cNvSpPr/>
          <p:nvPr/>
        </p:nvSpPr>
        <p:spPr>
          <a:xfrm>
            <a:off x="1579875" y="3294375"/>
            <a:ext cx="360040" cy="360040"/>
          </a:xfrm>
          <a:prstGeom prst="smileyFace">
            <a:avLst>
              <a:gd name="adj" fmla="val 1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88100" y="4581128"/>
            <a:ext cx="283700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화살표 설명선 13"/>
          <p:cNvSpPr/>
          <p:nvPr/>
        </p:nvSpPr>
        <p:spPr>
          <a:xfrm>
            <a:off x="2843808" y="4348071"/>
            <a:ext cx="2088232" cy="754146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상세보기로</a:t>
            </a:r>
          </a:p>
        </p:txBody>
      </p:sp>
    </p:spTree>
    <p:extLst>
      <p:ext uri="{BB962C8B-B14F-4D97-AF65-F5344CB8AC3E}">
        <p14:creationId xmlns:p14="http://schemas.microsoft.com/office/powerpoint/2010/main" val="276802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 제주도 문화축제현황 정보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779912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27A04A8-4570-41F1-9635-3442F24D9C26}"/>
              </a:ext>
            </a:extLst>
          </p:cNvPr>
          <p:cNvSpPr/>
          <p:nvPr/>
        </p:nvSpPr>
        <p:spPr>
          <a:xfrm>
            <a:off x="1115616" y="3068960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제주시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4C61916-CEF5-482E-9123-18AB5296C628}"/>
              </a:ext>
            </a:extLst>
          </p:cNvPr>
          <p:cNvSpPr/>
          <p:nvPr/>
        </p:nvSpPr>
        <p:spPr>
          <a:xfrm>
            <a:off x="1115616" y="4127801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서귀포시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2D6D81C-1A7D-4E57-B0B6-CBE3610A2A59}"/>
              </a:ext>
            </a:extLst>
          </p:cNvPr>
          <p:cNvSpPr/>
          <p:nvPr/>
        </p:nvSpPr>
        <p:spPr>
          <a:xfrm>
            <a:off x="3131840" y="3320988"/>
            <a:ext cx="50405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660404-A27B-4765-A9C0-0F00CA9FB6B8}"/>
              </a:ext>
            </a:extLst>
          </p:cNvPr>
          <p:cNvSpPr/>
          <p:nvPr/>
        </p:nvSpPr>
        <p:spPr>
          <a:xfrm>
            <a:off x="3779912" y="1988840"/>
            <a:ext cx="23564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제주시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BA56C3-98F2-47F6-9C9F-47D46C5463E6}"/>
              </a:ext>
            </a:extLst>
          </p:cNvPr>
          <p:cNvSpPr/>
          <p:nvPr/>
        </p:nvSpPr>
        <p:spPr>
          <a:xfrm>
            <a:off x="6660232" y="1970653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 err="1"/>
              <a:t>ListView</a:t>
            </a:r>
            <a:endParaRPr lang="en-US" altLang="ko-KR" sz="1200" dirty="0"/>
          </a:p>
          <a:p>
            <a:pPr algn="ctr"/>
            <a:r>
              <a:rPr lang="ko-KR" altLang="en-US" sz="1200" dirty="0"/>
              <a:t>출력</a:t>
            </a:r>
            <a:endParaRPr lang="en-US" altLang="ko-KR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CF9267-43D6-4CA0-B656-A7374DE587F9}"/>
              </a:ext>
            </a:extLst>
          </p:cNvPr>
          <p:cNvSpPr/>
          <p:nvPr/>
        </p:nvSpPr>
        <p:spPr>
          <a:xfrm>
            <a:off x="6660232" y="1970653"/>
            <a:ext cx="23564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버튼이름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EFF20A3-7D9F-465D-9260-EFF6397B6633}"/>
              </a:ext>
            </a:extLst>
          </p:cNvPr>
          <p:cNvSpPr/>
          <p:nvPr/>
        </p:nvSpPr>
        <p:spPr>
          <a:xfrm>
            <a:off x="6156176" y="3410813"/>
            <a:ext cx="50405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53D6346-D622-484E-B676-64888D89F1BA}"/>
              </a:ext>
            </a:extLst>
          </p:cNvPr>
          <p:cNvSpPr/>
          <p:nvPr/>
        </p:nvSpPr>
        <p:spPr>
          <a:xfrm>
            <a:off x="4273878" y="2996952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축제</a:t>
            </a:r>
            <a:r>
              <a:rPr lang="en-US" altLang="ko-KR" dirty="0"/>
              <a:t>/</a:t>
            </a:r>
            <a:r>
              <a:rPr lang="ko-KR" altLang="en-US" dirty="0"/>
              <a:t>행사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B1D9AB3-3993-4A19-A0C4-DA870A2DBC5C}"/>
              </a:ext>
            </a:extLst>
          </p:cNvPr>
          <p:cNvSpPr/>
          <p:nvPr/>
        </p:nvSpPr>
        <p:spPr>
          <a:xfrm>
            <a:off x="4273878" y="4005064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문화예술의거리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2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 제주도 문화축제현황 정보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27A04A8-4570-41F1-9635-3442F24D9C26}"/>
              </a:ext>
            </a:extLst>
          </p:cNvPr>
          <p:cNvSpPr/>
          <p:nvPr/>
        </p:nvSpPr>
        <p:spPr>
          <a:xfrm>
            <a:off x="1115616" y="3068960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제주시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4C61916-CEF5-482E-9123-18AB5296C628}"/>
              </a:ext>
            </a:extLst>
          </p:cNvPr>
          <p:cNvSpPr/>
          <p:nvPr/>
        </p:nvSpPr>
        <p:spPr>
          <a:xfrm>
            <a:off x="1115616" y="4127801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서귀포시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2D6D81C-1A7D-4E57-B0B6-CBE3610A2A59}"/>
              </a:ext>
            </a:extLst>
          </p:cNvPr>
          <p:cNvSpPr/>
          <p:nvPr/>
        </p:nvSpPr>
        <p:spPr>
          <a:xfrm>
            <a:off x="3347864" y="3338805"/>
            <a:ext cx="1512168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BA56C3-98F2-47F6-9C9F-47D46C5463E6}"/>
              </a:ext>
            </a:extLst>
          </p:cNvPr>
          <p:cNvSpPr/>
          <p:nvPr/>
        </p:nvSpPr>
        <p:spPr>
          <a:xfrm>
            <a:off x="4932040" y="1898645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 err="1"/>
              <a:t>ListView</a:t>
            </a:r>
            <a:endParaRPr lang="en-US" altLang="ko-KR" sz="1200" dirty="0"/>
          </a:p>
          <a:p>
            <a:pPr algn="ctr"/>
            <a:r>
              <a:rPr lang="ko-KR" altLang="en-US" sz="1200" dirty="0"/>
              <a:t>출력</a:t>
            </a:r>
            <a:endParaRPr lang="en-US" altLang="ko-KR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CF9267-43D6-4CA0-B656-A7374DE587F9}"/>
              </a:ext>
            </a:extLst>
          </p:cNvPr>
          <p:cNvSpPr/>
          <p:nvPr/>
        </p:nvSpPr>
        <p:spPr>
          <a:xfrm>
            <a:off x="4932040" y="1916832"/>
            <a:ext cx="23564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서귀포시</a:t>
            </a:r>
          </a:p>
        </p:txBody>
      </p:sp>
    </p:spTree>
    <p:extLst>
      <p:ext uri="{BB962C8B-B14F-4D97-AF65-F5344CB8AC3E}">
        <p14:creationId xmlns:p14="http://schemas.microsoft.com/office/powerpoint/2010/main" val="48168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338</Words>
  <Application>Microsoft Office PowerPoint</Application>
  <PresentationFormat>화면 슬라이드 쇼(4:3)</PresentationFormat>
  <Paragraphs>236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PROJECT “J”</vt:lpstr>
      <vt:lpstr>목차</vt:lpstr>
      <vt:lpstr>1 인트로 및 목록</vt:lpstr>
      <vt:lpstr>1-1 로그인화면</vt:lpstr>
      <vt:lpstr>1-2 회원가입</vt:lpstr>
      <vt:lpstr>2 공통사항</vt:lpstr>
      <vt:lpstr>3 MY STAMP</vt:lpstr>
      <vt:lpstr>4 제주도 문화축제현황 정보</vt:lpstr>
      <vt:lpstr>4 제주도 문화축제현황 정보</vt:lpstr>
      <vt:lpstr>5. 임시 제주도 공연행사 정보</vt:lpstr>
      <vt:lpstr>5 제주도 공연행사 정보</vt:lpstr>
      <vt:lpstr>6 제주특별자치도 기상관측 정보</vt:lpstr>
      <vt:lpstr>7 제주 HOT PLACE</vt:lpstr>
      <vt:lpstr>8 근처 음식점 추천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“J”</dc:title>
  <dc:creator>Microsoft Corporation</dc:creator>
  <cp:lastModifiedBy>황부희</cp:lastModifiedBy>
  <cp:revision>43</cp:revision>
  <dcterms:created xsi:type="dcterms:W3CDTF">2006-10-05T04:04:58Z</dcterms:created>
  <dcterms:modified xsi:type="dcterms:W3CDTF">2017-06-05T11:28:27Z</dcterms:modified>
</cp:coreProperties>
</file>