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57" r:id="rId2"/>
    <p:sldId id="262" r:id="rId3"/>
    <p:sldId id="263" r:id="rId4"/>
    <p:sldId id="265" r:id="rId5"/>
    <p:sldId id="266" r:id="rId6"/>
    <p:sldId id="268" r:id="rId7"/>
    <p:sldId id="269" r:id="rId8"/>
    <p:sldId id="271" r:id="rId9"/>
    <p:sldId id="272" r:id="rId10"/>
    <p:sldId id="273" r:id="rId11"/>
    <p:sldId id="274" r:id="rId12"/>
    <p:sldId id="276" r:id="rId13"/>
    <p:sldId id="277" r:id="rId14"/>
    <p:sldId id="279" r:id="rId15"/>
    <p:sldId id="278" r:id="rId16"/>
    <p:sldId id="28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2" autoAdjust="0"/>
    <p:restoredTop sz="90251" autoAdjust="0"/>
  </p:normalViewPr>
  <p:slideViewPr>
    <p:cSldViewPr>
      <p:cViewPr varScale="1">
        <p:scale>
          <a:sx n="152" d="100"/>
          <a:sy n="152" d="100"/>
        </p:scale>
        <p:origin x="184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2020. 8. 13.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67076"/>
          </a:xfrm>
        </p:spPr>
        <p:txBody>
          <a:bodyPr/>
          <a:lstStyle/>
          <a:p>
            <a:r>
              <a:rPr lang="ko-KR" altLang="en-US" sz="2000" dirty="0"/>
              <a:t>자바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</a:t>
            </a:r>
            <a:r>
              <a:rPr lang="en-US" altLang="ko-KR" sz="2000" dirty="0"/>
              <a:t>- for </a:t>
            </a:r>
            <a:r>
              <a:rPr lang="ko-KR" altLang="en-US" sz="2000" dirty="0"/>
              <a:t>문</a:t>
            </a:r>
            <a:r>
              <a:rPr lang="en-US" altLang="ko-KR" sz="2000" dirty="0"/>
              <a:t>, while </a:t>
            </a:r>
            <a:r>
              <a:rPr lang="ko-KR" altLang="en-US" sz="2000" dirty="0"/>
              <a:t>문</a:t>
            </a:r>
            <a:r>
              <a:rPr lang="en-US" altLang="ko-KR" sz="2000" dirty="0"/>
              <a:t>, do-while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600" dirty="0"/>
              <a:t>for </a:t>
            </a:r>
            <a:r>
              <a:rPr lang="ko-KR" altLang="en-US" sz="1600" dirty="0"/>
              <a:t>문 </a:t>
            </a:r>
            <a:r>
              <a:rPr lang="en-US" altLang="ko-KR" sz="1600" dirty="0"/>
              <a:t>- </a:t>
            </a:r>
            <a:r>
              <a:rPr lang="ko-KR" altLang="en-US" sz="1400" dirty="0"/>
              <a:t>가장 많이 사용하는 </a:t>
            </a:r>
            <a:r>
              <a:rPr lang="ko-KR" altLang="en-US" sz="1400" dirty="0" err="1"/>
              <a:t>반복문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34" y="2276872"/>
            <a:ext cx="6840066" cy="16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43608" y="432348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200" dirty="0"/>
              <a:t>for(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b="1" dirty="0" err="1"/>
              <a:t>i</a:t>
            </a:r>
            <a:r>
              <a:rPr lang="en-US" sz="1200" b="1" dirty="0"/>
              <a:t>++, </a:t>
            </a:r>
            <a:r>
              <a:rPr lang="en-US" sz="1200" b="1" dirty="0" err="1"/>
              <a:t>System.out.println</a:t>
            </a:r>
            <a:r>
              <a:rPr lang="en-US" sz="1200" b="1" dirty="0"/>
              <a:t>(</a:t>
            </a:r>
            <a:r>
              <a:rPr lang="en-US" sz="1200" b="1" dirty="0" err="1"/>
              <a:t>i</a:t>
            </a:r>
            <a:r>
              <a:rPr lang="en-US" sz="1200" b="1" dirty="0"/>
              <a:t>)</a:t>
            </a:r>
            <a:r>
              <a:rPr lang="en-US" sz="1200" dirty="0"/>
              <a:t>) {</a:t>
            </a:r>
          </a:p>
          <a:p>
            <a:pPr defTabSz="180000"/>
            <a:r>
              <a:rPr lang="en-US" sz="1200" dirty="0"/>
              <a:t>	..................</a:t>
            </a:r>
          </a:p>
          <a:p>
            <a:pPr defTabSz="180000"/>
            <a:r>
              <a:rPr 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3608" y="5057969"/>
            <a:ext cx="324036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62406" y="4474102"/>
            <a:ext cx="2285858" cy="345087"/>
          </a:xfrm>
          <a:prstGeom prst="wedgeRoundRectCallout">
            <a:avLst>
              <a:gd name="adj1" fmla="val -65993"/>
              <a:gd name="adj2" fmla="val 91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반복후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작업문에</a:t>
            </a:r>
            <a:r>
              <a:rPr lang="ko-KR" altLang="en-US" sz="1000" dirty="0">
                <a:solidFill>
                  <a:schemeClr val="tx1"/>
                </a:solidFill>
              </a:rPr>
              <a:t>  콤마로 분리하여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문장 작성가능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44008" y="5057969"/>
            <a:ext cx="1656183" cy="345087"/>
          </a:xfrm>
          <a:prstGeom prst="wedgeRoundRectCallout">
            <a:avLst>
              <a:gd name="adj1" fmla="val -65993"/>
              <a:gd name="adj2" fmla="val 91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for </a:t>
            </a:r>
            <a:r>
              <a:rPr lang="ko-KR" altLang="en-US" sz="1000" dirty="0">
                <a:solidFill>
                  <a:schemeClr val="tx1"/>
                </a:solidFill>
              </a:rPr>
              <a:t>문안에서만 사용되는 변수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 가능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571699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dirty="0"/>
              <a:t>; 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/>
              <a:t>무한반복</a:t>
            </a:r>
          </a:p>
          <a:p>
            <a:pPr defTabSz="180000"/>
            <a:r>
              <a:rPr lang="en-US" altLang="ko-KR" sz="1200" dirty="0"/>
              <a:t>	...........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97041" y="571699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b="1" dirty="0"/>
              <a:t>; 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/>
              <a:t>무한 반복</a:t>
            </a:r>
          </a:p>
          <a:p>
            <a:pPr defTabSz="180000"/>
            <a:r>
              <a:rPr lang="en-US" altLang="ko-KR" sz="1200" dirty="0"/>
              <a:t>	...........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5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하나를 즉시 벗어갈 때 사용</a:t>
            </a:r>
            <a:endParaRPr lang="en-US" altLang="ko-KR" dirty="0"/>
          </a:p>
          <a:p>
            <a:pPr lvl="2"/>
            <a:r>
              <a:rPr lang="ko-KR" altLang="en-US" dirty="0"/>
              <a:t>하나의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2"/>
            <a:r>
              <a:rPr lang="ko-KR" altLang="en-US" dirty="0"/>
              <a:t>중첩 반복의 경우 안쪽 반복문의 </a:t>
            </a:r>
            <a:r>
              <a:rPr lang="en-US" altLang="ko-KR" dirty="0"/>
              <a:t>break </a:t>
            </a:r>
            <a:r>
              <a:rPr lang="ko-KR" altLang="en-US" dirty="0"/>
              <a:t>문이 실행되면 안쪽</a:t>
            </a:r>
            <a:r>
              <a:rPr lang="en-US" altLang="ko-KR" dirty="0"/>
              <a:t>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7897"/>
            <a:ext cx="8191525" cy="280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77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3-6 : break </a:t>
            </a:r>
            <a:r>
              <a:rPr lang="ko-KR" altLang="en-US" sz="2800" dirty="0"/>
              <a:t>문을 이용하여 </a:t>
            </a:r>
            <a:r>
              <a:rPr lang="en-US" altLang="ko-KR" sz="2800" dirty="0"/>
              <a:t>while </a:t>
            </a:r>
            <a:r>
              <a:rPr lang="ko-KR" altLang="en-US" sz="2800" dirty="0"/>
              <a:t>문 벗어나기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"exit"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입력되면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while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벗어나도록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break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활용하는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772816"/>
            <a:ext cx="599346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BreakExample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while(true)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("&gt;&gt;");</a:t>
            </a:r>
          </a:p>
          <a:p>
            <a:pPr defTabSz="180000"/>
            <a:r>
              <a:rPr lang="en-US" altLang="ko-KR" sz="1400" dirty="0"/>
              <a:t>			String text = </a:t>
            </a:r>
            <a:r>
              <a:rPr lang="en-US" altLang="ko-KR" sz="1400" dirty="0" err="1"/>
              <a:t>scanner.nextLine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text.equals</a:t>
            </a:r>
            <a:r>
              <a:rPr lang="en-US" altLang="ko-KR" sz="1400" b="1" dirty="0"/>
              <a:t>("exit")) </a:t>
            </a:r>
            <a:r>
              <a:rPr lang="en-US" altLang="ko-KR" sz="1400" dirty="0"/>
              <a:t>// "exit"</a:t>
            </a:r>
            <a:r>
              <a:rPr lang="ko-KR" altLang="en-US" sz="1400" dirty="0"/>
              <a:t>이 입력되면 반복 종료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/>
              <a:t>break; </a:t>
            </a:r>
            <a:r>
              <a:rPr lang="en-US" altLang="ko-KR" sz="1400" dirty="0"/>
              <a:t>// while </a:t>
            </a:r>
            <a:r>
              <a:rPr lang="ko-KR" altLang="en-US" sz="1400" dirty="0"/>
              <a:t>문을 벗어남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종료합니다</a:t>
            </a:r>
            <a:r>
              <a:rPr lang="en-US" altLang="ko-KR" sz="1400" dirty="0"/>
              <a:t>...");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6782" y="5571369"/>
            <a:ext cx="599438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edit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400" dirty="0"/>
              <a:t>종료합니다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9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</a:p>
          <a:p>
            <a:pPr lvl="1"/>
            <a:r>
              <a:rPr lang="ko-KR" altLang="en-US" dirty="0"/>
              <a:t>인덱스와 인덱스에 대응하는 데이터들로 이루어진 자료 구조</a:t>
            </a:r>
            <a:endParaRPr lang="en-US" altLang="ko-KR" dirty="0"/>
          </a:p>
          <a:p>
            <a:pPr lvl="2"/>
            <a:r>
              <a:rPr lang="ko-KR" altLang="en-US" dirty="0"/>
              <a:t>배열을 이용하면 한 번에 많은 메모리 공간 선언 가능</a:t>
            </a:r>
            <a:endParaRPr lang="en-US" altLang="ko-KR" dirty="0"/>
          </a:p>
          <a:p>
            <a:pPr lvl="1"/>
            <a:r>
              <a:rPr lang="ko-KR" altLang="en-US" dirty="0"/>
              <a:t>배열은 같은 타입의 데이터들이 순차적으로 저장되는 공간</a:t>
            </a:r>
            <a:endParaRPr lang="en-US" altLang="ko-KR" dirty="0"/>
          </a:p>
          <a:p>
            <a:pPr lvl="2"/>
            <a:r>
              <a:rPr lang="ko-KR" altLang="en-US" dirty="0"/>
              <a:t>원소 데이터들이 순차적으로 저장됨</a:t>
            </a:r>
            <a:endParaRPr lang="en-US" altLang="ko-KR" dirty="0"/>
          </a:p>
          <a:p>
            <a:pPr lvl="2"/>
            <a:r>
              <a:rPr lang="ko-KR" altLang="en-US" dirty="0"/>
              <a:t>인덱스를 이용하여 원소 데이터 접근</a:t>
            </a:r>
            <a:endParaRPr lang="en-US" altLang="ko-KR" dirty="0"/>
          </a:p>
          <a:p>
            <a:pPr lvl="2"/>
            <a:r>
              <a:rPr lang="ko-KR" altLang="en-US" dirty="0" err="1"/>
              <a:t>반복문을</a:t>
            </a:r>
            <a:r>
              <a:rPr lang="ko-KR" altLang="en-US" dirty="0"/>
              <a:t> 이용하여 처리하기에 적합한 자료 구조</a:t>
            </a:r>
            <a:endParaRPr lang="en-US" altLang="ko-KR" dirty="0"/>
          </a:p>
          <a:p>
            <a:pPr lvl="1"/>
            <a:r>
              <a:rPr lang="ko-KR" altLang="en-US" dirty="0"/>
              <a:t>배열 인덱스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lvl="2"/>
            <a:r>
              <a:rPr lang="ko-KR" altLang="en-US" dirty="0"/>
              <a:t>인덱스는 배열의 시작 위치에서부터 데이터가 있는 상대 위치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배열의 필요성과 모양</a:t>
            </a: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340768"/>
            <a:ext cx="6954121" cy="53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곱셈 기호 2"/>
          <p:cNvSpPr/>
          <p:nvPr/>
        </p:nvSpPr>
        <p:spPr>
          <a:xfrm>
            <a:off x="1115616" y="656726"/>
            <a:ext cx="3816424" cy="6408712"/>
          </a:xfrm>
          <a:prstGeom prst="mathMultiply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선언과 생성</a:t>
            </a: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089354" cy="457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69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선언 및 생성 디테일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/>
              <a:t>배열 선언과 배열 생성의 두 단계 필요</a:t>
            </a:r>
            <a:endParaRPr lang="en-US" altLang="ko-KR" sz="1800" dirty="0"/>
          </a:p>
          <a:p>
            <a:pPr lvl="1"/>
            <a:r>
              <a:rPr lang="ko-KR" altLang="en-US" sz="1800" dirty="0"/>
              <a:t>배열 선언</a:t>
            </a:r>
            <a:endParaRPr lang="en-US" altLang="ko-KR" sz="1800" dirty="0"/>
          </a:p>
          <a:p>
            <a:pPr lvl="2"/>
            <a:r>
              <a:rPr lang="ko-KR" altLang="en-US" sz="1600" dirty="0"/>
              <a:t>배열의 이름 선언</a:t>
            </a:r>
            <a:r>
              <a:rPr lang="en-US" altLang="ko-KR" sz="1600" dirty="0"/>
              <a:t>(</a:t>
            </a:r>
            <a:r>
              <a:rPr lang="ko-KR" altLang="en-US" sz="1600" dirty="0"/>
              <a:t>배열 </a:t>
            </a:r>
            <a:r>
              <a:rPr lang="ko-KR" altLang="en-US" sz="1600" dirty="0" err="1"/>
              <a:t>레퍼런스</a:t>
            </a:r>
            <a:r>
              <a:rPr lang="ko-KR" altLang="en-US" sz="1600" dirty="0"/>
              <a:t> 변수 선언</a:t>
            </a:r>
            <a:r>
              <a:rPr lang="en-US" altLang="ko-KR" sz="1600" dirty="0"/>
              <a:t>)</a:t>
            </a:r>
          </a:p>
          <a:p>
            <a:pPr lvl="1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배열 생성</a:t>
            </a:r>
            <a:endParaRPr lang="en-US" altLang="ko-KR" sz="1800" dirty="0"/>
          </a:p>
          <a:p>
            <a:pPr lvl="2"/>
            <a:r>
              <a:rPr lang="ko-KR" altLang="en-US" sz="1600" dirty="0"/>
              <a:t>배열 공간 할당 받는 과정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배열 초기화</a:t>
            </a:r>
            <a:endParaRPr lang="en-US" altLang="ko-KR" sz="1800" dirty="0"/>
          </a:p>
          <a:p>
            <a:pPr lvl="2"/>
            <a:r>
              <a:rPr lang="ko-KR" altLang="en-US" sz="1600" dirty="0"/>
              <a:t>배열 생성과 값 초기화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81230" y="2401724"/>
            <a:ext cx="31907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[];   </a:t>
            </a:r>
            <a:r>
              <a:rPr lang="ko-KR" altLang="en-US" sz="1400" dirty="0">
                <a:latin typeface="+mj-lt"/>
              </a:rPr>
              <a:t>또는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230" y="3769295"/>
            <a:ext cx="49909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= </a:t>
            </a:r>
            <a:r>
              <a:rPr lang="en-US" altLang="ko-KR" sz="1400" b="1" dirty="0">
                <a:latin typeface="+mj-lt"/>
              </a:rPr>
              <a:t>new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[5];   </a:t>
            </a:r>
            <a:r>
              <a:rPr lang="ko-KR" altLang="en-US" sz="1400" dirty="0">
                <a:latin typeface="+mj-lt"/>
              </a:rPr>
              <a:t>또는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 // </a:t>
            </a:r>
            <a:r>
              <a:rPr lang="ko-KR" altLang="en-US" sz="1400" dirty="0"/>
              <a:t>선언과 동시에 배열 생성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1230" y="5229200"/>
            <a:ext cx="71203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 = {4, 3, 2, 1, 0};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개의 정수 배열 생성 및 값 초기화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1400" dirty="0"/>
              <a:t>double </a:t>
            </a:r>
            <a:r>
              <a:rPr lang="en-US" altLang="ko-KR" sz="1400" dirty="0" err="1"/>
              <a:t>doubleArray</a:t>
            </a:r>
            <a:r>
              <a:rPr lang="en-US" altLang="ko-KR" sz="1400" dirty="0"/>
              <a:t>[] = {0.01, 0.02, 0.03, 0.04};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실수 배열 생성 및 값 초기화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4088" y="2408101"/>
            <a:ext cx="31907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[5];  // </a:t>
            </a:r>
            <a:r>
              <a:rPr lang="ko-KR" altLang="en-US" sz="1400" dirty="0">
                <a:latin typeface="+mj-lt"/>
              </a:rPr>
              <a:t>크기 지정 안됨</a:t>
            </a:r>
            <a:endParaRPr lang="en-US" altLang="ko-K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94" y="2401724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61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081417" cy="226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29" y="1825866"/>
            <a:ext cx="557216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for(</a:t>
            </a:r>
            <a:r>
              <a:rPr lang="en-US" altLang="ko-KR" sz="1400" dirty="0"/>
              <a:t>int </a:t>
            </a:r>
            <a:r>
              <a:rPr lang="ko-KR" altLang="en-US" sz="1400" dirty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=1;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  <a:r>
              <a:rPr lang="en-US" altLang="ko-KR" sz="1400" dirty="0"/>
              <a:t> { // 1~10</a:t>
            </a:r>
            <a:r>
              <a:rPr lang="ko-KR" altLang="en-US" sz="1400" dirty="0"/>
              <a:t>까지 출력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ko-KR" altLang="en-US" sz="1400" dirty="0"/>
              <a:t>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(i); 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3-1 : for </a:t>
            </a:r>
            <a:r>
              <a:rPr lang="ko-KR" altLang="en-US" sz="2400" dirty="0"/>
              <a:t>문을 이용하여 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부터</a:t>
            </a:r>
            <a:r>
              <a:rPr lang="ko-KR" altLang="en-US" sz="2400" dirty="0"/>
              <a:t> </a:t>
            </a:r>
            <a:r>
              <a:rPr lang="en-US" altLang="ko-KR" sz="2400" dirty="0"/>
              <a:t>10</a:t>
            </a:r>
            <a:r>
              <a:rPr lang="ko-KR" altLang="en-US" sz="2400" dirty="0"/>
              <a:t>까지 출력하여라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구성과 코드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실행</a:t>
            </a:r>
            <a:endParaRPr lang="en-US" altLang="ko-KR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87" y="1988840"/>
            <a:ext cx="6214838" cy="202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55151"/>
            <a:ext cx="655272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WhileSample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count=0, n=0;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double sum=0; 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while((n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()) != 0) { </a:t>
            </a:r>
            <a:r>
              <a:rPr lang="en-US" altLang="ko-KR" sz="1200" dirty="0"/>
              <a:t>// 0</a:t>
            </a:r>
            <a:r>
              <a:rPr lang="ko-KR" altLang="en-US" sz="1200" dirty="0"/>
              <a:t>이 입력되면 </a:t>
            </a:r>
            <a:r>
              <a:rPr lang="en-US" altLang="ko-KR" sz="1200" dirty="0"/>
              <a:t>while </a:t>
            </a:r>
            <a:r>
              <a:rPr lang="ko-KR" altLang="en-US" sz="1200" dirty="0"/>
              <a:t>문 벗어남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sum = sum + n;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count++;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수의 개수는 </a:t>
            </a:r>
            <a:r>
              <a:rPr lang="en-US" altLang="ko-KR" sz="1200" dirty="0"/>
              <a:t>" + count + "</a:t>
            </a:r>
            <a:r>
              <a:rPr lang="ko-KR" altLang="en-US" sz="1200" dirty="0"/>
              <a:t>개이며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" + sum/count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3-2 : while </a:t>
            </a:r>
            <a:r>
              <a:rPr lang="ko-KR" altLang="en-US" sz="2400" dirty="0"/>
              <a:t>문을 이용하여 입력된 정수의 평균 구하기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정수를 여러 개 입력 받고 평균을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입력되면 입력을 종료한다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662989"/>
            <a:ext cx="655272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10 30 –20 40 0</a:t>
            </a:r>
          </a:p>
          <a:p>
            <a:r>
              <a:rPr lang="ko-KR" altLang="en-US" sz="1200" dirty="0"/>
              <a:t>수의 개수는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개이며 평균은 </a:t>
            </a:r>
            <a:r>
              <a:rPr lang="en-US" altLang="ko-KR" sz="1200" dirty="0"/>
              <a:t>15.0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15916" y="5879446"/>
            <a:ext cx="1620180" cy="324036"/>
          </a:xfrm>
          <a:prstGeom prst="wedgeRoundRectCallout">
            <a:avLst>
              <a:gd name="adj1" fmla="val -171055"/>
              <a:gd name="adj2" fmla="val -173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은 마지막 입력을 뜻함</a:t>
            </a:r>
          </a:p>
        </p:txBody>
      </p:sp>
    </p:spTree>
    <p:extLst>
      <p:ext uri="{BB962C8B-B14F-4D97-AF65-F5344CB8AC3E}">
        <p14:creationId xmlns:p14="http://schemas.microsoft.com/office/powerpoint/2010/main" val="329102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문의 구성과 코드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실행</a:t>
            </a:r>
            <a:endParaRPr lang="en-US" altLang="ko-KR" dirty="0"/>
          </a:p>
          <a:p>
            <a:pPr lvl="1"/>
            <a:r>
              <a:rPr lang="ko-KR" altLang="en-US" dirty="0" err="1"/>
              <a:t>작업문은</a:t>
            </a:r>
            <a:r>
              <a:rPr lang="ko-KR" altLang="en-US" dirty="0"/>
              <a:t> 한 번 반드시 실행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50979"/>
            <a:ext cx="6538739" cy="21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22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3-3 : do-while </a:t>
            </a:r>
            <a:r>
              <a:rPr lang="ko-KR" altLang="en-US" sz="2400" dirty="0"/>
              <a:t>문을 이용하여 </a:t>
            </a:r>
            <a:r>
              <a:rPr lang="en-US" altLang="ko-KR" sz="2400" dirty="0"/>
              <a:t>‘a’</a:t>
            </a:r>
            <a:r>
              <a:rPr lang="ko-KR" altLang="en-US" sz="2400" dirty="0"/>
              <a:t>에서 </a:t>
            </a:r>
            <a:r>
              <a:rPr lang="en-US" altLang="ko-KR" sz="2400" dirty="0"/>
              <a:t>‘z’</a:t>
            </a:r>
            <a:r>
              <a:rPr lang="ko-KR" altLang="en-US" sz="2400" dirty="0"/>
              <a:t>까지 출력하기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816770"/>
            <a:ext cx="569610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DoWhileSample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char a = 'a';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do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(a);</a:t>
            </a:r>
          </a:p>
          <a:p>
            <a:pPr defTabSz="180000"/>
            <a:r>
              <a:rPr lang="en-US" altLang="ko-KR" sz="1400" dirty="0"/>
              <a:t>			a = (char) (a + 1);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} while (a &lt;= 'z'); </a:t>
            </a:r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'a'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'z'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222239"/>
            <a:ext cx="5696102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abcdefghijklmnopqrstuvwxyz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2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반복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>
            <a:normAutofit/>
          </a:bodyPr>
          <a:lstStyle/>
          <a:p>
            <a:r>
              <a:rPr lang="ko-KR" altLang="en-US" dirty="0"/>
              <a:t>중첩 반복</a:t>
            </a:r>
            <a:endParaRPr lang="en-US" altLang="ko-KR" dirty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내포하는 구조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359611" y="4660394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10000</a:t>
            </a:r>
            <a:r>
              <a:rPr lang="ko-KR" altLang="en-US" sz="1400" dirty="0"/>
              <a:t>명의 학생이 있는 </a:t>
            </a:r>
            <a:r>
              <a:rPr lang="en-US" altLang="ko-KR" sz="1400" dirty="0"/>
              <a:t>100</a:t>
            </a:r>
            <a:r>
              <a:rPr lang="ko-KR" altLang="en-US" sz="1400" dirty="0"/>
              <a:t>개 대학의 모든 학생 성적의 합을 구할 때</a:t>
            </a:r>
            <a:r>
              <a:rPr lang="en-US" altLang="ko-KR" sz="1400" dirty="0"/>
              <a:t>,</a:t>
            </a:r>
          </a:p>
          <a:p>
            <a:pPr algn="ctr"/>
            <a:r>
              <a:rPr lang="en-US" altLang="ko-KR" sz="1400" dirty="0"/>
              <a:t>for </a:t>
            </a:r>
            <a:r>
              <a:rPr lang="ko-KR" altLang="en-US" sz="1400" dirty="0"/>
              <a:t>문을 이용한 이중 중첩 구조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262214"/>
            <a:ext cx="5682009" cy="232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62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3180"/>
          </a:xfrm>
        </p:spPr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빠져 나가지 않고</a:t>
            </a:r>
            <a:r>
              <a:rPr lang="en-US" altLang="ko-KR" dirty="0"/>
              <a:t>, </a:t>
            </a:r>
            <a:r>
              <a:rPr lang="ko-KR" altLang="en-US" dirty="0"/>
              <a:t>다음 반복으로 제어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continue; </a:t>
            </a:r>
            <a:r>
              <a:rPr lang="ko-KR" altLang="en-US" dirty="0"/>
              <a:t>문에 의한 분기</a:t>
            </a:r>
            <a:endParaRPr lang="en-US" altLang="ko-K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4746"/>
            <a:ext cx="7667972" cy="13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사각형 설명선 15"/>
          <p:cNvSpPr/>
          <p:nvPr/>
        </p:nvSpPr>
        <p:spPr>
          <a:xfrm>
            <a:off x="2559181" y="4447866"/>
            <a:ext cx="720080" cy="258126"/>
          </a:xfrm>
          <a:prstGeom prst="wedgeRoundRectCallout">
            <a:avLst>
              <a:gd name="adj1" fmla="val -30586"/>
              <a:gd name="adj2" fmla="val -320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분기</a:t>
            </a:r>
          </a:p>
        </p:txBody>
      </p:sp>
    </p:spTree>
    <p:extLst>
      <p:ext uri="{BB962C8B-B14F-4D97-AF65-F5344CB8AC3E}">
        <p14:creationId xmlns:p14="http://schemas.microsoft.com/office/powerpoint/2010/main" val="401046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3-5 : continue </a:t>
            </a:r>
            <a:r>
              <a:rPr lang="ko-KR" altLang="en-US" sz="2400" dirty="0"/>
              <a:t>문을 이용하여 양수 합 구하기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748" y="1731184"/>
            <a:ext cx="68705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ContinueExample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sum=0;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&lt;5;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if(n&lt;=0) continue;</a:t>
            </a:r>
            <a:r>
              <a:rPr lang="en-US" altLang="ko-KR" sz="1400" dirty="0"/>
              <a:t> // 0</a:t>
            </a:r>
            <a:r>
              <a:rPr lang="ko-KR" altLang="en-US" sz="1400" dirty="0"/>
              <a:t>이나 음수인 경우 더하지 않고 다음 반복으로 진행</a:t>
            </a:r>
          </a:p>
          <a:p>
            <a:pPr defTabSz="180000"/>
            <a:r>
              <a:rPr lang="en-US" altLang="ko-KR" sz="1400" dirty="0"/>
              <a:t>			else sum += n; // </a:t>
            </a:r>
            <a:r>
              <a:rPr lang="ko-KR" altLang="en-US" sz="1400" dirty="0"/>
              <a:t>양수인 경우 덧셈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양수의 합은 </a:t>
            </a:r>
            <a:r>
              <a:rPr lang="en-US" altLang="ko-KR" sz="1400" dirty="0"/>
              <a:t>" + sum);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308828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정수를 입력 받고 양수 합을 구하여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1269" y="5754742"/>
            <a:ext cx="687058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5 -2 6 10 -4</a:t>
            </a:r>
          </a:p>
          <a:p>
            <a:r>
              <a:rPr lang="ko-KR" altLang="en-US" sz="1400" dirty="0"/>
              <a:t>양수의 합은 </a:t>
            </a:r>
            <a:r>
              <a:rPr lang="en-US" altLang="ko-KR" sz="1400" dirty="0"/>
              <a:t>21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1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2993</TotalTime>
  <Words>1127</Words>
  <Application>Microsoft Macintosh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HY강B</vt:lpstr>
      <vt:lpstr>HY나무L</vt:lpstr>
      <vt:lpstr>맑은 고딕</vt:lpstr>
      <vt:lpstr>휴먼편지체</vt:lpstr>
      <vt:lpstr>Wingdings</vt:lpstr>
      <vt:lpstr>Wingdings 2</vt:lpstr>
      <vt:lpstr>가을</vt:lpstr>
      <vt:lpstr>반복문</vt:lpstr>
      <vt:lpstr>예제 3-1 : for 문을 이용하여 1 부터 10까지 출력하여라.</vt:lpstr>
      <vt:lpstr>while 문</vt:lpstr>
      <vt:lpstr>예제 3-2 : while 문을 이용하여 입력된 정수의 평균 구하기</vt:lpstr>
      <vt:lpstr>do-while 문</vt:lpstr>
      <vt:lpstr>예제 3-3 : do-while 문을 이용하여 ‘a’에서 ‘z’까지 출력하기</vt:lpstr>
      <vt:lpstr>중첩 반복</vt:lpstr>
      <vt:lpstr>continue문</vt:lpstr>
      <vt:lpstr>예제 3-5 : continue 문을 이용하여 양수 합 구하기</vt:lpstr>
      <vt:lpstr>break문</vt:lpstr>
      <vt:lpstr>예제 3-6 : break 문을 이용하여 while 문 벗어나기</vt:lpstr>
      <vt:lpstr>자바 배열</vt:lpstr>
      <vt:lpstr>자바 배열의 필요성과 모양</vt:lpstr>
      <vt:lpstr>배열 선언과 생성</vt:lpstr>
      <vt:lpstr>배열 선언 및 생성 디테일</vt:lpstr>
      <vt:lpstr>배열을 초기화하면서 생성한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남명준</cp:lastModifiedBy>
  <cp:revision>168</cp:revision>
  <dcterms:created xsi:type="dcterms:W3CDTF">2011-08-27T14:53:28Z</dcterms:created>
  <dcterms:modified xsi:type="dcterms:W3CDTF">2020-08-13T09:19:14Z</dcterms:modified>
</cp:coreProperties>
</file>